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notesSlides/notesSlide1.xml" ContentType="application/vnd.openxmlformats-officedocument.presentationml.notesSlide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notesSlides/notesSlide2.xml" ContentType="application/vnd.openxmlformats-officedocument.presentationml.notesSlide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54" r:id="rId3"/>
    <p:sldId id="417" r:id="rId4"/>
    <p:sldId id="455" r:id="rId5"/>
    <p:sldId id="456" r:id="rId6"/>
    <p:sldId id="457" r:id="rId7"/>
    <p:sldId id="458" r:id="rId8"/>
    <p:sldId id="460" r:id="rId9"/>
    <p:sldId id="459" r:id="rId10"/>
    <p:sldId id="461" r:id="rId11"/>
    <p:sldId id="462" r:id="rId12"/>
    <p:sldId id="464" r:id="rId13"/>
    <p:sldId id="463" r:id="rId14"/>
    <p:sldId id="4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5E2CA7A-634F-43C9-846F-ADEE4C6D8DA7}">
          <p14:sldIdLst>
            <p14:sldId id="256"/>
            <p14:sldId id="454"/>
            <p14:sldId id="417"/>
            <p14:sldId id="455"/>
            <p14:sldId id="456"/>
            <p14:sldId id="457"/>
            <p14:sldId id="458"/>
            <p14:sldId id="460"/>
            <p14:sldId id="459"/>
            <p14:sldId id="461"/>
            <p14:sldId id="462"/>
            <p14:sldId id="464"/>
            <p14:sldId id="463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66"/>
    <a:srgbClr val="3333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1135" autoAdjust="0"/>
  </p:normalViewPr>
  <p:slideViewPr>
    <p:cSldViewPr snapToGrid="0">
      <p:cViewPr varScale="1">
        <p:scale>
          <a:sx n="80" d="100"/>
          <a:sy n="80" d="100"/>
        </p:scale>
        <p:origin x="893" y="48"/>
      </p:cViewPr>
      <p:guideLst>
        <p:guide pos="3840"/>
        <p:guide orient="horz" pos="2137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3AC8-59DA-4C4C-839A-3765B5DD558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9198-C8AB-4A64-B5B4-E531456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35FC-CABE-43D9-8AE6-8C193CF2A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1ABEC-6947-4C73-8E84-44C53B367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B675A-A440-4C54-99D7-04137031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6452C-6A5A-4AF1-A812-93D3B6E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6B26E-ABEA-433D-AF72-0FBB8084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3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39F7-9406-4006-B8CA-9BAF0B00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1BB36-BFD0-4E09-B888-3FC6DCCD4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E3BB-06E9-4C60-A6A7-0C5CBFE9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A771-E13E-4BA2-A623-08E0BEE2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5D81B-BC1F-4866-A235-7254243C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D9406-50C8-4CAD-BEEC-2FF3FF230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6B887-9EF9-4065-8ADB-40E314458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008D0-9352-44CF-8914-F458F929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07CC7-526E-4F91-A40D-ACB08CDA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939D6-AFAA-4637-BECC-115A805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364F-7D01-41A0-8FC7-DB899A1B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214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333B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E3F4-7977-4FBB-AD8A-56A1DFFDA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DB94-13A4-4D18-9A10-F4F08BD4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1512-2A68-49D0-AD47-CDF441ED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BD8CB-A43B-4C98-81AB-A6207DBD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D5040-FF5D-4EDA-8D05-1651F72EE436}"/>
              </a:ext>
            </a:extLst>
          </p:cNvPr>
          <p:cNvSpPr txBox="1"/>
          <p:nvPr userDrawn="1"/>
        </p:nvSpPr>
        <p:spPr>
          <a:xfrm>
            <a:off x="11671812" y="6505439"/>
            <a:ext cx="52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56C5B7B-F71D-4F85-B31D-726EEB1AAF20}" type="slidenum">
              <a:rPr lang="en-US" smtClean="0">
                <a:solidFill>
                  <a:srgbClr val="3333B2"/>
                </a:solidFill>
              </a:rPr>
              <a:t>‹#›</a:t>
            </a:fld>
            <a:endParaRPr lang="en-US" dirty="0">
              <a:solidFill>
                <a:srgbClr val="3333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A0CE-8695-4B0C-835E-4FA9D2BE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10A47-9F8C-424E-945E-D642AAA95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6E54-15AE-448B-BAC8-D8A7CB0A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E2C5-8271-4129-8FC6-DB89B335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D47CD-24AC-4979-90B5-CCCCC87E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F0FC-0A4D-402C-873D-1062DE94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1E38-CADC-439C-BED6-7AD1287D2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69857-FE87-46B6-B45D-7592A81E9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D1096-1D74-4B7F-B4FD-5B50AF36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92F3A-09CF-4CAA-9CD3-BAB73BC3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971DA-FD71-41C6-AC63-545B343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9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EC6C-C735-4E9F-A524-A09CF6A7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8C36E-1C3D-41D6-96D4-10838507C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C5AAB-0B4E-492E-94C9-2B7529AD4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964C1-7F77-4E1F-87B5-AB083798E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32B4D-9B91-4435-8E77-1DE5954BA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730-BADA-4B21-9971-BF4DFF8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57BCD-CF79-4A67-ABCB-B279394C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2893A-D1EA-4EE8-9720-4F9EA9DA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64DC-EEEA-436E-BA2A-30BDA881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8CF02-C81C-4634-A285-7B3906E1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5E902-5581-49EB-81E4-ED8FA392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CF40C-4026-4465-A08C-6D03AFBE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29410-E22C-4AF7-A55C-A6AF250F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538B1-0986-4B2F-91D8-83B7F3ED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13A3E-7878-48D9-8741-F3FCD83C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8D66-8242-47C7-AE4C-B4139A59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9C855-9DA8-42C4-BCEB-85ED3829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129CC-3048-4906-BB50-829057023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CA37E-6361-4064-B13B-DD57628C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39187-5B70-4CE6-9342-DDA30AC5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5804C-1ED9-47D7-923A-2C654B55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2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E058-E46E-41DC-95D5-EDFC2040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F18AF-6E8B-4FD3-9473-CD5B65578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EA82A-2BAE-44A1-8E77-B5D3C6E2F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E60B7-84B3-46DE-A626-9A509F81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5C786-A32E-4CCF-A7F0-E4470C23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EB096-EA30-4A45-A2AB-8B0E6A29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9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91591-9AA9-40F5-9852-6A802878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CBB57-072F-4633-BB94-A67524525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8C146-D7A9-40B2-90AE-28986D239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DEDC-51BD-4171-AB2B-199323232E0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37EF-81D4-4215-BFD0-41E63A9C2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12CA-8062-46E2-8084-6BBAFE1A2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306.xml"/><Relationship Id="rId21" Type="http://schemas.openxmlformats.org/officeDocument/2006/relationships/tags" Target="../tags/tag1210.xml"/><Relationship Id="rId42" Type="http://schemas.openxmlformats.org/officeDocument/2006/relationships/tags" Target="../tags/tag1231.xml"/><Relationship Id="rId63" Type="http://schemas.openxmlformats.org/officeDocument/2006/relationships/tags" Target="../tags/tag1252.xml"/><Relationship Id="rId84" Type="http://schemas.openxmlformats.org/officeDocument/2006/relationships/tags" Target="../tags/tag1273.xml"/><Relationship Id="rId138" Type="http://schemas.openxmlformats.org/officeDocument/2006/relationships/tags" Target="../tags/tag1327.xml"/><Relationship Id="rId107" Type="http://schemas.openxmlformats.org/officeDocument/2006/relationships/tags" Target="../tags/tag1296.xml"/><Relationship Id="rId11" Type="http://schemas.openxmlformats.org/officeDocument/2006/relationships/tags" Target="../tags/tag1200.xml"/><Relationship Id="rId32" Type="http://schemas.openxmlformats.org/officeDocument/2006/relationships/tags" Target="../tags/tag1221.xml"/><Relationship Id="rId53" Type="http://schemas.openxmlformats.org/officeDocument/2006/relationships/tags" Target="../tags/tag1242.xml"/><Relationship Id="rId74" Type="http://schemas.openxmlformats.org/officeDocument/2006/relationships/tags" Target="../tags/tag1263.xml"/><Relationship Id="rId128" Type="http://schemas.openxmlformats.org/officeDocument/2006/relationships/tags" Target="../tags/tag1317.xml"/><Relationship Id="rId149" Type="http://schemas.openxmlformats.org/officeDocument/2006/relationships/tags" Target="../tags/tag1338.xml"/><Relationship Id="rId5" Type="http://schemas.openxmlformats.org/officeDocument/2006/relationships/tags" Target="../tags/tag1194.xml"/><Relationship Id="rId95" Type="http://schemas.openxmlformats.org/officeDocument/2006/relationships/tags" Target="../tags/tag1284.xml"/><Relationship Id="rId22" Type="http://schemas.openxmlformats.org/officeDocument/2006/relationships/tags" Target="../tags/tag1211.xml"/><Relationship Id="rId27" Type="http://schemas.openxmlformats.org/officeDocument/2006/relationships/tags" Target="../tags/tag1216.xml"/><Relationship Id="rId43" Type="http://schemas.openxmlformats.org/officeDocument/2006/relationships/tags" Target="../tags/tag1232.xml"/><Relationship Id="rId48" Type="http://schemas.openxmlformats.org/officeDocument/2006/relationships/tags" Target="../tags/tag1237.xml"/><Relationship Id="rId64" Type="http://schemas.openxmlformats.org/officeDocument/2006/relationships/tags" Target="../tags/tag1253.xml"/><Relationship Id="rId69" Type="http://schemas.openxmlformats.org/officeDocument/2006/relationships/tags" Target="../tags/tag1258.xml"/><Relationship Id="rId113" Type="http://schemas.openxmlformats.org/officeDocument/2006/relationships/tags" Target="../tags/tag1302.xml"/><Relationship Id="rId118" Type="http://schemas.openxmlformats.org/officeDocument/2006/relationships/tags" Target="../tags/tag1307.xml"/><Relationship Id="rId134" Type="http://schemas.openxmlformats.org/officeDocument/2006/relationships/tags" Target="../tags/tag1323.xml"/><Relationship Id="rId139" Type="http://schemas.openxmlformats.org/officeDocument/2006/relationships/tags" Target="../tags/tag1328.xml"/><Relationship Id="rId80" Type="http://schemas.openxmlformats.org/officeDocument/2006/relationships/tags" Target="../tags/tag1269.xml"/><Relationship Id="rId85" Type="http://schemas.openxmlformats.org/officeDocument/2006/relationships/tags" Target="../tags/tag1274.xml"/><Relationship Id="rId150" Type="http://schemas.openxmlformats.org/officeDocument/2006/relationships/tags" Target="../tags/tag1339.xml"/><Relationship Id="rId155" Type="http://schemas.openxmlformats.org/officeDocument/2006/relationships/tags" Target="../tags/tag1344.xml"/><Relationship Id="rId12" Type="http://schemas.openxmlformats.org/officeDocument/2006/relationships/tags" Target="../tags/tag1201.xml"/><Relationship Id="rId17" Type="http://schemas.openxmlformats.org/officeDocument/2006/relationships/tags" Target="../tags/tag1206.xml"/><Relationship Id="rId33" Type="http://schemas.openxmlformats.org/officeDocument/2006/relationships/tags" Target="../tags/tag1222.xml"/><Relationship Id="rId38" Type="http://schemas.openxmlformats.org/officeDocument/2006/relationships/tags" Target="../tags/tag1227.xml"/><Relationship Id="rId59" Type="http://schemas.openxmlformats.org/officeDocument/2006/relationships/tags" Target="../tags/tag1248.xml"/><Relationship Id="rId103" Type="http://schemas.openxmlformats.org/officeDocument/2006/relationships/tags" Target="../tags/tag1292.xml"/><Relationship Id="rId108" Type="http://schemas.openxmlformats.org/officeDocument/2006/relationships/tags" Target="../tags/tag1297.xml"/><Relationship Id="rId124" Type="http://schemas.openxmlformats.org/officeDocument/2006/relationships/tags" Target="../tags/tag1313.xml"/><Relationship Id="rId129" Type="http://schemas.openxmlformats.org/officeDocument/2006/relationships/tags" Target="../tags/tag1318.xml"/><Relationship Id="rId54" Type="http://schemas.openxmlformats.org/officeDocument/2006/relationships/tags" Target="../tags/tag1243.xml"/><Relationship Id="rId70" Type="http://schemas.openxmlformats.org/officeDocument/2006/relationships/tags" Target="../tags/tag1259.xml"/><Relationship Id="rId75" Type="http://schemas.openxmlformats.org/officeDocument/2006/relationships/tags" Target="../tags/tag1264.xml"/><Relationship Id="rId91" Type="http://schemas.openxmlformats.org/officeDocument/2006/relationships/tags" Target="../tags/tag1280.xml"/><Relationship Id="rId96" Type="http://schemas.openxmlformats.org/officeDocument/2006/relationships/tags" Target="../tags/tag1285.xml"/><Relationship Id="rId140" Type="http://schemas.openxmlformats.org/officeDocument/2006/relationships/tags" Target="../tags/tag1329.xml"/><Relationship Id="rId145" Type="http://schemas.openxmlformats.org/officeDocument/2006/relationships/tags" Target="../tags/tag1334.xml"/><Relationship Id="rId1" Type="http://schemas.openxmlformats.org/officeDocument/2006/relationships/tags" Target="../tags/tag1190.xml"/><Relationship Id="rId6" Type="http://schemas.openxmlformats.org/officeDocument/2006/relationships/tags" Target="../tags/tag1195.xml"/><Relationship Id="rId23" Type="http://schemas.openxmlformats.org/officeDocument/2006/relationships/tags" Target="../tags/tag1212.xml"/><Relationship Id="rId28" Type="http://schemas.openxmlformats.org/officeDocument/2006/relationships/tags" Target="../tags/tag1217.xml"/><Relationship Id="rId49" Type="http://schemas.openxmlformats.org/officeDocument/2006/relationships/tags" Target="../tags/tag1238.xml"/><Relationship Id="rId114" Type="http://schemas.openxmlformats.org/officeDocument/2006/relationships/tags" Target="../tags/tag1303.xml"/><Relationship Id="rId119" Type="http://schemas.openxmlformats.org/officeDocument/2006/relationships/tags" Target="../tags/tag1308.xml"/><Relationship Id="rId44" Type="http://schemas.openxmlformats.org/officeDocument/2006/relationships/tags" Target="../tags/tag1233.xml"/><Relationship Id="rId60" Type="http://schemas.openxmlformats.org/officeDocument/2006/relationships/tags" Target="../tags/tag1249.xml"/><Relationship Id="rId65" Type="http://schemas.openxmlformats.org/officeDocument/2006/relationships/tags" Target="../tags/tag1254.xml"/><Relationship Id="rId81" Type="http://schemas.openxmlformats.org/officeDocument/2006/relationships/tags" Target="../tags/tag1270.xml"/><Relationship Id="rId86" Type="http://schemas.openxmlformats.org/officeDocument/2006/relationships/tags" Target="../tags/tag1275.xml"/><Relationship Id="rId130" Type="http://schemas.openxmlformats.org/officeDocument/2006/relationships/tags" Target="../tags/tag1319.xml"/><Relationship Id="rId135" Type="http://schemas.openxmlformats.org/officeDocument/2006/relationships/tags" Target="../tags/tag1324.xml"/><Relationship Id="rId151" Type="http://schemas.openxmlformats.org/officeDocument/2006/relationships/tags" Target="../tags/tag1340.xml"/><Relationship Id="rId156" Type="http://schemas.openxmlformats.org/officeDocument/2006/relationships/slideLayout" Target="../slideLayouts/slideLayout2.xml"/><Relationship Id="rId13" Type="http://schemas.openxmlformats.org/officeDocument/2006/relationships/tags" Target="../tags/tag1202.xml"/><Relationship Id="rId18" Type="http://schemas.openxmlformats.org/officeDocument/2006/relationships/tags" Target="../tags/tag1207.xml"/><Relationship Id="rId39" Type="http://schemas.openxmlformats.org/officeDocument/2006/relationships/tags" Target="../tags/tag1228.xml"/><Relationship Id="rId109" Type="http://schemas.openxmlformats.org/officeDocument/2006/relationships/tags" Target="../tags/tag1298.xml"/><Relationship Id="rId34" Type="http://schemas.openxmlformats.org/officeDocument/2006/relationships/tags" Target="../tags/tag1223.xml"/><Relationship Id="rId50" Type="http://schemas.openxmlformats.org/officeDocument/2006/relationships/tags" Target="../tags/tag1239.xml"/><Relationship Id="rId55" Type="http://schemas.openxmlformats.org/officeDocument/2006/relationships/tags" Target="../tags/tag1244.xml"/><Relationship Id="rId76" Type="http://schemas.openxmlformats.org/officeDocument/2006/relationships/tags" Target="../tags/tag1265.xml"/><Relationship Id="rId97" Type="http://schemas.openxmlformats.org/officeDocument/2006/relationships/tags" Target="../tags/tag1286.xml"/><Relationship Id="rId104" Type="http://schemas.openxmlformats.org/officeDocument/2006/relationships/tags" Target="../tags/tag1293.xml"/><Relationship Id="rId120" Type="http://schemas.openxmlformats.org/officeDocument/2006/relationships/tags" Target="../tags/tag1309.xml"/><Relationship Id="rId125" Type="http://schemas.openxmlformats.org/officeDocument/2006/relationships/tags" Target="../tags/tag1314.xml"/><Relationship Id="rId141" Type="http://schemas.openxmlformats.org/officeDocument/2006/relationships/tags" Target="../tags/tag1330.xml"/><Relationship Id="rId146" Type="http://schemas.openxmlformats.org/officeDocument/2006/relationships/tags" Target="../tags/tag1335.xml"/><Relationship Id="rId7" Type="http://schemas.openxmlformats.org/officeDocument/2006/relationships/tags" Target="../tags/tag1196.xml"/><Relationship Id="rId71" Type="http://schemas.openxmlformats.org/officeDocument/2006/relationships/tags" Target="../tags/tag1260.xml"/><Relationship Id="rId92" Type="http://schemas.openxmlformats.org/officeDocument/2006/relationships/tags" Target="../tags/tag1281.xml"/><Relationship Id="rId2" Type="http://schemas.openxmlformats.org/officeDocument/2006/relationships/tags" Target="../tags/tag1191.xml"/><Relationship Id="rId29" Type="http://schemas.openxmlformats.org/officeDocument/2006/relationships/tags" Target="../tags/tag1218.xml"/><Relationship Id="rId24" Type="http://schemas.openxmlformats.org/officeDocument/2006/relationships/tags" Target="../tags/tag1213.xml"/><Relationship Id="rId40" Type="http://schemas.openxmlformats.org/officeDocument/2006/relationships/tags" Target="../tags/tag1229.xml"/><Relationship Id="rId45" Type="http://schemas.openxmlformats.org/officeDocument/2006/relationships/tags" Target="../tags/tag1234.xml"/><Relationship Id="rId66" Type="http://schemas.openxmlformats.org/officeDocument/2006/relationships/tags" Target="../tags/tag1255.xml"/><Relationship Id="rId87" Type="http://schemas.openxmlformats.org/officeDocument/2006/relationships/tags" Target="../tags/tag1276.xml"/><Relationship Id="rId110" Type="http://schemas.openxmlformats.org/officeDocument/2006/relationships/tags" Target="../tags/tag1299.xml"/><Relationship Id="rId115" Type="http://schemas.openxmlformats.org/officeDocument/2006/relationships/tags" Target="../tags/tag1304.xml"/><Relationship Id="rId131" Type="http://schemas.openxmlformats.org/officeDocument/2006/relationships/tags" Target="../tags/tag1320.xml"/><Relationship Id="rId136" Type="http://schemas.openxmlformats.org/officeDocument/2006/relationships/tags" Target="../tags/tag1325.xml"/><Relationship Id="rId61" Type="http://schemas.openxmlformats.org/officeDocument/2006/relationships/tags" Target="../tags/tag1250.xml"/><Relationship Id="rId82" Type="http://schemas.openxmlformats.org/officeDocument/2006/relationships/tags" Target="../tags/tag1271.xml"/><Relationship Id="rId152" Type="http://schemas.openxmlformats.org/officeDocument/2006/relationships/tags" Target="../tags/tag1341.xml"/><Relationship Id="rId19" Type="http://schemas.openxmlformats.org/officeDocument/2006/relationships/tags" Target="../tags/tag1208.xml"/><Relationship Id="rId14" Type="http://schemas.openxmlformats.org/officeDocument/2006/relationships/tags" Target="../tags/tag1203.xml"/><Relationship Id="rId30" Type="http://schemas.openxmlformats.org/officeDocument/2006/relationships/tags" Target="../tags/tag1219.xml"/><Relationship Id="rId35" Type="http://schemas.openxmlformats.org/officeDocument/2006/relationships/tags" Target="../tags/tag1224.xml"/><Relationship Id="rId56" Type="http://schemas.openxmlformats.org/officeDocument/2006/relationships/tags" Target="../tags/tag1245.xml"/><Relationship Id="rId77" Type="http://schemas.openxmlformats.org/officeDocument/2006/relationships/tags" Target="../tags/tag1266.xml"/><Relationship Id="rId100" Type="http://schemas.openxmlformats.org/officeDocument/2006/relationships/tags" Target="../tags/tag1289.xml"/><Relationship Id="rId105" Type="http://schemas.openxmlformats.org/officeDocument/2006/relationships/tags" Target="../tags/tag1294.xml"/><Relationship Id="rId126" Type="http://schemas.openxmlformats.org/officeDocument/2006/relationships/tags" Target="../tags/tag1315.xml"/><Relationship Id="rId147" Type="http://schemas.openxmlformats.org/officeDocument/2006/relationships/tags" Target="../tags/tag1336.xml"/><Relationship Id="rId8" Type="http://schemas.openxmlformats.org/officeDocument/2006/relationships/tags" Target="../tags/tag1197.xml"/><Relationship Id="rId51" Type="http://schemas.openxmlformats.org/officeDocument/2006/relationships/tags" Target="../tags/tag1240.xml"/><Relationship Id="rId72" Type="http://schemas.openxmlformats.org/officeDocument/2006/relationships/tags" Target="../tags/tag1261.xml"/><Relationship Id="rId93" Type="http://schemas.openxmlformats.org/officeDocument/2006/relationships/tags" Target="../tags/tag1282.xml"/><Relationship Id="rId98" Type="http://schemas.openxmlformats.org/officeDocument/2006/relationships/tags" Target="../tags/tag1287.xml"/><Relationship Id="rId121" Type="http://schemas.openxmlformats.org/officeDocument/2006/relationships/tags" Target="../tags/tag1310.xml"/><Relationship Id="rId142" Type="http://schemas.openxmlformats.org/officeDocument/2006/relationships/tags" Target="../tags/tag1331.xml"/><Relationship Id="rId3" Type="http://schemas.openxmlformats.org/officeDocument/2006/relationships/tags" Target="../tags/tag1192.xml"/><Relationship Id="rId25" Type="http://schemas.openxmlformats.org/officeDocument/2006/relationships/tags" Target="../tags/tag1214.xml"/><Relationship Id="rId46" Type="http://schemas.openxmlformats.org/officeDocument/2006/relationships/tags" Target="../tags/tag1235.xml"/><Relationship Id="rId67" Type="http://schemas.openxmlformats.org/officeDocument/2006/relationships/tags" Target="../tags/tag1256.xml"/><Relationship Id="rId116" Type="http://schemas.openxmlformats.org/officeDocument/2006/relationships/tags" Target="../tags/tag1305.xml"/><Relationship Id="rId137" Type="http://schemas.openxmlformats.org/officeDocument/2006/relationships/tags" Target="../tags/tag1326.xml"/><Relationship Id="rId20" Type="http://schemas.openxmlformats.org/officeDocument/2006/relationships/tags" Target="../tags/tag1209.xml"/><Relationship Id="rId41" Type="http://schemas.openxmlformats.org/officeDocument/2006/relationships/tags" Target="../tags/tag1230.xml"/><Relationship Id="rId62" Type="http://schemas.openxmlformats.org/officeDocument/2006/relationships/tags" Target="../tags/tag1251.xml"/><Relationship Id="rId83" Type="http://schemas.openxmlformats.org/officeDocument/2006/relationships/tags" Target="../tags/tag1272.xml"/><Relationship Id="rId88" Type="http://schemas.openxmlformats.org/officeDocument/2006/relationships/tags" Target="../tags/tag1277.xml"/><Relationship Id="rId111" Type="http://schemas.openxmlformats.org/officeDocument/2006/relationships/tags" Target="../tags/tag1300.xml"/><Relationship Id="rId132" Type="http://schemas.openxmlformats.org/officeDocument/2006/relationships/tags" Target="../tags/tag1321.xml"/><Relationship Id="rId153" Type="http://schemas.openxmlformats.org/officeDocument/2006/relationships/tags" Target="../tags/tag1342.xml"/><Relationship Id="rId15" Type="http://schemas.openxmlformats.org/officeDocument/2006/relationships/tags" Target="../tags/tag1204.xml"/><Relationship Id="rId36" Type="http://schemas.openxmlformats.org/officeDocument/2006/relationships/tags" Target="../tags/tag1225.xml"/><Relationship Id="rId57" Type="http://schemas.openxmlformats.org/officeDocument/2006/relationships/tags" Target="../tags/tag1246.xml"/><Relationship Id="rId106" Type="http://schemas.openxmlformats.org/officeDocument/2006/relationships/tags" Target="../tags/tag1295.xml"/><Relationship Id="rId127" Type="http://schemas.openxmlformats.org/officeDocument/2006/relationships/tags" Target="../tags/tag1316.xml"/><Relationship Id="rId10" Type="http://schemas.openxmlformats.org/officeDocument/2006/relationships/tags" Target="../tags/tag1199.xml"/><Relationship Id="rId31" Type="http://schemas.openxmlformats.org/officeDocument/2006/relationships/tags" Target="../tags/tag1220.xml"/><Relationship Id="rId52" Type="http://schemas.openxmlformats.org/officeDocument/2006/relationships/tags" Target="../tags/tag1241.xml"/><Relationship Id="rId73" Type="http://schemas.openxmlformats.org/officeDocument/2006/relationships/tags" Target="../tags/tag1262.xml"/><Relationship Id="rId78" Type="http://schemas.openxmlformats.org/officeDocument/2006/relationships/tags" Target="../tags/tag1267.xml"/><Relationship Id="rId94" Type="http://schemas.openxmlformats.org/officeDocument/2006/relationships/tags" Target="../tags/tag1283.xml"/><Relationship Id="rId99" Type="http://schemas.openxmlformats.org/officeDocument/2006/relationships/tags" Target="../tags/tag1288.xml"/><Relationship Id="rId101" Type="http://schemas.openxmlformats.org/officeDocument/2006/relationships/tags" Target="../tags/tag1290.xml"/><Relationship Id="rId122" Type="http://schemas.openxmlformats.org/officeDocument/2006/relationships/tags" Target="../tags/tag1311.xml"/><Relationship Id="rId143" Type="http://schemas.openxmlformats.org/officeDocument/2006/relationships/tags" Target="../tags/tag1332.xml"/><Relationship Id="rId148" Type="http://schemas.openxmlformats.org/officeDocument/2006/relationships/tags" Target="../tags/tag1337.xml"/><Relationship Id="rId4" Type="http://schemas.openxmlformats.org/officeDocument/2006/relationships/tags" Target="../tags/tag1193.xml"/><Relationship Id="rId9" Type="http://schemas.openxmlformats.org/officeDocument/2006/relationships/tags" Target="../tags/tag1198.xml"/><Relationship Id="rId26" Type="http://schemas.openxmlformats.org/officeDocument/2006/relationships/tags" Target="../tags/tag1215.xml"/><Relationship Id="rId47" Type="http://schemas.openxmlformats.org/officeDocument/2006/relationships/tags" Target="../tags/tag1236.xml"/><Relationship Id="rId68" Type="http://schemas.openxmlformats.org/officeDocument/2006/relationships/tags" Target="../tags/tag1257.xml"/><Relationship Id="rId89" Type="http://schemas.openxmlformats.org/officeDocument/2006/relationships/tags" Target="../tags/tag1278.xml"/><Relationship Id="rId112" Type="http://schemas.openxmlformats.org/officeDocument/2006/relationships/tags" Target="../tags/tag1301.xml"/><Relationship Id="rId133" Type="http://schemas.openxmlformats.org/officeDocument/2006/relationships/tags" Target="../tags/tag1322.xml"/><Relationship Id="rId154" Type="http://schemas.openxmlformats.org/officeDocument/2006/relationships/tags" Target="../tags/tag1343.xml"/><Relationship Id="rId16" Type="http://schemas.openxmlformats.org/officeDocument/2006/relationships/tags" Target="../tags/tag1205.xml"/><Relationship Id="rId37" Type="http://schemas.openxmlformats.org/officeDocument/2006/relationships/tags" Target="../tags/tag1226.xml"/><Relationship Id="rId58" Type="http://schemas.openxmlformats.org/officeDocument/2006/relationships/tags" Target="../tags/tag1247.xml"/><Relationship Id="rId79" Type="http://schemas.openxmlformats.org/officeDocument/2006/relationships/tags" Target="../tags/tag1268.xml"/><Relationship Id="rId102" Type="http://schemas.openxmlformats.org/officeDocument/2006/relationships/tags" Target="../tags/tag1291.xml"/><Relationship Id="rId123" Type="http://schemas.openxmlformats.org/officeDocument/2006/relationships/tags" Target="../tags/tag1312.xml"/><Relationship Id="rId144" Type="http://schemas.openxmlformats.org/officeDocument/2006/relationships/tags" Target="../tags/tag1333.xml"/><Relationship Id="rId90" Type="http://schemas.openxmlformats.org/officeDocument/2006/relationships/tags" Target="../tags/tag12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52.xml"/><Relationship Id="rId3" Type="http://schemas.openxmlformats.org/officeDocument/2006/relationships/tags" Target="../tags/tag1347.xml"/><Relationship Id="rId7" Type="http://schemas.openxmlformats.org/officeDocument/2006/relationships/tags" Target="../tags/tag1351.xml"/><Relationship Id="rId2" Type="http://schemas.openxmlformats.org/officeDocument/2006/relationships/tags" Target="../tags/tag1346.xml"/><Relationship Id="rId1" Type="http://schemas.openxmlformats.org/officeDocument/2006/relationships/tags" Target="../tags/tag1345.xml"/><Relationship Id="rId6" Type="http://schemas.openxmlformats.org/officeDocument/2006/relationships/tags" Target="../tags/tag1350.xml"/><Relationship Id="rId11" Type="http://schemas.openxmlformats.org/officeDocument/2006/relationships/image" Target="../media/image15.png"/><Relationship Id="rId5" Type="http://schemas.openxmlformats.org/officeDocument/2006/relationships/tags" Target="../tags/tag134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48.xml"/><Relationship Id="rId9" Type="http://schemas.openxmlformats.org/officeDocument/2006/relationships/tags" Target="../tags/tag135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66.xml"/><Relationship Id="rId18" Type="http://schemas.openxmlformats.org/officeDocument/2006/relationships/tags" Target="../tags/tag1371.xml"/><Relationship Id="rId26" Type="http://schemas.openxmlformats.org/officeDocument/2006/relationships/tags" Target="../tags/tag1379.xml"/><Relationship Id="rId39" Type="http://schemas.openxmlformats.org/officeDocument/2006/relationships/tags" Target="../tags/tag1392.xml"/><Relationship Id="rId21" Type="http://schemas.openxmlformats.org/officeDocument/2006/relationships/tags" Target="../tags/tag1374.xml"/><Relationship Id="rId34" Type="http://schemas.openxmlformats.org/officeDocument/2006/relationships/tags" Target="../tags/tag1387.xml"/><Relationship Id="rId42" Type="http://schemas.openxmlformats.org/officeDocument/2006/relationships/tags" Target="../tags/tag1395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6.png"/><Relationship Id="rId7" Type="http://schemas.openxmlformats.org/officeDocument/2006/relationships/tags" Target="../tags/tag1360.xml"/><Relationship Id="rId2" Type="http://schemas.openxmlformats.org/officeDocument/2006/relationships/tags" Target="../tags/tag1355.xml"/><Relationship Id="rId16" Type="http://schemas.openxmlformats.org/officeDocument/2006/relationships/tags" Target="../tags/tag1369.xml"/><Relationship Id="rId29" Type="http://schemas.openxmlformats.org/officeDocument/2006/relationships/tags" Target="../tags/tag1382.xml"/><Relationship Id="rId11" Type="http://schemas.openxmlformats.org/officeDocument/2006/relationships/tags" Target="../tags/tag1364.xml"/><Relationship Id="rId24" Type="http://schemas.openxmlformats.org/officeDocument/2006/relationships/tags" Target="../tags/tag1377.xml"/><Relationship Id="rId32" Type="http://schemas.openxmlformats.org/officeDocument/2006/relationships/tags" Target="../tags/tag1385.xml"/><Relationship Id="rId37" Type="http://schemas.openxmlformats.org/officeDocument/2006/relationships/tags" Target="../tags/tag1390.xml"/><Relationship Id="rId40" Type="http://schemas.openxmlformats.org/officeDocument/2006/relationships/tags" Target="../tags/tag1393.xml"/><Relationship Id="rId45" Type="http://schemas.openxmlformats.org/officeDocument/2006/relationships/tags" Target="../tags/tag1398.xml"/><Relationship Id="rId53" Type="http://schemas.openxmlformats.org/officeDocument/2006/relationships/image" Target="../media/image19.jpg"/><Relationship Id="rId5" Type="http://schemas.openxmlformats.org/officeDocument/2006/relationships/tags" Target="../tags/tag1358.xml"/><Relationship Id="rId10" Type="http://schemas.openxmlformats.org/officeDocument/2006/relationships/tags" Target="../tags/tag1363.xml"/><Relationship Id="rId19" Type="http://schemas.openxmlformats.org/officeDocument/2006/relationships/tags" Target="../tags/tag1372.xml"/><Relationship Id="rId31" Type="http://schemas.openxmlformats.org/officeDocument/2006/relationships/tags" Target="../tags/tag1384.xml"/><Relationship Id="rId44" Type="http://schemas.openxmlformats.org/officeDocument/2006/relationships/tags" Target="../tags/tag1397.xml"/><Relationship Id="rId52" Type="http://schemas.openxmlformats.org/officeDocument/2006/relationships/image" Target="../media/image18.jpg"/><Relationship Id="rId4" Type="http://schemas.openxmlformats.org/officeDocument/2006/relationships/tags" Target="../tags/tag1357.xml"/><Relationship Id="rId9" Type="http://schemas.openxmlformats.org/officeDocument/2006/relationships/tags" Target="../tags/tag1362.xml"/><Relationship Id="rId14" Type="http://schemas.openxmlformats.org/officeDocument/2006/relationships/tags" Target="../tags/tag1367.xml"/><Relationship Id="rId22" Type="http://schemas.openxmlformats.org/officeDocument/2006/relationships/tags" Target="../tags/tag1375.xml"/><Relationship Id="rId27" Type="http://schemas.openxmlformats.org/officeDocument/2006/relationships/tags" Target="../tags/tag1380.xml"/><Relationship Id="rId30" Type="http://schemas.openxmlformats.org/officeDocument/2006/relationships/tags" Target="../tags/tag1383.xml"/><Relationship Id="rId35" Type="http://schemas.openxmlformats.org/officeDocument/2006/relationships/tags" Target="../tags/tag1388.xml"/><Relationship Id="rId43" Type="http://schemas.openxmlformats.org/officeDocument/2006/relationships/tags" Target="../tags/tag1396.xml"/><Relationship Id="rId48" Type="http://schemas.openxmlformats.org/officeDocument/2006/relationships/image" Target="../media/image17.png"/><Relationship Id="rId8" Type="http://schemas.openxmlformats.org/officeDocument/2006/relationships/tags" Target="../tags/tag1361.xml"/><Relationship Id="rId51" Type="http://schemas.openxmlformats.org/officeDocument/2006/relationships/image" Target="../media/image17.jpg"/><Relationship Id="rId3" Type="http://schemas.openxmlformats.org/officeDocument/2006/relationships/tags" Target="../tags/tag1356.xml"/><Relationship Id="rId12" Type="http://schemas.openxmlformats.org/officeDocument/2006/relationships/tags" Target="../tags/tag1365.xml"/><Relationship Id="rId17" Type="http://schemas.openxmlformats.org/officeDocument/2006/relationships/tags" Target="../tags/tag1370.xml"/><Relationship Id="rId25" Type="http://schemas.openxmlformats.org/officeDocument/2006/relationships/tags" Target="../tags/tag1378.xml"/><Relationship Id="rId33" Type="http://schemas.openxmlformats.org/officeDocument/2006/relationships/tags" Target="../tags/tag1386.xml"/><Relationship Id="rId38" Type="http://schemas.openxmlformats.org/officeDocument/2006/relationships/tags" Target="../tags/tag1391.xml"/><Relationship Id="rId46" Type="http://schemas.openxmlformats.org/officeDocument/2006/relationships/tags" Target="../tags/tag1399.xml"/><Relationship Id="rId20" Type="http://schemas.openxmlformats.org/officeDocument/2006/relationships/tags" Target="../tags/tag1373.xml"/><Relationship Id="rId41" Type="http://schemas.openxmlformats.org/officeDocument/2006/relationships/tags" Target="../tags/tag1394.xml"/><Relationship Id="rId54" Type="http://schemas.openxmlformats.org/officeDocument/2006/relationships/hyperlink" Target="https://ia.cr/2022/907" TargetMode="External"/><Relationship Id="rId1" Type="http://schemas.openxmlformats.org/officeDocument/2006/relationships/tags" Target="../tags/tag1354.xml"/><Relationship Id="rId6" Type="http://schemas.openxmlformats.org/officeDocument/2006/relationships/tags" Target="../tags/tag1359.xml"/><Relationship Id="rId15" Type="http://schemas.openxmlformats.org/officeDocument/2006/relationships/tags" Target="../tags/tag1368.xml"/><Relationship Id="rId23" Type="http://schemas.openxmlformats.org/officeDocument/2006/relationships/tags" Target="../tags/tag1376.xml"/><Relationship Id="rId28" Type="http://schemas.openxmlformats.org/officeDocument/2006/relationships/tags" Target="../tags/tag1381.xml"/><Relationship Id="rId36" Type="http://schemas.openxmlformats.org/officeDocument/2006/relationships/tags" Target="../tags/tag1389.xml"/><Relationship Id="rId4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a.cr/2021/15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image" Target="../media/image4.pn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image" Target="../media/image5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94.xml"/><Relationship Id="rId21" Type="http://schemas.openxmlformats.org/officeDocument/2006/relationships/tags" Target="../tags/tag98.xml"/><Relationship Id="rId42" Type="http://schemas.openxmlformats.org/officeDocument/2006/relationships/tags" Target="../tags/tag119.xml"/><Relationship Id="rId63" Type="http://schemas.openxmlformats.org/officeDocument/2006/relationships/tags" Target="../tags/tag140.xml"/><Relationship Id="rId84" Type="http://schemas.openxmlformats.org/officeDocument/2006/relationships/tags" Target="../tags/tag161.xml"/><Relationship Id="rId138" Type="http://schemas.openxmlformats.org/officeDocument/2006/relationships/tags" Target="../tags/tag215.xml"/><Relationship Id="rId107" Type="http://schemas.openxmlformats.org/officeDocument/2006/relationships/tags" Target="../tags/tag184.xml"/><Relationship Id="rId11" Type="http://schemas.openxmlformats.org/officeDocument/2006/relationships/tags" Target="../tags/tag88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53" Type="http://schemas.openxmlformats.org/officeDocument/2006/relationships/tags" Target="../tags/tag130.xml"/><Relationship Id="rId58" Type="http://schemas.openxmlformats.org/officeDocument/2006/relationships/tags" Target="../tags/tag135.xml"/><Relationship Id="rId74" Type="http://schemas.openxmlformats.org/officeDocument/2006/relationships/tags" Target="../tags/tag151.xml"/><Relationship Id="rId79" Type="http://schemas.openxmlformats.org/officeDocument/2006/relationships/tags" Target="../tags/tag156.xml"/><Relationship Id="rId102" Type="http://schemas.openxmlformats.org/officeDocument/2006/relationships/tags" Target="../tags/tag179.xml"/><Relationship Id="rId123" Type="http://schemas.openxmlformats.org/officeDocument/2006/relationships/tags" Target="../tags/tag200.xml"/><Relationship Id="rId128" Type="http://schemas.openxmlformats.org/officeDocument/2006/relationships/tags" Target="../tags/tag205.xml"/><Relationship Id="rId144" Type="http://schemas.openxmlformats.org/officeDocument/2006/relationships/image" Target="../media/image6.png"/><Relationship Id="rId5" Type="http://schemas.openxmlformats.org/officeDocument/2006/relationships/tags" Target="../tags/tag82.xml"/><Relationship Id="rId90" Type="http://schemas.openxmlformats.org/officeDocument/2006/relationships/tags" Target="../tags/tag167.xml"/><Relationship Id="rId95" Type="http://schemas.openxmlformats.org/officeDocument/2006/relationships/tags" Target="../tags/tag172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43" Type="http://schemas.openxmlformats.org/officeDocument/2006/relationships/tags" Target="../tags/tag120.xml"/><Relationship Id="rId48" Type="http://schemas.openxmlformats.org/officeDocument/2006/relationships/tags" Target="../tags/tag125.xml"/><Relationship Id="rId64" Type="http://schemas.openxmlformats.org/officeDocument/2006/relationships/tags" Target="../tags/tag141.xml"/><Relationship Id="rId69" Type="http://schemas.openxmlformats.org/officeDocument/2006/relationships/tags" Target="../tags/tag146.xml"/><Relationship Id="rId113" Type="http://schemas.openxmlformats.org/officeDocument/2006/relationships/tags" Target="../tags/tag190.xml"/><Relationship Id="rId118" Type="http://schemas.openxmlformats.org/officeDocument/2006/relationships/tags" Target="../tags/tag195.xml"/><Relationship Id="rId134" Type="http://schemas.openxmlformats.org/officeDocument/2006/relationships/tags" Target="../tags/tag211.xml"/><Relationship Id="rId139" Type="http://schemas.openxmlformats.org/officeDocument/2006/relationships/tags" Target="../tags/tag216.xml"/><Relationship Id="rId80" Type="http://schemas.openxmlformats.org/officeDocument/2006/relationships/tags" Target="../tags/tag157.xml"/><Relationship Id="rId85" Type="http://schemas.openxmlformats.org/officeDocument/2006/relationships/tags" Target="../tags/tag162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59" Type="http://schemas.openxmlformats.org/officeDocument/2006/relationships/tags" Target="../tags/tag136.xml"/><Relationship Id="rId103" Type="http://schemas.openxmlformats.org/officeDocument/2006/relationships/tags" Target="../tags/tag180.xml"/><Relationship Id="rId108" Type="http://schemas.openxmlformats.org/officeDocument/2006/relationships/tags" Target="../tags/tag185.xml"/><Relationship Id="rId124" Type="http://schemas.openxmlformats.org/officeDocument/2006/relationships/tags" Target="../tags/tag201.xml"/><Relationship Id="rId129" Type="http://schemas.openxmlformats.org/officeDocument/2006/relationships/tags" Target="../tags/tag206.xml"/><Relationship Id="rId54" Type="http://schemas.openxmlformats.org/officeDocument/2006/relationships/tags" Target="../tags/tag131.xml"/><Relationship Id="rId70" Type="http://schemas.openxmlformats.org/officeDocument/2006/relationships/tags" Target="../tags/tag147.xml"/><Relationship Id="rId75" Type="http://schemas.openxmlformats.org/officeDocument/2006/relationships/tags" Target="../tags/tag152.xml"/><Relationship Id="rId91" Type="http://schemas.openxmlformats.org/officeDocument/2006/relationships/tags" Target="../tags/tag168.xml"/><Relationship Id="rId96" Type="http://schemas.openxmlformats.org/officeDocument/2006/relationships/tags" Target="../tags/tag173.xml"/><Relationship Id="rId140" Type="http://schemas.openxmlformats.org/officeDocument/2006/relationships/tags" Target="../tags/tag217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49" Type="http://schemas.openxmlformats.org/officeDocument/2006/relationships/tags" Target="../tags/tag126.xml"/><Relationship Id="rId114" Type="http://schemas.openxmlformats.org/officeDocument/2006/relationships/tags" Target="../tags/tag191.xml"/><Relationship Id="rId119" Type="http://schemas.openxmlformats.org/officeDocument/2006/relationships/tags" Target="../tags/tag196.xml"/><Relationship Id="rId44" Type="http://schemas.openxmlformats.org/officeDocument/2006/relationships/tags" Target="../tags/tag121.xml"/><Relationship Id="rId60" Type="http://schemas.openxmlformats.org/officeDocument/2006/relationships/tags" Target="../tags/tag137.xml"/><Relationship Id="rId65" Type="http://schemas.openxmlformats.org/officeDocument/2006/relationships/tags" Target="../tags/tag142.xml"/><Relationship Id="rId81" Type="http://schemas.openxmlformats.org/officeDocument/2006/relationships/tags" Target="../tags/tag158.xml"/><Relationship Id="rId86" Type="http://schemas.openxmlformats.org/officeDocument/2006/relationships/tags" Target="../tags/tag163.xml"/><Relationship Id="rId130" Type="http://schemas.openxmlformats.org/officeDocument/2006/relationships/tags" Target="../tags/tag207.xml"/><Relationship Id="rId135" Type="http://schemas.openxmlformats.org/officeDocument/2006/relationships/tags" Target="../tags/tag212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9" Type="http://schemas.openxmlformats.org/officeDocument/2006/relationships/tags" Target="../tags/tag116.xml"/><Relationship Id="rId109" Type="http://schemas.openxmlformats.org/officeDocument/2006/relationships/tags" Target="../tags/tag186.xml"/><Relationship Id="rId34" Type="http://schemas.openxmlformats.org/officeDocument/2006/relationships/tags" Target="../tags/tag111.xml"/><Relationship Id="rId50" Type="http://schemas.openxmlformats.org/officeDocument/2006/relationships/tags" Target="../tags/tag127.xml"/><Relationship Id="rId55" Type="http://schemas.openxmlformats.org/officeDocument/2006/relationships/tags" Target="../tags/tag132.xml"/><Relationship Id="rId76" Type="http://schemas.openxmlformats.org/officeDocument/2006/relationships/tags" Target="../tags/tag153.xml"/><Relationship Id="rId97" Type="http://schemas.openxmlformats.org/officeDocument/2006/relationships/tags" Target="../tags/tag174.xml"/><Relationship Id="rId104" Type="http://schemas.openxmlformats.org/officeDocument/2006/relationships/tags" Target="../tags/tag181.xml"/><Relationship Id="rId120" Type="http://schemas.openxmlformats.org/officeDocument/2006/relationships/tags" Target="../tags/tag197.xml"/><Relationship Id="rId125" Type="http://schemas.openxmlformats.org/officeDocument/2006/relationships/tags" Target="../tags/tag202.xml"/><Relationship Id="rId141" Type="http://schemas.openxmlformats.org/officeDocument/2006/relationships/tags" Target="../tags/tag218.xml"/><Relationship Id="rId7" Type="http://schemas.openxmlformats.org/officeDocument/2006/relationships/tags" Target="../tags/tag84.xml"/><Relationship Id="rId71" Type="http://schemas.openxmlformats.org/officeDocument/2006/relationships/tags" Target="../tags/tag148.xml"/><Relationship Id="rId92" Type="http://schemas.openxmlformats.org/officeDocument/2006/relationships/tags" Target="../tags/tag169.xml"/><Relationship Id="rId2" Type="http://schemas.openxmlformats.org/officeDocument/2006/relationships/tags" Target="../tags/tag79.xml"/><Relationship Id="rId29" Type="http://schemas.openxmlformats.org/officeDocument/2006/relationships/tags" Target="../tags/tag106.xml"/><Relationship Id="rId24" Type="http://schemas.openxmlformats.org/officeDocument/2006/relationships/tags" Target="../tags/tag101.xml"/><Relationship Id="rId40" Type="http://schemas.openxmlformats.org/officeDocument/2006/relationships/tags" Target="../tags/tag117.xml"/><Relationship Id="rId45" Type="http://schemas.openxmlformats.org/officeDocument/2006/relationships/tags" Target="../tags/tag122.xml"/><Relationship Id="rId66" Type="http://schemas.openxmlformats.org/officeDocument/2006/relationships/tags" Target="../tags/tag143.xml"/><Relationship Id="rId87" Type="http://schemas.openxmlformats.org/officeDocument/2006/relationships/tags" Target="../tags/tag164.xml"/><Relationship Id="rId110" Type="http://schemas.openxmlformats.org/officeDocument/2006/relationships/tags" Target="../tags/tag187.xml"/><Relationship Id="rId115" Type="http://schemas.openxmlformats.org/officeDocument/2006/relationships/tags" Target="../tags/tag192.xml"/><Relationship Id="rId131" Type="http://schemas.openxmlformats.org/officeDocument/2006/relationships/tags" Target="../tags/tag208.xml"/><Relationship Id="rId136" Type="http://schemas.openxmlformats.org/officeDocument/2006/relationships/tags" Target="../tags/tag213.xml"/><Relationship Id="rId61" Type="http://schemas.openxmlformats.org/officeDocument/2006/relationships/tags" Target="../tags/tag138.xml"/><Relationship Id="rId82" Type="http://schemas.openxmlformats.org/officeDocument/2006/relationships/tags" Target="../tags/tag159.xml"/><Relationship Id="rId19" Type="http://schemas.openxmlformats.org/officeDocument/2006/relationships/tags" Target="../tags/tag96.xml"/><Relationship Id="rId14" Type="http://schemas.openxmlformats.org/officeDocument/2006/relationships/tags" Target="../tags/tag91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56" Type="http://schemas.openxmlformats.org/officeDocument/2006/relationships/tags" Target="../tags/tag133.xml"/><Relationship Id="rId77" Type="http://schemas.openxmlformats.org/officeDocument/2006/relationships/tags" Target="../tags/tag154.xml"/><Relationship Id="rId100" Type="http://schemas.openxmlformats.org/officeDocument/2006/relationships/tags" Target="../tags/tag177.xml"/><Relationship Id="rId105" Type="http://schemas.openxmlformats.org/officeDocument/2006/relationships/tags" Target="../tags/tag182.xml"/><Relationship Id="rId126" Type="http://schemas.openxmlformats.org/officeDocument/2006/relationships/tags" Target="../tags/tag203.xml"/><Relationship Id="rId8" Type="http://schemas.openxmlformats.org/officeDocument/2006/relationships/tags" Target="../tags/tag85.xml"/><Relationship Id="rId51" Type="http://schemas.openxmlformats.org/officeDocument/2006/relationships/tags" Target="../tags/tag128.xml"/><Relationship Id="rId72" Type="http://schemas.openxmlformats.org/officeDocument/2006/relationships/tags" Target="../tags/tag149.xml"/><Relationship Id="rId93" Type="http://schemas.openxmlformats.org/officeDocument/2006/relationships/tags" Target="../tags/tag170.xml"/><Relationship Id="rId98" Type="http://schemas.openxmlformats.org/officeDocument/2006/relationships/tags" Target="../tags/tag175.xml"/><Relationship Id="rId121" Type="http://schemas.openxmlformats.org/officeDocument/2006/relationships/tags" Target="../tags/tag198.xml"/><Relationship Id="rId142" Type="http://schemas.openxmlformats.org/officeDocument/2006/relationships/tags" Target="../tags/tag219.xml"/><Relationship Id="rId3" Type="http://schemas.openxmlformats.org/officeDocument/2006/relationships/tags" Target="../tags/tag80.xml"/><Relationship Id="rId25" Type="http://schemas.openxmlformats.org/officeDocument/2006/relationships/tags" Target="../tags/tag102.xml"/><Relationship Id="rId46" Type="http://schemas.openxmlformats.org/officeDocument/2006/relationships/tags" Target="../tags/tag123.xml"/><Relationship Id="rId67" Type="http://schemas.openxmlformats.org/officeDocument/2006/relationships/tags" Target="../tags/tag144.xml"/><Relationship Id="rId116" Type="http://schemas.openxmlformats.org/officeDocument/2006/relationships/tags" Target="../tags/tag193.xml"/><Relationship Id="rId137" Type="http://schemas.openxmlformats.org/officeDocument/2006/relationships/tags" Target="../tags/tag214.xml"/><Relationship Id="rId20" Type="http://schemas.openxmlformats.org/officeDocument/2006/relationships/tags" Target="../tags/tag97.xml"/><Relationship Id="rId41" Type="http://schemas.openxmlformats.org/officeDocument/2006/relationships/tags" Target="../tags/tag118.xml"/><Relationship Id="rId62" Type="http://schemas.openxmlformats.org/officeDocument/2006/relationships/tags" Target="../tags/tag139.xml"/><Relationship Id="rId83" Type="http://schemas.openxmlformats.org/officeDocument/2006/relationships/tags" Target="../tags/tag160.xml"/><Relationship Id="rId88" Type="http://schemas.openxmlformats.org/officeDocument/2006/relationships/tags" Target="../tags/tag165.xml"/><Relationship Id="rId111" Type="http://schemas.openxmlformats.org/officeDocument/2006/relationships/tags" Target="../tags/tag188.xml"/><Relationship Id="rId132" Type="http://schemas.openxmlformats.org/officeDocument/2006/relationships/tags" Target="../tags/tag209.xml"/><Relationship Id="rId15" Type="http://schemas.openxmlformats.org/officeDocument/2006/relationships/tags" Target="../tags/tag92.xml"/><Relationship Id="rId36" Type="http://schemas.openxmlformats.org/officeDocument/2006/relationships/tags" Target="../tags/tag113.xml"/><Relationship Id="rId57" Type="http://schemas.openxmlformats.org/officeDocument/2006/relationships/tags" Target="../tags/tag134.xml"/><Relationship Id="rId106" Type="http://schemas.openxmlformats.org/officeDocument/2006/relationships/tags" Target="../tags/tag183.xml"/><Relationship Id="rId127" Type="http://schemas.openxmlformats.org/officeDocument/2006/relationships/tags" Target="../tags/tag204.xml"/><Relationship Id="rId10" Type="http://schemas.openxmlformats.org/officeDocument/2006/relationships/tags" Target="../tags/tag87.xml"/><Relationship Id="rId31" Type="http://schemas.openxmlformats.org/officeDocument/2006/relationships/tags" Target="../tags/tag108.xml"/><Relationship Id="rId52" Type="http://schemas.openxmlformats.org/officeDocument/2006/relationships/tags" Target="../tags/tag129.xml"/><Relationship Id="rId73" Type="http://schemas.openxmlformats.org/officeDocument/2006/relationships/tags" Target="../tags/tag150.xml"/><Relationship Id="rId78" Type="http://schemas.openxmlformats.org/officeDocument/2006/relationships/tags" Target="../tags/tag155.xml"/><Relationship Id="rId94" Type="http://schemas.openxmlformats.org/officeDocument/2006/relationships/tags" Target="../tags/tag171.xml"/><Relationship Id="rId99" Type="http://schemas.openxmlformats.org/officeDocument/2006/relationships/tags" Target="../tags/tag176.xml"/><Relationship Id="rId101" Type="http://schemas.openxmlformats.org/officeDocument/2006/relationships/tags" Target="../tags/tag178.xml"/><Relationship Id="rId122" Type="http://schemas.openxmlformats.org/officeDocument/2006/relationships/tags" Target="../tags/tag199.xml"/><Relationship Id="rId143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26" Type="http://schemas.openxmlformats.org/officeDocument/2006/relationships/tags" Target="../tags/tag103.xml"/><Relationship Id="rId47" Type="http://schemas.openxmlformats.org/officeDocument/2006/relationships/tags" Target="../tags/tag124.xml"/><Relationship Id="rId68" Type="http://schemas.openxmlformats.org/officeDocument/2006/relationships/tags" Target="../tags/tag145.xml"/><Relationship Id="rId89" Type="http://schemas.openxmlformats.org/officeDocument/2006/relationships/tags" Target="../tags/tag166.xml"/><Relationship Id="rId112" Type="http://schemas.openxmlformats.org/officeDocument/2006/relationships/tags" Target="../tags/tag189.xml"/><Relationship Id="rId133" Type="http://schemas.openxmlformats.org/officeDocument/2006/relationships/tags" Target="../tags/tag210.xml"/><Relationship Id="rId16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image" Target="../media/image7.pn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4.xml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39" Type="http://schemas.openxmlformats.org/officeDocument/2006/relationships/image" Target="../media/image11.png"/><Relationship Id="rId21" Type="http://schemas.openxmlformats.org/officeDocument/2006/relationships/tags" Target="../tags/tag250.xml"/><Relationship Id="rId34" Type="http://schemas.openxmlformats.org/officeDocument/2006/relationships/tags" Target="../tags/tag263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33" Type="http://schemas.openxmlformats.org/officeDocument/2006/relationships/tags" Target="../tags/tag262.xml"/><Relationship Id="rId38" Type="http://schemas.openxmlformats.org/officeDocument/2006/relationships/image" Target="../media/image8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tags" Target="../tags/tag258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tags" Target="../tags/tag261.xml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tags" Target="../tags/tag257.xml"/><Relationship Id="rId36" Type="http://schemas.openxmlformats.org/officeDocument/2006/relationships/image" Target="../media/image9.png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tags" Target="../tags/tag260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tags" Target="../tags/tag259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237.xml"/><Relationship Id="rId3" Type="http://schemas.openxmlformats.org/officeDocument/2006/relationships/tags" Target="../tags/tag2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380.xml"/><Relationship Id="rId299" Type="http://schemas.openxmlformats.org/officeDocument/2006/relationships/tags" Target="../tags/tag562.xml"/><Relationship Id="rId21" Type="http://schemas.openxmlformats.org/officeDocument/2006/relationships/tags" Target="../tags/tag284.xml"/><Relationship Id="rId63" Type="http://schemas.openxmlformats.org/officeDocument/2006/relationships/tags" Target="../tags/tag326.xml"/><Relationship Id="rId159" Type="http://schemas.openxmlformats.org/officeDocument/2006/relationships/tags" Target="../tags/tag422.xml"/><Relationship Id="rId324" Type="http://schemas.openxmlformats.org/officeDocument/2006/relationships/tags" Target="../tags/tag587.xml"/><Relationship Id="rId170" Type="http://schemas.openxmlformats.org/officeDocument/2006/relationships/tags" Target="../tags/tag433.xml"/><Relationship Id="rId226" Type="http://schemas.openxmlformats.org/officeDocument/2006/relationships/tags" Target="../tags/tag489.xml"/><Relationship Id="rId268" Type="http://schemas.openxmlformats.org/officeDocument/2006/relationships/tags" Target="../tags/tag531.xml"/><Relationship Id="rId32" Type="http://schemas.openxmlformats.org/officeDocument/2006/relationships/tags" Target="../tags/tag295.xml"/><Relationship Id="rId74" Type="http://schemas.openxmlformats.org/officeDocument/2006/relationships/tags" Target="../tags/tag337.xml"/><Relationship Id="rId128" Type="http://schemas.openxmlformats.org/officeDocument/2006/relationships/tags" Target="../tags/tag391.xml"/><Relationship Id="rId335" Type="http://schemas.openxmlformats.org/officeDocument/2006/relationships/tags" Target="../tags/tag598.xml"/><Relationship Id="rId5" Type="http://schemas.openxmlformats.org/officeDocument/2006/relationships/tags" Target="../tags/tag268.xml"/><Relationship Id="rId181" Type="http://schemas.openxmlformats.org/officeDocument/2006/relationships/tags" Target="../tags/tag444.xml"/><Relationship Id="rId237" Type="http://schemas.openxmlformats.org/officeDocument/2006/relationships/tags" Target="../tags/tag500.xml"/><Relationship Id="rId279" Type="http://schemas.openxmlformats.org/officeDocument/2006/relationships/tags" Target="../tags/tag542.xml"/><Relationship Id="rId43" Type="http://schemas.openxmlformats.org/officeDocument/2006/relationships/tags" Target="../tags/tag306.xml"/><Relationship Id="rId139" Type="http://schemas.openxmlformats.org/officeDocument/2006/relationships/tags" Target="../tags/tag402.xml"/><Relationship Id="rId290" Type="http://schemas.openxmlformats.org/officeDocument/2006/relationships/tags" Target="../tags/tag553.xml"/><Relationship Id="rId304" Type="http://schemas.openxmlformats.org/officeDocument/2006/relationships/tags" Target="../tags/tag567.xml"/><Relationship Id="rId346" Type="http://schemas.openxmlformats.org/officeDocument/2006/relationships/tags" Target="../tags/tag609.xml"/><Relationship Id="rId85" Type="http://schemas.openxmlformats.org/officeDocument/2006/relationships/tags" Target="../tags/tag348.xml"/><Relationship Id="rId150" Type="http://schemas.openxmlformats.org/officeDocument/2006/relationships/tags" Target="../tags/tag413.xml"/><Relationship Id="rId192" Type="http://schemas.openxmlformats.org/officeDocument/2006/relationships/tags" Target="../tags/tag455.xml"/><Relationship Id="rId206" Type="http://schemas.openxmlformats.org/officeDocument/2006/relationships/tags" Target="../tags/tag469.xml"/><Relationship Id="rId248" Type="http://schemas.openxmlformats.org/officeDocument/2006/relationships/tags" Target="../tags/tag511.xml"/><Relationship Id="rId12" Type="http://schemas.openxmlformats.org/officeDocument/2006/relationships/tags" Target="../tags/tag275.xml"/><Relationship Id="rId108" Type="http://schemas.openxmlformats.org/officeDocument/2006/relationships/tags" Target="../tags/tag371.xml"/><Relationship Id="rId315" Type="http://schemas.openxmlformats.org/officeDocument/2006/relationships/tags" Target="../tags/tag578.xml"/><Relationship Id="rId54" Type="http://schemas.openxmlformats.org/officeDocument/2006/relationships/tags" Target="../tags/tag317.xml"/><Relationship Id="rId96" Type="http://schemas.openxmlformats.org/officeDocument/2006/relationships/tags" Target="../tags/tag359.xml"/><Relationship Id="rId161" Type="http://schemas.openxmlformats.org/officeDocument/2006/relationships/tags" Target="../tags/tag424.xml"/><Relationship Id="rId217" Type="http://schemas.openxmlformats.org/officeDocument/2006/relationships/tags" Target="../tags/tag480.xml"/><Relationship Id="rId259" Type="http://schemas.openxmlformats.org/officeDocument/2006/relationships/tags" Target="../tags/tag522.xml"/><Relationship Id="rId23" Type="http://schemas.openxmlformats.org/officeDocument/2006/relationships/tags" Target="../tags/tag286.xml"/><Relationship Id="rId119" Type="http://schemas.openxmlformats.org/officeDocument/2006/relationships/tags" Target="../tags/tag382.xml"/><Relationship Id="rId270" Type="http://schemas.openxmlformats.org/officeDocument/2006/relationships/tags" Target="../tags/tag533.xml"/><Relationship Id="rId326" Type="http://schemas.openxmlformats.org/officeDocument/2006/relationships/tags" Target="../tags/tag589.xml"/><Relationship Id="rId65" Type="http://schemas.openxmlformats.org/officeDocument/2006/relationships/tags" Target="../tags/tag328.xml"/><Relationship Id="rId130" Type="http://schemas.openxmlformats.org/officeDocument/2006/relationships/tags" Target="../tags/tag393.xml"/><Relationship Id="rId172" Type="http://schemas.openxmlformats.org/officeDocument/2006/relationships/tags" Target="../tags/tag435.xml"/><Relationship Id="rId228" Type="http://schemas.openxmlformats.org/officeDocument/2006/relationships/tags" Target="../tags/tag491.xml"/><Relationship Id="rId281" Type="http://schemas.openxmlformats.org/officeDocument/2006/relationships/tags" Target="../tags/tag544.xml"/><Relationship Id="rId337" Type="http://schemas.openxmlformats.org/officeDocument/2006/relationships/tags" Target="../tags/tag600.xml"/><Relationship Id="rId34" Type="http://schemas.openxmlformats.org/officeDocument/2006/relationships/tags" Target="../tags/tag297.xml"/><Relationship Id="rId76" Type="http://schemas.openxmlformats.org/officeDocument/2006/relationships/tags" Target="../tags/tag339.xml"/><Relationship Id="rId141" Type="http://schemas.openxmlformats.org/officeDocument/2006/relationships/tags" Target="../tags/tag404.xml"/><Relationship Id="rId7" Type="http://schemas.openxmlformats.org/officeDocument/2006/relationships/tags" Target="../tags/tag270.xml"/><Relationship Id="rId183" Type="http://schemas.openxmlformats.org/officeDocument/2006/relationships/tags" Target="../tags/tag446.xml"/><Relationship Id="rId239" Type="http://schemas.openxmlformats.org/officeDocument/2006/relationships/tags" Target="../tags/tag502.xml"/><Relationship Id="rId250" Type="http://schemas.openxmlformats.org/officeDocument/2006/relationships/tags" Target="../tags/tag513.xml"/><Relationship Id="rId292" Type="http://schemas.openxmlformats.org/officeDocument/2006/relationships/tags" Target="../tags/tag555.xml"/><Relationship Id="rId306" Type="http://schemas.openxmlformats.org/officeDocument/2006/relationships/tags" Target="../tags/tag569.xml"/><Relationship Id="rId45" Type="http://schemas.openxmlformats.org/officeDocument/2006/relationships/tags" Target="../tags/tag308.xml"/><Relationship Id="rId87" Type="http://schemas.openxmlformats.org/officeDocument/2006/relationships/tags" Target="../tags/tag350.xml"/><Relationship Id="rId110" Type="http://schemas.openxmlformats.org/officeDocument/2006/relationships/tags" Target="../tags/tag373.xml"/><Relationship Id="rId348" Type="http://schemas.openxmlformats.org/officeDocument/2006/relationships/tags" Target="../tags/tag611.xml"/><Relationship Id="rId152" Type="http://schemas.openxmlformats.org/officeDocument/2006/relationships/tags" Target="../tags/tag415.xml"/><Relationship Id="rId194" Type="http://schemas.openxmlformats.org/officeDocument/2006/relationships/tags" Target="../tags/tag457.xml"/><Relationship Id="rId208" Type="http://schemas.openxmlformats.org/officeDocument/2006/relationships/tags" Target="../tags/tag471.xml"/><Relationship Id="rId261" Type="http://schemas.openxmlformats.org/officeDocument/2006/relationships/tags" Target="../tags/tag524.xml"/><Relationship Id="rId14" Type="http://schemas.openxmlformats.org/officeDocument/2006/relationships/tags" Target="../tags/tag277.xml"/><Relationship Id="rId56" Type="http://schemas.openxmlformats.org/officeDocument/2006/relationships/tags" Target="../tags/tag319.xml"/><Relationship Id="rId317" Type="http://schemas.openxmlformats.org/officeDocument/2006/relationships/tags" Target="../tags/tag580.xml"/><Relationship Id="rId8" Type="http://schemas.openxmlformats.org/officeDocument/2006/relationships/tags" Target="../tags/tag271.xml"/><Relationship Id="rId98" Type="http://schemas.openxmlformats.org/officeDocument/2006/relationships/tags" Target="../tags/tag361.xml"/><Relationship Id="rId121" Type="http://schemas.openxmlformats.org/officeDocument/2006/relationships/tags" Target="../tags/tag384.xml"/><Relationship Id="rId142" Type="http://schemas.openxmlformats.org/officeDocument/2006/relationships/tags" Target="../tags/tag405.xml"/><Relationship Id="rId163" Type="http://schemas.openxmlformats.org/officeDocument/2006/relationships/tags" Target="../tags/tag426.xml"/><Relationship Id="rId184" Type="http://schemas.openxmlformats.org/officeDocument/2006/relationships/tags" Target="../tags/tag447.xml"/><Relationship Id="rId219" Type="http://schemas.openxmlformats.org/officeDocument/2006/relationships/tags" Target="../tags/tag482.xml"/><Relationship Id="rId230" Type="http://schemas.openxmlformats.org/officeDocument/2006/relationships/tags" Target="../tags/tag493.xml"/><Relationship Id="rId251" Type="http://schemas.openxmlformats.org/officeDocument/2006/relationships/tags" Target="../tags/tag514.xml"/><Relationship Id="rId25" Type="http://schemas.openxmlformats.org/officeDocument/2006/relationships/tags" Target="../tags/tag288.xml"/><Relationship Id="rId46" Type="http://schemas.openxmlformats.org/officeDocument/2006/relationships/tags" Target="../tags/tag309.xml"/><Relationship Id="rId67" Type="http://schemas.openxmlformats.org/officeDocument/2006/relationships/tags" Target="../tags/tag330.xml"/><Relationship Id="rId272" Type="http://schemas.openxmlformats.org/officeDocument/2006/relationships/tags" Target="../tags/tag535.xml"/><Relationship Id="rId293" Type="http://schemas.openxmlformats.org/officeDocument/2006/relationships/tags" Target="../tags/tag556.xml"/><Relationship Id="rId307" Type="http://schemas.openxmlformats.org/officeDocument/2006/relationships/tags" Target="../tags/tag570.xml"/><Relationship Id="rId328" Type="http://schemas.openxmlformats.org/officeDocument/2006/relationships/tags" Target="../tags/tag591.xml"/><Relationship Id="rId349" Type="http://schemas.openxmlformats.org/officeDocument/2006/relationships/slideLayout" Target="../slideLayouts/slideLayout2.xml"/><Relationship Id="rId88" Type="http://schemas.openxmlformats.org/officeDocument/2006/relationships/tags" Target="../tags/tag351.xml"/><Relationship Id="rId111" Type="http://schemas.openxmlformats.org/officeDocument/2006/relationships/tags" Target="../tags/tag374.xml"/><Relationship Id="rId132" Type="http://schemas.openxmlformats.org/officeDocument/2006/relationships/tags" Target="../tags/tag395.xml"/><Relationship Id="rId153" Type="http://schemas.openxmlformats.org/officeDocument/2006/relationships/tags" Target="../tags/tag416.xml"/><Relationship Id="rId174" Type="http://schemas.openxmlformats.org/officeDocument/2006/relationships/tags" Target="../tags/tag437.xml"/><Relationship Id="rId195" Type="http://schemas.openxmlformats.org/officeDocument/2006/relationships/tags" Target="../tags/tag458.xml"/><Relationship Id="rId209" Type="http://schemas.openxmlformats.org/officeDocument/2006/relationships/tags" Target="../tags/tag472.xml"/><Relationship Id="rId220" Type="http://schemas.openxmlformats.org/officeDocument/2006/relationships/tags" Target="../tags/tag483.xml"/><Relationship Id="rId241" Type="http://schemas.openxmlformats.org/officeDocument/2006/relationships/tags" Target="../tags/tag504.xml"/><Relationship Id="rId15" Type="http://schemas.openxmlformats.org/officeDocument/2006/relationships/tags" Target="../tags/tag278.xml"/><Relationship Id="rId36" Type="http://schemas.openxmlformats.org/officeDocument/2006/relationships/tags" Target="../tags/tag299.xml"/><Relationship Id="rId57" Type="http://schemas.openxmlformats.org/officeDocument/2006/relationships/tags" Target="../tags/tag320.xml"/><Relationship Id="rId262" Type="http://schemas.openxmlformats.org/officeDocument/2006/relationships/tags" Target="../tags/tag525.xml"/><Relationship Id="rId283" Type="http://schemas.openxmlformats.org/officeDocument/2006/relationships/tags" Target="../tags/tag546.xml"/><Relationship Id="rId318" Type="http://schemas.openxmlformats.org/officeDocument/2006/relationships/tags" Target="../tags/tag581.xml"/><Relationship Id="rId339" Type="http://schemas.openxmlformats.org/officeDocument/2006/relationships/tags" Target="../tags/tag602.xml"/><Relationship Id="rId78" Type="http://schemas.openxmlformats.org/officeDocument/2006/relationships/tags" Target="../tags/tag341.xml"/><Relationship Id="rId99" Type="http://schemas.openxmlformats.org/officeDocument/2006/relationships/tags" Target="../tags/tag362.xml"/><Relationship Id="rId101" Type="http://schemas.openxmlformats.org/officeDocument/2006/relationships/tags" Target="../tags/tag364.xml"/><Relationship Id="rId122" Type="http://schemas.openxmlformats.org/officeDocument/2006/relationships/tags" Target="../tags/tag385.xml"/><Relationship Id="rId143" Type="http://schemas.openxmlformats.org/officeDocument/2006/relationships/tags" Target="../tags/tag406.xml"/><Relationship Id="rId164" Type="http://schemas.openxmlformats.org/officeDocument/2006/relationships/tags" Target="../tags/tag427.xml"/><Relationship Id="rId185" Type="http://schemas.openxmlformats.org/officeDocument/2006/relationships/tags" Target="../tags/tag448.xml"/><Relationship Id="rId350" Type="http://schemas.openxmlformats.org/officeDocument/2006/relationships/notesSlide" Target="../notesSlides/notesSlide1.xml"/><Relationship Id="rId9" Type="http://schemas.openxmlformats.org/officeDocument/2006/relationships/tags" Target="../tags/tag272.xml"/><Relationship Id="rId210" Type="http://schemas.openxmlformats.org/officeDocument/2006/relationships/tags" Target="../tags/tag473.xml"/><Relationship Id="rId26" Type="http://schemas.openxmlformats.org/officeDocument/2006/relationships/tags" Target="../tags/tag289.xml"/><Relationship Id="rId231" Type="http://schemas.openxmlformats.org/officeDocument/2006/relationships/tags" Target="../tags/tag494.xml"/><Relationship Id="rId252" Type="http://schemas.openxmlformats.org/officeDocument/2006/relationships/tags" Target="../tags/tag515.xml"/><Relationship Id="rId273" Type="http://schemas.openxmlformats.org/officeDocument/2006/relationships/tags" Target="../tags/tag536.xml"/><Relationship Id="rId294" Type="http://schemas.openxmlformats.org/officeDocument/2006/relationships/tags" Target="../tags/tag557.xml"/><Relationship Id="rId308" Type="http://schemas.openxmlformats.org/officeDocument/2006/relationships/tags" Target="../tags/tag571.xml"/><Relationship Id="rId329" Type="http://schemas.openxmlformats.org/officeDocument/2006/relationships/tags" Target="../tags/tag592.xml"/><Relationship Id="rId47" Type="http://schemas.openxmlformats.org/officeDocument/2006/relationships/tags" Target="../tags/tag310.xml"/><Relationship Id="rId68" Type="http://schemas.openxmlformats.org/officeDocument/2006/relationships/tags" Target="../tags/tag331.xml"/><Relationship Id="rId89" Type="http://schemas.openxmlformats.org/officeDocument/2006/relationships/tags" Target="../tags/tag352.xml"/><Relationship Id="rId112" Type="http://schemas.openxmlformats.org/officeDocument/2006/relationships/tags" Target="../tags/tag375.xml"/><Relationship Id="rId133" Type="http://schemas.openxmlformats.org/officeDocument/2006/relationships/tags" Target="../tags/tag396.xml"/><Relationship Id="rId154" Type="http://schemas.openxmlformats.org/officeDocument/2006/relationships/tags" Target="../tags/tag417.xml"/><Relationship Id="rId175" Type="http://schemas.openxmlformats.org/officeDocument/2006/relationships/tags" Target="../tags/tag438.xml"/><Relationship Id="rId340" Type="http://schemas.openxmlformats.org/officeDocument/2006/relationships/tags" Target="../tags/tag603.xml"/><Relationship Id="rId196" Type="http://schemas.openxmlformats.org/officeDocument/2006/relationships/tags" Target="../tags/tag459.xml"/><Relationship Id="rId200" Type="http://schemas.openxmlformats.org/officeDocument/2006/relationships/tags" Target="../tags/tag463.xml"/><Relationship Id="rId16" Type="http://schemas.openxmlformats.org/officeDocument/2006/relationships/tags" Target="../tags/tag279.xml"/><Relationship Id="rId221" Type="http://schemas.openxmlformats.org/officeDocument/2006/relationships/tags" Target="../tags/tag484.xml"/><Relationship Id="rId242" Type="http://schemas.openxmlformats.org/officeDocument/2006/relationships/tags" Target="../tags/tag505.xml"/><Relationship Id="rId263" Type="http://schemas.openxmlformats.org/officeDocument/2006/relationships/tags" Target="../tags/tag526.xml"/><Relationship Id="rId284" Type="http://schemas.openxmlformats.org/officeDocument/2006/relationships/tags" Target="../tags/tag547.xml"/><Relationship Id="rId319" Type="http://schemas.openxmlformats.org/officeDocument/2006/relationships/tags" Target="../tags/tag582.xml"/><Relationship Id="rId37" Type="http://schemas.openxmlformats.org/officeDocument/2006/relationships/tags" Target="../tags/tag300.xml"/><Relationship Id="rId58" Type="http://schemas.openxmlformats.org/officeDocument/2006/relationships/tags" Target="../tags/tag321.xml"/><Relationship Id="rId79" Type="http://schemas.openxmlformats.org/officeDocument/2006/relationships/tags" Target="../tags/tag342.xml"/><Relationship Id="rId102" Type="http://schemas.openxmlformats.org/officeDocument/2006/relationships/tags" Target="../tags/tag365.xml"/><Relationship Id="rId123" Type="http://schemas.openxmlformats.org/officeDocument/2006/relationships/tags" Target="../tags/tag386.xml"/><Relationship Id="rId144" Type="http://schemas.openxmlformats.org/officeDocument/2006/relationships/tags" Target="../tags/tag407.xml"/><Relationship Id="rId330" Type="http://schemas.openxmlformats.org/officeDocument/2006/relationships/tags" Target="../tags/tag593.xml"/><Relationship Id="rId90" Type="http://schemas.openxmlformats.org/officeDocument/2006/relationships/tags" Target="../tags/tag353.xml"/><Relationship Id="rId165" Type="http://schemas.openxmlformats.org/officeDocument/2006/relationships/tags" Target="../tags/tag428.xml"/><Relationship Id="rId186" Type="http://schemas.openxmlformats.org/officeDocument/2006/relationships/tags" Target="../tags/tag449.xml"/><Relationship Id="rId351" Type="http://schemas.openxmlformats.org/officeDocument/2006/relationships/image" Target="../media/image8.png"/><Relationship Id="rId211" Type="http://schemas.openxmlformats.org/officeDocument/2006/relationships/tags" Target="../tags/tag474.xml"/><Relationship Id="rId232" Type="http://schemas.openxmlformats.org/officeDocument/2006/relationships/tags" Target="../tags/tag495.xml"/><Relationship Id="rId253" Type="http://schemas.openxmlformats.org/officeDocument/2006/relationships/tags" Target="../tags/tag516.xml"/><Relationship Id="rId274" Type="http://schemas.openxmlformats.org/officeDocument/2006/relationships/tags" Target="../tags/tag537.xml"/><Relationship Id="rId295" Type="http://schemas.openxmlformats.org/officeDocument/2006/relationships/tags" Target="../tags/tag558.xml"/><Relationship Id="rId309" Type="http://schemas.openxmlformats.org/officeDocument/2006/relationships/tags" Target="../tags/tag572.xml"/><Relationship Id="rId27" Type="http://schemas.openxmlformats.org/officeDocument/2006/relationships/tags" Target="../tags/tag290.xml"/><Relationship Id="rId48" Type="http://schemas.openxmlformats.org/officeDocument/2006/relationships/tags" Target="../tags/tag311.xml"/><Relationship Id="rId69" Type="http://schemas.openxmlformats.org/officeDocument/2006/relationships/tags" Target="../tags/tag332.xml"/><Relationship Id="rId113" Type="http://schemas.openxmlformats.org/officeDocument/2006/relationships/tags" Target="../tags/tag376.xml"/><Relationship Id="rId134" Type="http://schemas.openxmlformats.org/officeDocument/2006/relationships/tags" Target="../tags/tag397.xml"/><Relationship Id="rId320" Type="http://schemas.openxmlformats.org/officeDocument/2006/relationships/tags" Target="../tags/tag583.xml"/><Relationship Id="rId80" Type="http://schemas.openxmlformats.org/officeDocument/2006/relationships/tags" Target="../tags/tag343.xml"/><Relationship Id="rId155" Type="http://schemas.openxmlformats.org/officeDocument/2006/relationships/tags" Target="../tags/tag418.xml"/><Relationship Id="rId176" Type="http://schemas.openxmlformats.org/officeDocument/2006/relationships/tags" Target="../tags/tag439.xml"/><Relationship Id="rId197" Type="http://schemas.openxmlformats.org/officeDocument/2006/relationships/tags" Target="../tags/tag460.xml"/><Relationship Id="rId341" Type="http://schemas.openxmlformats.org/officeDocument/2006/relationships/tags" Target="../tags/tag604.xml"/><Relationship Id="rId201" Type="http://schemas.openxmlformats.org/officeDocument/2006/relationships/tags" Target="../tags/tag464.xml"/><Relationship Id="rId222" Type="http://schemas.openxmlformats.org/officeDocument/2006/relationships/tags" Target="../tags/tag485.xml"/><Relationship Id="rId243" Type="http://schemas.openxmlformats.org/officeDocument/2006/relationships/tags" Target="../tags/tag506.xml"/><Relationship Id="rId264" Type="http://schemas.openxmlformats.org/officeDocument/2006/relationships/tags" Target="../tags/tag527.xml"/><Relationship Id="rId285" Type="http://schemas.openxmlformats.org/officeDocument/2006/relationships/tags" Target="../tags/tag548.xml"/><Relationship Id="rId17" Type="http://schemas.openxmlformats.org/officeDocument/2006/relationships/tags" Target="../tags/tag280.xml"/><Relationship Id="rId38" Type="http://schemas.openxmlformats.org/officeDocument/2006/relationships/tags" Target="../tags/tag301.xml"/><Relationship Id="rId59" Type="http://schemas.openxmlformats.org/officeDocument/2006/relationships/tags" Target="../tags/tag322.xml"/><Relationship Id="rId103" Type="http://schemas.openxmlformats.org/officeDocument/2006/relationships/tags" Target="../tags/tag366.xml"/><Relationship Id="rId124" Type="http://schemas.openxmlformats.org/officeDocument/2006/relationships/tags" Target="../tags/tag387.xml"/><Relationship Id="rId310" Type="http://schemas.openxmlformats.org/officeDocument/2006/relationships/tags" Target="../tags/tag573.xml"/><Relationship Id="rId70" Type="http://schemas.openxmlformats.org/officeDocument/2006/relationships/tags" Target="../tags/tag333.xml"/><Relationship Id="rId91" Type="http://schemas.openxmlformats.org/officeDocument/2006/relationships/tags" Target="../tags/tag354.xml"/><Relationship Id="rId145" Type="http://schemas.openxmlformats.org/officeDocument/2006/relationships/tags" Target="../tags/tag408.xml"/><Relationship Id="rId166" Type="http://schemas.openxmlformats.org/officeDocument/2006/relationships/tags" Target="../tags/tag429.xml"/><Relationship Id="rId187" Type="http://schemas.openxmlformats.org/officeDocument/2006/relationships/tags" Target="../tags/tag450.xml"/><Relationship Id="rId331" Type="http://schemas.openxmlformats.org/officeDocument/2006/relationships/tags" Target="../tags/tag594.xml"/><Relationship Id="rId1" Type="http://schemas.openxmlformats.org/officeDocument/2006/relationships/tags" Target="../tags/tag264.xml"/><Relationship Id="rId212" Type="http://schemas.openxmlformats.org/officeDocument/2006/relationships/tags" Target="../tags/tag475.xml"/><Relationship Id="rId233" Type="http://schemas.openxmlformats.org/officeDocument/2006/relationships/tags" Target="../tags/tag496.xml"/><Relationship Id="rId254" Type="http://schemas.openxmlformats.org/officeDocument/2006/relationships/tags" Target="../tags/tag517.xml"/><Relationship Id="rId28" Type="http://schemas.openxmlformats.org/officeDocument/2006/relationships/tags" Target="../tags/tag291.xml"/><Relationship Id="rId49" Type="http://schemas.openxmlformats.org/officeDocument/2006/relationships/tags" Target="../tags/tag312.xml"/><Relationship Id="rId114" Type="http://schemas.openxmlformats.org/officeDocument/2006/relationships/tags" Target="../tags/tag377.xml"/><Relationship Id="rId275" Type="http://schemas.openxmlformats.org/officeDocument/2006/relationships/tags" Target="../tags/tag538.xml"/><Relationship Id="rId296" Type="http://schemas.openxmlformats.org/officeDocument/2006/relationships/tags" Target="../tags/tag559.xml"/><Relationship Id="rId300" Type="http://schemas.openxmlformats.org/officeDocument/2006/relationships/tags" Target="../tags/tag563.xml"/><Relationship Id="rId60" Type="http://schemas.openxmlformats.org/officeDocument/2006/relationships/tags" Target="../tags/tag323.xml"/><Relationship Id="rId81" Type="http://schemas.openxmlformats.org/officeDocument/2006/relationships/tags" Target="../tags/tag344.xml"/><Relationship Id="rId135" Type="http://schemas.openxmlformats.org/officeDocument/2006/relationships/tags" Target="../tags/tag398.xml"/><Relationship Id="rId156" Type="http://schemas.openxmlformats.org/officeDocument/2006/relationships/tags" Target="../tags/tag419.xml"/><Relationship Id="rId177" Type="http://schemas.openxmlformats.org/officeDocument/2006/relationships/tags" Target="../tags/tag440.xml"/><Relationship Id="rId198" Type="http://schemas.openxmlformats.org/officeDocument/2006/relationships/tags" Target="../tags/tag461.xml"/><Relationship Id="rId321" Type="http://schemas.openxmlformats.org/officeDocument/2006/relationships/tags" Target="../tags/tag584.xml"/><Relationship Id="rId342" Type="http://schemas.openxmlformats.org/officeDocument/2006/relationships/tags" Target="../tags/tag605.xml"/><Relationship Id="rId202" Type="http://schemas.openxmlformats.org/officeDocument/2006/relationships/tags" Target="../tags/tag465.xml"/><Relationship Id="rId223" Type="http://schemas.openxmlformats.org/officeDocument/2006/relationships/tags" Target="../tags/tag486.xml"/><Relationship Id="rId244" Type="http://schemas.openxmlformats.org/officeDocument/2006/relationships/tags" Target="../tags/tag507.xml"/><Relationship Id="rId18" Type="http://schemas.openxmlformats.org/officeDocument/2006/relationships/tags" Target="../tags/tag281.xml"/><Relationship Id="rId39" Type="http://schemas.openxmlformats.org/officeDocument/2006/relationships/tags" Target="../tags/tag302.xml"/><Relationship Id="rId265" Type="http://schemas.openxmlformats.org/officeDocument/2006/relationships/tags" Target="../tags/tag528.xml"/><Relationship Id="rId286" Type="http://schemas.openxmlformats.org/officeDocument/2006/relationships/tags" Target="../tags/tag549.xml"/><Relationship Id="rId50" Type="http://schemas.openxmlformats.org/officeDocument/2006/relationships/tags" Target="../tags/tag313.xml"/><Relationship Id="rId104" Type="http://schemas.openxmlformats.org/officeDocument/2006/relationships/tags" Target="../tags/tag367.xml"/><Relationship Id="rId125" Type="http://schemas.openxmlformats.org/officeDocument/2006/relationships/tags" Target="../tags/tag388.xml"/><Relationship Id="rId146" Type="http://schemas.openxmlformats.org/officeDocument/2006/relationships/tags" Target="../tags/tag409.xml"/><Relationship Id="rId167" Type="http://schemas.openxmlformats.org/officeDocument/2006/relationships/tags" Target="../tags/tag430.xml"/><Relationship Id="rId188" Type="http://schemas.openxmlformats.org/officeDocument/2006/relationships/tags" Target="../tags/tag451.xml"/><Relationship Id="rId311" Type="http://schemas.openxmlformats.org/officeDocument/2006/relationships/tags" Target="../tags/tag574.xml"/><Relationship Id="rId332" Type="http://schemas.openxmlformats.org/officeDocument/2006/relationships/tags" Target="../tags/tag595.xml"/><Relationship Id="rId71" Type="http://schemas.openxmlformats.org/officeDocument/2006/relationships/tags" Target="../tags/tag334.xml"/><Relationship Id="rId92" Type="http://schemas.openxmlformats.org/officeDocument/2006/relationships/tags" Target="../tags/tag355.xml"/><Relationship Id="rId213" Type="http://schemas.openxmlformats.org/officeDocument/2006/relationships/tags" Target="../tags/tag476.xml"/><Relationship Id="rId234" Type="http://schemas.openxmlformats.org/officeDocument/2006/relationships/tags" Target="../tags/tag497.xml"/><Relationship Id="rId2" Type="http://schemas.openxmlformats.org/officeDocument/2006/relationships/tags" Target="../tags/tag265.xml"/><Relationship Id="rId29" Type="http://schemas.openxmlformats.org/officeDocument/2006/relationships/tags" Target="../tags/tag292.xml"/><Relationship Id="rId255" Type="http://schemas.openxmlformats.org/officeDocument/2006/relationships/tags" Target="../tags/tag518.xml"/><Relationship Id="rId276" Type="http://schemas.openxmlformats.org/officeDocument/2006/relationships/tags" Target="../tags/tag539.xml"/><Relationship Id="rId297" Type="http://schemas.openxmlformats.org/officeDocument/2006/relationships/tags" Target="../tags/tag560.xml"/><Relationship Id="rId40" Type="http://schemas.openxmlformats.org/officeDocument/2006/relationships/tags" Target="../tags/tag303.xml"/><Relationship Id="rId115" Type="http://schemas.openxmlformats.org/officeDocument/2006/relationships/tags" Target="../tags/tag378.xml"/><Relationship Id="rId136" Type="http://schemas.openxmlformats.org/officeDocument/2006/relationships/tags" Target="../tags/tag399.xml"/><Relationship Id="rId157" Type="http://schemas.openxmlformats.org/officeDocument/2006/relationships/tags" Target="../tags/tag420.xml"/><Relationship Id="rId178" Type="http://schemas.openxmlformats.org/officeDocument/2006/relationships/tags" Target="../tags/tag441.xml"/><Relationship Id="rId301" Type="http://schemas.openxmlformats.org/officeDocument/2006/relationships/tags" Target="../tags/tag564.xml"/><Relationship Id="rId322" Type="http://schemas.openxmlformats.org/officeDocument/2006/relationships/tags" Target="../tags/tag585.xml"/><Relationship Id="rId343" Type="http://schemas.openxmlformats.org/officeDocument/2006/relationships/tags" Target="../tags/tag606.xml"/><Relationship Id="rId61" Type="http://schemas.openxmlformats.org/officeDocument/2006/relationships/tags" Target="../tags/tag324.xml"/><Relationship Id="rId82" Type="http://schemas.openxmlformats.org/officeDocument/2006/relationships/tags" Target="../tags/tag345.xml"/><Relationship Id="rId199" Type="http://schemas.openxmlformats.org/officeDocument/2006/relationships/tags" Target="../tags/tag462.xml"/><Relationship Id="rId203" Type="http://schemas.openxmlformats.org/officeDocument/2006/relationships/tags" Target="../tags/tag466.xml"/><Relationship Id="rId19" Type="http://schemas.openxmlformats.org/officeDocument/2006/relationships/tags" Target="../tags/tag282.xml"/><Relationship Id="rId224" Type="http://schemas.openxmlformats.org/officeDocument/2006/relationships/tags" Target="../tags/tag487.xml"/><Relationship Id="rId245" Type="http://schemas.openxmlformats.org/officeDocument/2006/relationships/tags" Target="../tags/tag508.xml"/><Relationship Id="rId266" Type="http://schemas.openxmlformats.org/officeDocument/2006/relationships/tags" Target="../tags/tag529.xml"/><Relationship Id="rId287" Type="http://schemas.openxmlformats.org/officeDocument/2006/relationships/tags" Target="../tags/tag550.xml"/><Relationship Id="rId30" Type="http://schemas.openxmlformats.org/officeDocument/2006/relationships/tags" Target="../tags/tag293.xml"/><Relationship Id="rId105" Type="http://schemas.openxmlformats.org/officeDocument/2006/relationships/tags" Target="../tags/tag368.xml"/><Relationship Id="rId126" Type="http://schemas.openxmlformats.org/officeDocument/2006/relationships/tags" Target="../tags/tag389.xml"/><Relationship Id="rId147" Type="http://schemas.openxmlformats.org/officeDocument/2006/relationships/tags" Target="../tags/tag410.xml"/><Relationship Id="rId168" Type="http://schemas.openxmlformats.org/officeDocument/2006/relationships/tags" Target="../tags/tag431.xml"/><Relationship Id="rId312" Type="http://schemas.openxmlformats.org/officeDocument/2006/relationships/tags" Target="../tags/tag575.xml"/><Relationship Id="rId333" Type="http://schemas.openxmlformats.org/officeDocument/2006/relationships/tags" Target="../tags/tag596.xml"/><Relationship Id="rId51" Type="http://schemas.openxmlformats.org/officeDocument/2006/relationships/tags" Target="../tags/tag314.xml"/><Relationship Id="rId72" Type="http://schemas.openxmlformats.org/officeDocument/2006/relationships/tags" Target="../tags/tag335.xml"/><Relationship Id="rId93" Type="http://schemas.openxmlformats.org/officeDocument/2006/relationships/tags" Target="../tags/tag356.xml"/><Relationship Id="rId189" Type="http://schemas.openxmlformats.org/officeDocument/2006/relationships/tags" Target="../tags/tag452.xml"/><Relationship Id="rId3" Type="http://schemas.openxmlformats.org/officeDocument/2006/relationships/tags" Target="../tags/tag266.xml"/><Relationship Id="rId214" Type="http://schemas.openxmlformats.org/officeDocument/2006/relationships/tags" Target="../tags/tag477.xml"/><Relationship Id="rId235" Type="http://schemas.openxmlformats.org/officeDocument/2006/relationships/tags" Target="../tags/tag498.xml"/><Relationship Id="rId256" Type="http://schemas.openxmlformats.org/officeDocument/2006/relationships/tags" Target="../tags/tag519.xml"/><Relationship Id="rId277" Type="http://schemas.openxmlformats.org/officeDocument/2006/relationships/tags" Target="../tags/tag540.xml"/><Relationship Id="rId298" Type="http://schemas.openxmlformats.org/officeDocument/2006/relationships/tags" Target="../tags/tag561.xml"/><Relationship Id="rId116" Type="http://schemas.openxmlformats.org/officeDocument/2006/relationships/tags" Target="../tags/tag379.xml"/><Relationship Id="rId137" Type="http://schemas.openxmlformats.org/officeDocument/2006/relationships/tags" Target="../tags/tag400.xml"/><Relationship Id="rId158" Type="http://schemas.openxmlformats.org/officeDocument/2006/relationships/tags" Target="../tags/tag421.xml"/><Relationship Id="rId302" Type="http://schemas.openxmlformats.org/officeDocument/2006/relationships/tags" Target="../tags/tag565.xml"/><Relationship Id="rId323" Type="http://schemas.openxmlformats.org/officeDocument/2006/relationships/tags" Target="../tags/tag586.xml"/><Relationship Id="rId344" Type="http://schemas.openxmlformats.org/officeDocument/2006/relationships/tags" Target="../tags/tag607.xml"/><Relationship Id="rId20" Type="http://schemas.openxmlformats.org/officeDocument/2006/relationships/tags" Target="../tags/tag283.xml"/><Relationship Id="rId41" Type="http://schemas.openxmlformats.org/officeDocument/2006/relationships/tags" Target="../tags/tag304.xml"/><Relationship Id="rId62" Type="http://schemas.openxmlformats.org/officeDocument/2006/relationships/tags" Target="../tags/tag325.xml"/><Relationship Id="rId83" Type="http://schemas.openxmlformats.org/officeDocument/2006/relationships/tags" Target="../tags/tag346.xml"/><Relationship Id="rId179" Type="http://schemas.openxmlformats.org/officeDocument/2006/relationships/tags" Target="../tags/tag442.xml"/><Relationship Id="rId190" Type="http://schemas.openxmlformats.org/officeDocument/2006/relationships/tags" Target="../tags/tag453.xml"/><Relationship Id="rId204" Type="http://schemas.openxmlformats.org/officeDocument/2006/relationships/tags" Target="../tags/tag467.xml"/><Relationship Id="rId225" Type="http://schemas.openxmlformats.org/officeDocument/2006/relationships/tags" Target="../tags/tag488.xml"/><Relationship Id="rId246" Type="http://schemas.openxmlformats.org/officeDocument/2006/relationships/tags" Target="../tags/tag509.xml"/><Relationship Id="rId267" Type="http://schemas.openxmlformats.org/officeDocument/2006/relationships/tags" Target="../tags/tag530.xml"/><Relationship Id="rId288" Type="http://schemas.openxmlformats.org/officeDocument/2006/relationships/tags" Target="../tags/tag551.xml"/><Relationship Id="rId106" Type="http://schemas.openxmlformats.org/officeDocument/2006/relationships/tags" Target="../tags/tag369.xml"/><Relationship Id="rId127" Type="http://schemas.openxmlformats.org/officeDocument/2006/relationships/tags" Target="../tags/tag390.xml"/><Relationship Id="rId313" Type="http://schemas.openxmlformats.org/officeDocument/2006/relationships/tags" Target="../tags/tag576.xml"/><Relationship Id="rId10" Type="http://schemas.openxmlformats.org/officeDocument/2006/relationships/tags" Target="../tags/tag273.xml"/><Relationship Id="rId31" Type="http://schemas.openxmlformats.org/officeDocument/2006/relationships/tags" Target="../tags/tag294.xml"/><Relationship Id="rId52" Type="http://schemas.openxmlformats.org/officeDocument/2006/relationships/tags" Target="../tags/tag315.xml"/><Relationship Id="rId73" Type="http://schemas.openxmlformats.org/officeDocument/2006/relationships/tags" Target="../tags/tag336.xml"/><Relationship Id="rId94" Type="http://schemas.openxmlformats.org/officeDocument/2006/relationships/tags" Target="../tags/tag357.xml"/><Relationship Id="rId148" Type="http://schemas.openxmlformats.org/officeDocument/2006/relationships/tags" Target="../tags/tag411.xml"/><Relationship Id="rId169" Type="http://schemas.openxmlformats.org/officeDocument/2006/relationships/tags" Target="../tags/tag432.xml"/><Relationship Id="rId334" Type="http://schemas.openxmlformats.org/officeDocument/2006/relationships/tags" Target="../tags/tag597.xml"/><Relationship Id="rId4" Type="http://schemas.openxmlformats.org/officeDocument/2006/relationships/tags" Target="../tags/tag267.xml"/><Relationship Id="rId180" Type="http://schemas.openxmlformats.org/officeDocument/2006/relationships/tags" Target="../tags/tag443.xml"/><Relationship Id="rId215" Type="http://schemas.openxmlformats.org/officeDocument/2006/relationships/tags" Target="../tags/tag478.xml"/><Relationship Id="rId236" Type="http://schemas.openxmlformats.org/officeDocument/2006/relationships/tags" Target="../tags/tag499.xml"/><Relationship Id="rId257" Type="http://schemas.openxmlformats.org/officeDocument/2006/relationships/tags" Target="../tags/tag520.xml"/><Relationship Id="rId278" Type="http://schemas.openxmlformats.org/officeDocument/2006/relationships/tags" Target="../tags/tag541.xml"/><Relationship Id="rId303" Type="http://schemas.openxmlformats.org/officeDocument/2006/relationships/tags" Target="../tags/tag566.xml"/><Relationship Id="rId42" Type="http://schemas.openxmlformats.org/officeDocument/2006/relationships/tags" Target="../tags/tag305.xml"/><Relationship Id="rId84" Type="http://schemas.openxmlformats.org/officeDocument/2006/relationships/tags" Target="../tags/tag347.xml"/><Relationship Id="rId138" Type="http://schemas.openxmlformats.org/officeDocument/2006/relationships/tags" Target="../tags/tag401.xml"/><Relationship Id="rId345" Type="http://schemas.openxmlformats.org/officeDocument/2006/relationships/tags" Target="../tags/tag608.xml"/><Relationship Id="rId191" Type="http://schemas.openxmlformats.org/officeDocument/2006/relationships/tags" Target="../tags/tag454.xml"/><Relationship Id="rId205" Type="http://schemas.openxmlformats.org/officeDocument/2006/relationships/tags" Target="../tags/tag468.xml"/><Relationship Id="rId247" Type="http://schemas.openxmlformats.org/officeDocument/2006/relationships/tags" Target="../tags/tag510.xml"/><Relationship Id="rId107" Type="http://schemas.openxmlformats.org/officeDocument/2006/relationships/tags" Target="../tags/tag370.xml"/><Relationship Id="rId289" Type="http://schemas.openxmlformats.org/officeDocument/2006/relationships/tags" Target="../tags/tag552.xml"/><Relationship Id="rId11" Type="http://schemas.openxmlformats.org/officeDocument/2006/relationships/tags" Target="../tags/tag274.xml"/><Relationship Id="rId53" Type="http://schemas.openxmlformats.org/officeDocument/2006/relationships/tags" Target="../tags/tag316.xml"/><Relationship Id="rId149" Type="http://schemas.openxmlformats.org/officeDocument/2006/relationships/tags" Target="../tags/tag412.xml"/><Relationship Id="rId314" Type="http://schemas.openxmlformats.org/officeDocument/2006/relationships/tags" Target="../tags/tag577.xml"/><Relationship Id="rId95" Type="http://schemas.openxmlformats.org/officeDocument/2006/relationships/tags" Target="../tags/tag358.xml"/><Relationship Id="rId160" Type="http://schemas.openxmlformats.org/officeDocument/2006/relationships/tags" Target="../tags/tag423.xml"/><Relationship Id="rId216" Type="http://schemas.openxmlformats.org/officeDocument/2006/relationships/tags" Target="../tags/tag479.xml"/><Relationship Id="rId258" Type="http://schemas.openxmlformats.org/officeDocument/2006/relationships/tags" Target="../tags/tag521.xml"/><Relationship Id="rId22" Type="http://schemas.openxmlformats.org/officeDocument/2006/relationships/tags" Target="../tags/tag285.xml"/><Relationship Id="rId64" Type="http://schemas.openxmlformats.org/officeDocument/2006/relationships/tags" Target="../tags/tag327.xml"/><Relationship Id="rId118" Type="http://schemas.openxmlformats.org/officeDocument/2006/relationships/tags" Target="../tags/tag381.xml"/><Relationship Id="rId325" Type="http://schemas.openxmlformats.org/officeDocument/2006/relationships/tags" Target="../tags/tag588.xml"/><Relationship Id="rId171" Type="http://schemas.openxmlformats.org/officeDocument/2006/relationships/tags" Target="../tags/tag434.xml"/><Relationship Id="rId227" Type="http://schemas.openxmlformats.org/officeDocument/2006/relationships/tags" Target="../tags/tag490.xml"/><Relationship Id="rId269" Type="http://schemas.openxmlformats.org/officeDocument/2006/relationships/tags" Target="../tags/tag532.xml"/><Relationship Id="rId33" Type="http://schemas.openxmlformats.org/officeDocument/2006/relationships/tags" Target="../tags/tag296.xml"/><Relationship Id="rId129" Type="http://schemas.openxmlformats.org/officeDocument/2006/relationships/tags" Target="../tags/tag392.xml"/><Relationship Id="rId280" Type="http://schemas.openxmlformats.org/officeDocument/2006/relationships/tags" Target="../tags/tag543.xml"/><Relationship Id="rId336" Type="http://schemas.openxmlformats.org/officeDocument/2006/relationships/tags" Target="../tags/tag599.xml"/><Relationship Id="rId75" Type="http://schemas.openxmlformats.org/officeDocument/2006/relationships/tags" Target="../tags/tag338.xml"/><Relationship Id="rId140" Type="http://schemas.openxmlformats.org/officeDocument/2006/relationships/tags" Target="../tags/tag403.xml"/><Relationship Id="rId182" Type="http://schemas.openxmlformats.org/officeDocument/2006/relationships/tags" Target="../tags/tag445.xml"/><Relationship Id="rId6" Type="http://schemas.openxmlformats.org/officeDocument/2006/relationships/tags" Target="../tags/tag269.xml"/><Relationship Id="rId238" Type="http://schemas.openxmlformats.org/officeDocument/2006/relationships/tags" Target="../tags/tag501.xml"/><Relationship Id="rId291" Type="http://schemas.openxmlformats.org/officeDocument/2006/relationships/tags" Target="../tags/tag554.xml"/><Relationship Id="rId305" Type="http://schemas.openxmlformats.org/officeDocument/2006/relationships/tags" Target="../tags/tag568.xml"/><Relationship Id="rId347" Type="http://schemas.openxmlformats.org/officeDocument/2006/relationships/tags" Target="../tags/tag610.xml"/><Relationship Id="rId44" Type="http://schemas.openxmlformats.org/officeDocument/2006/relationships/tags" Target="../tags/tag307.xml"/><Relationship Id="rId86" Type="http://schemas.openxmlformats.org/officeDocument/2006/relationships/tags" Target="../tags/tag349.xml"/><Relationship Id="rId151" Type="http://schemas.openxmlformats.org/officeDocument/2006/relationships/tags" Target="../tags/tag414.xml"/><Relationship Id="rId193" Type="http://schemas.openxmlformats.org/officeDocument/2006/relationships/tags" Target="../tags/tag456.xml"/><Relationship Id="rId207" Type="http://schemas.openxmlformats.org/officeDocument/2006/relationships/tags" Target="../tags/tag470.xml"/><Relationship Id="rId249" Type="http://schemas.openxmlformats.org/officeDocument/2006/relationships/tags" Target="../tags/tag512.xml"/><Relationship Id="rId13" Type="http://schemas.openxmlformats.org/officeDocument/2006/relationships/tags" Target="../tags/tag276.xml"/><Relationship Id="rId109" Type="http://schemas.openxmlformats.org/officeDocument/2006/relationships/tags" Target="../tags/tag372.xml"/><Relationship Id="rId260" Type="http://schemas.openxmlformats.org/officeDocument/2006/relationships/tags" Target="../tags/tag523.xml"/><Relationship Id="rId316" Type="http://schemas.openxmlformats.org/officeDocument/2006/relationships/tags" Target="../tags/tag579.xml"/><Relationship Id="rId55" Type="http://schemas.openxmlformats.org/officeDocument/2006/relationships/tags" Target="../tags/tag318.xml"/><Relationship Id="rId97" Type="http://schemas.openxmlformats.org/officeDocument/2006/relationships/tags" Target="../tags/tag360.xml"/><Relationship Id="rId120" Type="http://schemas.openxmlformats.org/officeDocument/2006/relationships/tags" Target="../tags/tag383.xml"/><Relationship Id="rId162" Type="http://schemas.openxmlformats.org/officeDocument/2006/relationships/tags" Target="../tags/tag425.xml"/><Relationship Id="rId218" Type="http://schemas.openxmlformats.org/officeDocument/2006/relationships/tags" Target="../tags/tag481.xml"/><Relationship Id="rId271" Type="http://schemas.openxmlformats.org/officeDocument/2006/relationships/tags" Target="../tags/tag534.xml"/><Relationship Id="rId24" Type="http://schemas.openxmlformats.org/officeDocument/2006/relationships/tags" Target="../tags/tag287.xml"/><Relationship Id="rId66" Type="http://schemas.openxmlformats.org/officeDocument/2006/relationships/tags" Target="../tags/tag329.xml"/><Relationship Id="rId131" Type="http://schemas.openxmlformats.org/officeDocument/2006/relationships/tags" Target="../tags/tag394.xml"/><Relationship Id="rId327" Type="http://schemas.openxmlformats.org/officeDocument/2006/relationships/tags" Target="../tags/tag590.xml"/><Relationship Id="rId173" Type="http://schemas.openxmlformats.org/officeDocument/2006/relationships/tags" Target="../tags/tag436.xml"/><Relationship Id="rId229" Type="http://schemas.openxmlformats.org/officeDocument/2006/relationships/tags" Target="../tags/tag492.xml"/><Relationship Id="rId240" Type="http://schemas.openxmlformats.org/officeDocument/2006/relationships/tags" Target="../tags/tag503.xml"/><Relationship Id="rId35" Type="http://schemas.openxmlformats.org/officeDocument/2006/relationships/tags" Target="../tags/tag298.xml"/><Relationship Id="rId77" Type="http://schemas.openxmlformats.org/officeDocument/2006/relationships/tags" Target="../tags/tag340.xml"/><Relationship Id="rId100" Type="http://schemas.openxmlformats.org/officeDocument/2006/relationships/tags" Target="../tags/tag363.xml"/><Relationship Id="rId282" Type="http://schemas.openxmlformats.org/officeDocument/2006/relationships/tags" Target="../tags/tag545.xml"/><Relationship Id="rId338" Type="http://schemas.openxmlformats.org/officeDocument/2006/relationships/tags" Target="../tags/tag60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728.xml"/><Relationship Id="rId21" Type="http://schemas.openxmlformats.org/officeDocument/2006/relationships/tags" Target="../tags/tag632.xml"/><Relationship Id="rId42" Type="http://schemas.openxmlformats.org/officeDocument/2006/relationships/tags" Target="../tags/tag653.xml"/><Relationship Id="rId63" Type="http://schemas.openxmlformats.org/officeDocument/2006/relationships/tags" Target="../tags/tag674.xml"/><Relationship Id="rId84" Type="http://schemas.openxmlformats.org/officeDocument/2006/relationships/tags" Target="../tags/tag695.xml"/><Relationship Id="rId138" Type="http://schemas.openxmlformats.org/officeDocument/2006/relationships/tags" Target="../tags/tag749.xml"/><Relationship Id="rId107" Type="http://schemas.openxmlformats.org/officeDocument/2006/relationships/tags" Target="../tags/tag718.xml"/><Relationship Id="rId11" Type="http://schemas.openxmlformats.org/officeDocument/2006/relationships/tags" Target="../tags/tag622.xml"/><Relationship Id="rId32" Type="http://schemas.openxmlformats.org/officeDocument/2006/relationships/tags" Target="../tags/tag643.xml"/><Relationship Id="rId37" Type="http://schemas.openxmlformats.org/officeDocument/2006/relationships/tags" Target="../tags/tag648.xml"/><Relationship Id="rId53" Type="http://schemas.openxmlformats.org/officeDocument/2006/relationships/tags" Target="../tags/tag664.xml"/><Relationship Id="rId58" Type="http://schemas.openxmlformats.org/officeDocument/2006/relationships/tags" Target="../tags/tag669.xml"/><Relationship Id="rId74" Type="http://schemas.openxmlformats.org/officeDocument/2006/relationships/tags" Target="../tags/tag685.xml"/><Relationship Id="rId79" Type="http://schemas.openxmlformats.org/officeDocument/2006/relationships/tags" Target="../tags/tag690.xml"/><Relationship Id="rId102" Type="http://schemas.openxmlformats.org/officeDocument/2006/relationships/tags" Target="../tags/tag713.xml"/><Relationship Id="rId123" Type="http://schemas.openxmlformats.org/officeDocument/2006/relationships/tags" Target="../tags/tag734.xml"/><Relationship Id="rId128" Type="http://schemas.openxmlformats.org/officeDocument/2006/relationships/tags" Target="../tags/tag739.xml"/><Relationship Id="rId5" Type="http://schemas.openxmlformats.org/officeDocument/2006/relationships/tags" Target="../tags/tag616.xml"/><Relationship Id="rId90" Type="http://schemas.openxmlformats.org/officeDocument/2006/relationships/tags" Target="../tags/tag701.xml"/><Relationship Id="rId95" Type="http://schemas.openxmlformats.org/officeDocument/2006/relationships/tags" Target="../tags/tag706.xml"/><Relationship Id="rId22" Type="http://schemas.openxmlformats.org/officeDocument/2006/relationships/tags" Target="../tags/tag633.xml"/><Relationship Id="rId27" Type="http://schemas.openxmlformats.org/officeDocument/2006/relationships/tags" Target="../tags/tag638.xml"/><Relationship Id="rId43" Type="http://schemas.openxmlformats.org/officeDocument/2006/relationships/tags" Target="../tags/tag654.xml"/><Relationship Id="rId48" Type="http://schemas.openxmlformats.org/officeDocument/2006/relationships/tags" Target="../tags/tag659.xml"/><Relationship Id="rId64" Type="http://schemas.openxmlformats.org/officeDocument/2006/relationships/tags" Target="../tags/tag675.xml"/><Relationship Id="rId69" Type="http://schemas.openxmlformats.org/officeDocument/2006/relationships/tags" Target="../tags/tag680.xml"/><Relationship Id="rId113" Type="http://schemas.openxmlformats.org/officeDocument/2006/relationships/tags" Target="../tags/tag724.xml"/><Relationship Id="rId118" Type="http://schemas.openxmlformats.org/officeDocument/2006/relationships/tags" Target="../tags/tag729.xml"/><Relationship Id="rId134" Type="http://schemas.openxmlformats.org/officeDocument/2006/relationships/tags" Target="../tags/tag745.xml"/><Relationship Id="rId139" Type="http://schemas.openxmlformats.org/officeDocument/2006/relationships/tags" Target="../tags/tag750.xml"/><Relationship Id="rId80" Type="http://schemas.openxmlformats.org/officeDocument/2006/relationships/tags" Target="../tags/tag691.xml"/><Relationship Id="rId85" Type="http://schemas.openxmlformats.org/officeDocument/2006/relationships/tags" Target="../tags/tag696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33" Type="http://schemas.openxmlformats.org/officeDocument/2006/relationships/tags" Target="../tags/tag644.xml"/><Relationship Id="rId38" Type="http://schemas.openxmlformats.org/officeDocument/2006/relationships/tags" Target="../tags/tag649.xml"/><Relationship Id="rId59" Type="http://schemas.openxmlformats.org/officeDocument/2006/relationships/tags" Target="../tags/tag670.xml"/><Relationship Id="rId103" Type="http://schemas.openxmlformats.org/officeDocument/2006/relationships/tags" Target="../tags/tag714.xml"/><Relationship Id="rId108" Type="http://schemas.openxmlformats.org/officeDocument/2006/relationships/tags" Target="../tags/tag719.xml"/><Relationship Id="rId124" Type="http://schemas.openxmlformats.org/officeDocument/2006/relationships/tags" Target="../tags/tag735.xml"/><Relationship Id="rId129" Type="http://schemas.openxmlformats.org/officeDocument/2006/relationships/tags" Target="../tags/tag740.xml"/><Relationship Id="rId54" Type="http://schemas.openxmlformats.org/officeDocument/2006/relationships/tags" Target="../tags/tag665.xml"/><Relationship Id="rId70" Type="http://schemas.openxmlformats.org/officeDocument/2006/relationships/tags" Target="../tags/tag681.xml"/><Relationship Id="rId75" Type="http://schemas.openxmlformats.org/officeDocument/2006/relationships/tags" Target="../tags/tag686.xml"/><Relationship Id="rId91" Type="http://schemas.openxmlformats.org/officeDocument/2006/relationships/tags" Target="../tags/tag702.xml"/><Relationship Id="rId96" Type="http://schemas.openxmlformats.org/officeDocument/2006/relationships/tags" Target="../tags/tag707.xml"/><Relationship Id="rId140" Type="http://schemas.openxmlformats.org/officeDocument/2006/relationships/tags" Target="../tags/tag751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23" Type="http://schemas.openxmlformats.org/officeDocument/2006/relationships/tags" Target="../tags/tag634.xml"/><Relationship Id="rId28" Type="http://schemas.openxmlformats.org/officeDocument/2006/relationships/tags" Target="../tags/tag639.xml"/><Relationship Id="rId49" Type="http://schemas.openxmlformats.org/officeDocument/2006/relationships/tags" Target="../tags/tag660.xml"/><Relationship Id="rId114" Type="http://schemas.openxmlformats.org/officeDocument/2006/relationships/tags" Target="../tags/tag725.xml"/><Relationship Id="rId119" Type="http://schemas.openxmlformats.org/officeDocument/2006/relationships/tags" Target="../tags/tag730.xml"/><Relationship Id="rId44" Type="http://schemas.openxmlformats.org/officeDocument/2006/relationships/tags" Target="../tags/tag655.xml"/><Relationship Id="rId60" Type="http://schemas.openxmlformats.org/officeDocument/2006/relationships/tags" Target="../tags/tag671.xml"/><Relationship Id="rId65" Type="http://schemas.openxmlformats.org/officeDocument/2006/relationships/tags" Target="../tags/tag676.xml"/><Relationship Id="rId81" Type="http://schemas.openxmlformats.org/officeDocument/2006/relationships/tags" Target="../tags/tag692.xml"/><Relationship Id="rId86" Type="http://schemas.openxmlformats.org/officeDocument/2006/relationships/tags" Target="../tags/tag697.xml"/><Relationship Id="rId130" Type="http://schemas.openxmlformats.org/officeDocument/2006/relationships/tags" Target="../tags/tag741.xml"/><Relationship Id="rId135" Type="http://schemas.openxmlformats.org/officeDocument/2006/relationships/tags" Target="../tags/tag746.xml"/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39" Type="http://schemas.openxmlformats.org/officeDocument/2006/relationships/tags" Target="../tags/tag650.xml"/><Relationship Id="rId109" Type="http://schemas.openxmlformats.org/officeDocument/2006/relationships/tags" Target="../tags/tag720.xml"/><Relationship Id="rId34" Type="http://schemas.openxmlformats.org/officeDocument/2006/relationships/tags" Target="../tags/tag645.xml"/><Relationship Id="rId50" Type="http://schemas.openxmlformats.org/officeDocument/2006/relationships/tags" Target="../tags/tag661.xml"/><Relationship Id="rId55" Type="http://schemas.openxmlformats.org/officeDocument/2006/relationships/tags" Target="../tags/tag666.xml"/><Relationship Id="rId76" Type="http://schemas.openxmlformats.org/officeDocument/2006/relationships/tags" Target="../tags/tag687.xml"/><Relationship Id="rId97" Type="http://schemas.openxmlformats.org/officeDocument/2006/relationships/tags" Target="../tags/tag708.xml"/><Relationship Id="rId104" Type="http://schemas.openxmlformats.org/officeDocument/2006/relationships/tags" Target="../tags/tag715.xml"/><Relationship Id="rId120" Type="http://schemas.openxmlformats.org/officeDocument/2006/relationships/tags" Target="../tags/tag731.xml"/><Relationship Id="rId125" Type="http://schemas.openxmlformats.org/officeDocument/2006/relationships/tags" Target="../tags/tag736.xml"/><Relationship Id="rId141" Type="http://schemas.openxmlformats.org/officeDocument/2006/relationships/tags" Target="../tags/tag752.xml"/><Relationship Id="rId7" Type="http://schemas.openxmlformats.org/officeDocument/2006/relationships/tags" Target="../tags/tag618.xml"/><Relationship Id="rId71" Type="http://schemas.openxmlformats.org/officeDocument/2006/relationships/tags" Target="../tags/tag682.xml"/><Relationship Id="rId92" Type="http://schemas.openxmlformats.org/officeDocument/2006/relationships/tags" Target="../tags/tag703.xml"/><Relationship Id="rId2" Type="http://schemas.openxmlformats.org/officeDocument/2006/relationships/tags" Target="../tags/tag613.xml"/><Relationship Id="rId29" Type="http://schemas.openxmlformats.org/officeDocument/2006/relationships/tags" Target="../tags/tag640.xml"/><Relationship Id="rId24" Type="http://schemas.openxmlformats.org/officeDocument/2006/relationships/tags" Target="../tags/tag635.xml"/><Relationship Id="rId40" Type="http://schemas.openxmlformats.org/officeDocument/2006/relationships/tags" Target="../tags/tag651.xml"/><Relationship Id="rId45" Type="http://schemas.openxmlformats.org/officeDocument/2006/relationships/tags" Target="../tags/tag656.xml"/><Relationship Id="rId66" Type="http://schemas.openxmlformats.org/officeDocument/2006/relationships/tags" Target="../tags/tag677.xml"/><Relationship Id="rId87" Type="http://schemas.openxmlformats.org/officeDocument/2006/relationships/tags" Target="../tags/tag698.xml"/><Relationship Id="rId110" Type="http://schemas.openxmlformats.org/officeDocument/2006/relationships/tags" Target="../tags/tag721.xml"/><Relationship Id="rId115" Type="http://schemas.openxmlformats.org/officeDocument/2006/relationships/tags" Target="../tags/tag726.xml"/><Relationship Id="rId131" Type="http://schemas.openxmlformats.org/officeDocument/2006/relationships/tags" Target="../tags/tag742.xml"/><Relationship Id="rId136" Type="http://schemas.openxmlformats.org/officeDocument/2006/relationships/tags" Target="../tags/tag747.xml"/><Relationship Id="rId61" Type="http://schemas.openxmlformats.org/officeDocument/2006/relationships/tags" Target="../tags/tag672.xml"/><Relationship Id="rId82" Type="http://schemas.openxmlformats.org/officeDocument/2006/relationships/tags" Target="../tags/tag693.xml"/><Relationship Id="rId19" Type="http://schemas.openxmlformats.org/officeDocument/2006/relationships/tags" Target="../tags/tag630.xml"/><Relationship Id="rId14" Type="http://schemas.openxmlformats.org/officeDocument/2006/relationships/tags" Target="../tags/tag625.xml"/><Relationship Id="rId30" Type="http://schemas.openxmlformats.org/officeDocument/2006/relationships/tags" Target="../tags/tag641.xml"/><Relationship Id="rId35" Type="http://schemas.openxmlformats.org/officeDocument/2006/relationships/tags" Target="../tags/tag646.xml"/><Relationship Id="rId56" Type="http://schemas.openxmlformats.org/officeDocument/2006/relationships/tags" Target="../tags/tag667.xml"/><Relationship Id="rId77" Type="http://schemas.openxmlformats.org/officeDocument/2006/relationships/tags" Target="../tags/tag688.xml"/><Relationship Id="rId100" Type="http://schemas.openxmlformats.org/officeDocument/2006/relationships/tags" Target="../tags/tag711.xml"/><Relationship Id="rId105" Type="http://schemas.openxmlformats.org/officeDocument/2006/relationships/tags" Target="../tags/tag716.xml"/><Relationship Id="rId126" Type="http://schemas.openxmlformats.org/officeDocument/2006/relationships/tags" Target="../tags/tag737.xml"/><Relationship Id="rId8" Type="http://schemas.openxmlformats.org/officeDocument/2006/relationships/tags" Target="../tags/tag619.xml"/><Relationship Id="rId51" Type="http://schemas.openxmlformats.org/officeDocument/2006/relationships/tags" Target="../tags/tag662.xml"/><Relationship Id="rId72" Type="http://schemas.openxmlformats.org/officeDocument/2006/relationships/tags" Target="../tags/tag683.xml"/><Relationship Id="rId93" Type="http://schemas.openxmlformats.org/officeDocument/2006/relationships/tags" Target="../tags/tag704.xml"/><Relationship Id="rId98" Type="http://schemas.openxmlformats.org/officeDocument/2006/relationships/tags" Target="../tags/tag709.xml"/><Relationship Id="rId121" Type="http://schemas.openxmlformats.org/officeDocument/2006/relationships/tags" Target="../tags/tag732.xml"/><Relationship Id="rId142" Type="http://schemas.openxmlformats.org/officeDocument/2006/relationships/tags" Target="../tags/tag753.xml"/><Relationship Id="rId3" Type="http://schemas.openxmlformats.org/officeDocument/2006/relationships/tags" Target="../tags/tag614.xml"/><Relationship Id="rId25" Type="http://schemas.openxmlformats.org/officeDocument/2006/relationships/tags" Target="../tags/tag636.xml"/><Relationship Id="rId46" Type="http://schemas.openxmlformats.org/officeDocument/2006/relationships/tags" Target="../tags/tag657.xml"/><Relationship Id="rId67" Type="http://schemas.openxmlformats.org/officeDocument/2006/relationships/tags" Target="../tags/tag678.xml"/><Relationship Id="rId116" Type="http://schemas.openxmlformats.org/officeDocument/2006/relationships/tags" Target="../tags/tag727.xml"/><Relationship Id="rId137" Type="http://schemas.openxmlformats.org/officeDocument/2006/relationships/tags" Target="../tags/tag748.xml"/><Relationship Id="rId20" Type="http://schemas.openxmlformats.org/officeDocument/2006/relationships/tags" Target="../tags/tag631.xml"/><Relationship Id="rId41" Type="http://schemas.openxmlformats.org/officeDocument/2006/relationships/tags" Target="../tags/tag652.xml"/><Relationship Id="rId62" Type="http://schemas.openxmlformats.org/officeDocument/2006/relationships/tags" Target="../tags/tag673.xml"/><Relationship Id="rId83" Type="http://schemas.openxmlformats.org/officeDocument/2006/relationships/tags" Target="../tags/tag694.xml"/><Relationship Id="rId88" Type="http://schemas.openxmlformats.org/officeDocument/2006/relationships/tags" Target="../tags/tag699.xml"/><Relationship Id="rId111" Type="http://schemas.openxmlformats.org/officeDocument/2006/relationships/tags" Target="../tags/tag722.xml"/><Relationship Id="rId132" Type="http://schemas.openxmlformats.org/officeDocument/2006/relationships/tags" Target="../tags/tag743.xml"/><Relationship Id="rId15" Type="http://schemas.openxmlformats.org/officeDocument/2006/relationships/tags" Target="../tags/tag626.xml"/><Relationship Id="rId36" Type="http://schemas.openxmlformats.org/officeDocument/2006/relationships/tags" Target="../tags/tag647.xml"/><Relationship Id="rId57" Type="http://schemas.openxmlformats.org/officeDocument/2006/relationships/tags" Target="../tags/tag668.xml"/><Relationship Id="rId106" Type="http://schemas.openxmlformats.org/officeDocument/2006/relationships/tags" Target="../tags/tag717.xml"/><Relationship Id="rId127" Type="http://schemas.openxmlformats.org/officeDocument/2006/relationships/tags" Target="../tags/tag738.xml"/><Relationship Id="rId10" Type="http://schemas.openxmlformats.org/officeDocument/2006/relationships/tags" Target="../tags/tag621.xml"/><Relationship Id="rId31" Type="http://schemas.openxmlformats.org/officeDocument/2006/relationships/tags" Target="../tags/tag642.xml"/><Relationship Id="rId52" Type="http://schemas.openxmlformats.org/officeDocument/2006/relationships/tags" Target="../tags/tag663.xml"/><Relationship Id="rId73" Type="http://schemas.openxmlformats.org/officeDocument/2006/relationships/tags" Target="../tags/tag684.xml"/><Relationship Id="rId78" Type="http://schemas.openxmlformats.org/officeDocument/2006/relationships/tags" Target="../tags/tag689.xml"/><Relationship Id="rId94" Type="http://schemas.openxmlformats.org/officeDocument/2006/relationships/tags" Target="../tags/tag705.xml"/><Relationship Id="rId99" Type="http://schemas.openxmlformats.org/officeDocument/2006/relationships/tags" Target="../tags/tag710.xml"/><Relationship Id="rId101" Type="http://schemas.openxmlformats.org/officeDocument/2006/relationships/tags" Target="../tags/tag712.xml"/><Relationship Id="rId122" Type="http://schemas.openxmlformats.org/officeDocument/2006/relationships/tags" Target="../tags/tag733.xml"/><Relationship Id="rId143" Type="http://schemas.openxmlformats.org/officeDocument/2006/relationships/slideLayout" Target="../slideLayouts/slideLayout2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26" Type="http://schemas.openxmlformats.org/officeDocument/2006/relationships/tags" Target="../tags/tag637.xml"/><Relationship Id="rId47" Type="http://schemas.openxmlformats.org/officeDocument/2006/relationships/tags" Target="../tags/tag658.xml"/><Relationship Id="rId68" Type="http://schemas.openxmlformats.org/officeDocument/2006/relationships/tags" Target="../tags/tag679.xml"/><Relationship Id="rId89" Type="http://schemas.openxmlformats.org/officeDocument/2006/relationships/tags" Target="../tags/tag700.xml"/><Relationship Id="rId112" Type="http://schemas.openxmlformats.org/officeDocument/2006/relationships/tags" Target="../tags/tag723.xml"/><Relationship Id="rId133" Type="http://schemas.openxmlformats.org/officeDocument/2006/relationships/tags" Target="../tags/tag744.xml"/><Relationship Id="rId16" Type="http://schemas.openxmlformats.org/officeDocument/2006/relationships/tags" Target="../tags/tag62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870.xml"/><Relationship Id="rId299" Type="http://schemas.openxmlformats.org/officeDocument/2006/relationships/tags" Target="../tags/tag1052.xml"/><Relationship Id="rId21" Type="http://schemas.openxmlformats.org/officeDocument/2006/relationships/tags" Target="../tags/tag774.xml"/><Relationship Id="rId63" Type="http://schemas.openxmlformats.org/officeDocument/2006/relationships/tags" Target="../tags/tag816.xml"/><Relationship Id="rId159" Type="http://schemas.openxmlformats.org/officeDocument/2006/relationships/tags" Target="../tags/tag912.xml"/><Relationship Id="rId324" Type="http://schemas.openxmlformats.org/officeDocument/2006/relationships/tags" Target="../tags/tag1077.xml"/><Relationship Id="rId366" Type="http://schemas.openxmlformats.org/officeDocument/2006/relationships/tags" Target="../tags/tag1119.xml"/><Relationship Id="rId170" Type="http://schemas.openxmlformats.org/officeDocument/2006/relationships/tags" Target="../tags/tag923.xml"/><Relationship Id="rId226" Type="http://schemas.openxmlformats.org/officeDocument/2006/relationships/tags" Target="../tags/tag979.xml"/><Relationship Id="rId433" Type="http://schemas.openxmlformats.org/officeDocument/2006/relationships/tags" Target="../tags/tag1186.xml"/><Relationship Id="rId268" Type="http://schemas.openxmlformats.org/officeDocument/2006/relationships/tags" Target="../tags/tag1021.xml"/><Relationship Id="rId32" Type="http://schemas.openxmlformats.org/officeDocument/2006/relationships/tags" Target="../tags/tag785.xml"/><Relationship Id="rId74" Type="http://schemas.openxmlformats.org/officeDocument/2006/relationships/tags" Target="../tags/tag827.xml"/><Relationship Id="rId128" Type="http://schemas.openxmlformats.org/officeDocument/2006/relationships/tags" Target="../tags/tag881.xml"/><Relationship Id="rId335" Type="http://schemas.openxmlformats.org/officeDocument/2006/relationships/tags" Target="../tags/tag1088.xml"/><Relationship Id="rId377" Type="http://schemas.openxmlformats.org/officeDocument/2006/relationships/tags" Target="../tags/tag1130.xml"/><Relationship Id="rId5" Type="http://schemas.openxmlformats.org/officeDocument/2006/relationships/tags" Target="../tags/tag758.xml"/><Relationship Id="rId181" Type="http://schemas.openxmlformats.org/officeDocument/2006/relationships/tags" Target="../tags/tag934.xml"/><Relationship Id="rId237" Type="http://schemas.openxmlformats.org/officeDocument/2006/relationships/tags" Target="../tags/tag990.xml"/><Relationship Id="rId402" Type="http://schemas.openxmlformats.org/officeDocument/2006/relationships/tags" Target="../tags/tag1155.xml"/><Relationship Id="rId279" Type="http://schemas.openxmlformats.org/officeDocument/2006/relationships/tags" Target="../tags/tag1032.xml"/><Relationship Id="rId43" Type="http://schemas.openxmlformats.org/officeDocument/2006/relationships/tags" Target="../tags/tag796.xml"/><Relationship Id="rId139" Type="http://schemas.openxmlformats.org/officeDocument/2006/relationships/tags" Target="../tags/tag892.xml"/><Relationship Id="rId290" Type="http://schemas.openxmlformats.org/officeDocument/2006/relationships/tags" Target="../tags/tag1043.xml"/><Relationship Id="rId304" Type="http://schemas.openxmlformats.org/officeDocument/2006/relationships/tags" Target="../tags/tag1057.xml"/><Relationship Id="rId346" Type="http://schemas.openxmlformats.org/officeDocument/2006/relationships/tags" Target="../tags/tag1099.xml"/><Relationship Id="rId388" Type="http://schemas.openxmlformats.org/officeDocument/2006/relationships/tags" Target="../tags/tag1141.xml"/><Relationship Id="rId85" Type="http://schemas.openxmlformats.org/officeDocument/2006/relationships/tags" Target="../tags/tag838.xml"/><Relationship Id="rId150" Type="http://schemas.openxmlformats.org/officeDocument/2006/relationships/tags" Target="../tags/tag903.xml"/><Relationship Id="rId192" Type="http://schemas.openxmlformats.org/officeDocument/2006/relationships/tags" Target="../tags/tag945.xml"/><Relationship Id="rId206" Type="http://schemas.openxmlformats.org/officeDocument/2006/relationships/tags" Target="../tags/tag959.xml"/><Relationship Id="rId413" Type="http://schemas.openxmlformats.org/officeDocument/2006/relationships/tags" Target="../tags/tag1166.xml"/><Relationship Id="rId248" Type="http://schemas.openxmlformats.org/officeDocument/2006/relationships/tags" Target="../tags/tag1001.xml"/><Relationship Id="rId12" Type="http://schemas.openxmlformats.org/officeDocument/2006/relationships/tags" Target="../tags/tag765.xml"/><Relationship Id="rId108" Type="http://schemas.openxmlformats.org/officeDocument/2006/relationships/tags" Target="../tags/tag861.xml"/><Relationship Id="rId315" Type="http://schemas.openxmlformats.org/officeDocument/2006/relationships/tags" Target="../tags/tag1068.xml"/><Relationship Id="rId357" Type="http://schemas.openxmlformats.org/officeDocument/2006/relationships/tags" Target="../tags/tag1110.xml"/><Relationship Id="rId54" Type="http://schemas.openxmlformats.org/officeDocument/2006/relationships/tags" Target="../tags/tag807.xml"/><Relationship Id="rId96" Type="http://schemas.openxmlformats.org/officeDocument/2006/relationships/tags" Target="../tags/tag849.xml"/><Relationship Id="rId161" Type="http://schemas.openxmlformats.org/officeDocument/2006/relationships/tags" Target="../tags/tag914.xml"/><Relationship Id="rId217" Type="http://schemas.openxmlformats.org/officeDocument/2006/relationships/tags" Target="../tags/tag970.xml"/><Relationship Id="rId399" Type="http://schemas.openxmlformats.org/officeDocument/2006/relationships/tags" Target="../tags/tag1152.xml"/><Relationship Id="rId259" Type="http://schemas.openxmlformats.org/officeDocument/2006/relationships/tags" Target="../tags/tag1012.xml"/><Relationship Id="rId424" Type="http://schemas.openxmlformats.org/officeDocument/2006/relationships/tags" Target="../tags/tag1177.xml"/><Relationship Id="rId23" Type="http://schemas.openxmlformats.org/officeDocument/2006/relationships/tags" Target="../tags/tag776.xml"/><Relationship Id="rId119" Type="http://schemas.openxmlformats.org/officeDocument/2006/relationships/tags" Target="../tags/tag872.xml"/><Relationship Id="rId270" Type="http://schemas.openxmlformats.org/officeDocument/2006/relationships/tags" Target="../tags/tag1023.xml"/><Relationship Id="rId326" Type="http://schemas.openxmlformats.org/officeDocument/2006/relationships/tags" Target="../tags/tag1079.xml"/><Relationship Id="rId65" Type="http://schemas.openxmlformats.org/officeDocument/2006/relationships/tags" Target="../tags/tag818.xml"/><Relationship Id="rId130" Type="http://schemas.openxmlformats.org/officeDocument/2006/relationships/tags" Target="../tags/tag883.xml"/><Relationship Id="rId368" Type="http://schemas.openxmlformats.org/officeDocument/2006/relationships/tags" Target="../tags/tag1121.xml"/><Relationship Id="rId172" Type="http://schemas.openxmlformats.org/officeDocument/2006/relationships/tags" Target="../tags/tag925.xml"/><Relationship Id="rId228" Type="http://schemas.openxmlformats.org/officeDocument/2006/relationships/tags" Target="../tags/tag981.xml"/><Relationship Id="rId435" Type="http://schemas.openxmlformats.org/officeDocument/2006/relationships/tags" Target="../tags/tag1188.xml"/><Relationship Id="rId281" Type="http://schemas.openxmlformats.org/officeDocument/2006/relationships/tags" Target="../tags/tag1034.xml"/><Relationship Id="rId337" Type="http://schemas.openxmlformats.org/officeDocument/2006/relationships/tags" Target="../tags/tag1090.xml"/><Relationship Id="rId34" Type="http://schemas.openxmlformats.org/officeDocument/2006/relationships/tags" Target="../tags/tag787.xml"/><Relationship Id="rId76" Type="http://schemas.openxmlformats.org/officeDocument/2006/relationships/tags" Target="../tags/tag829.xml"/><Relationship Id="rId141" Type="http://schemas.openxmlformats.org/officeDocument/2006/relationships/tags" Target="../tags/tag894.xml"/><Relationship Id="rId379" Type="http://schemas.openxmlformats.org/officeDocument/2006/relationships/tags" Target="../tags/tag1132.xml"/><Relationship Id="rId7" Type="http://schemas.openxmlformats.org/officeDocument/2006/relationships/tags" Target="../tags/tag760.xml"/><Relationship Id="rId183" Type="http://schemas.openxmlformats.org/officeDocument/2006/relationships/tags" Target="../tags/tag936.xml"/><Relationship Id="rId239" Type="http://schemas.openxmlformats.org/officeDocument/2006/relationships/tags" Target="../tags/tag992.xml"/><Relationship Id="rId390" Type="http://schemas.openxmlformats.org/officeDocument/2006/relationships/tags" Target="../tags/tag1143.xml"/><Relationship Id="rId404" Type="http://schemas.openxmlformats.org/officeDocument/2006/relationships/tags" Target="../tags/tag1157.xml"/><Relationship Id="rId250" Type="http://schemas.openxmlformats.org/officeDocument/2006/relationships/tags" Target="../tags/tag1003.xml"/><Relationship Id="rId292" Type="http://schemas.openxmlformats.org/officeDocument/2006/relationships/tags" Target="../tags/tag1045.xml"/><Relationship Id="rId306" Type="http://schemas.openxmlformats.org/officeDocument/2006/relationships/tags" Target="../tags/tag1059.xml"/><Relationship Id="rId45" Type="http://schemas.openxmlformats.org/officeDocument/2006/relationships/tags" Target="../tags/tag798.xml"/><Relationship Id="rId87" Type="http://schemas.openxmlformats.org/officeDocument/2006/relationships/tags" Target="../tags/tag840.xml"/><Relationship Id="rId110" Type="http://schemas.openxmlformats.org/officeDocument/2006/relationships/tags" Target="../tags/tag863.xml"/><Relationship Id="rId348" Type="http://schemas.openxmlformats.org/officeDocument/2006/relationships/tags" Target="../tags/tag1101.xml"/><Relationship Id="rId152" Type="http://schemas.openxmlformats.org/officeDocument/2006/relationships/tags" Target="../tags/tag905.xml"/><Relationship Id="rId194" Type="http://schemas.openxmlformats.org/officeDocument/2006/relationships/tags" Target="../tags/tag947.xml"/><Relationship Id="rId208" Type="http://schemas.openxmlformats.org/officeDocument/2006/relationships/tags" Target="../tags/tag961.xml"/><Relationship Id="rId415" Type="http://schemas.openxmlformats.org/officeDocument/2006/relationships/tags" Target="../tags/tag1168.xml"/><Relationship Id="rId261" Type="http://schemas.openxmlformats.org/officeDocument/2006/relationships/tags" Target="../tags/tag1014.xml"/><Relationship Id="rId14" Type="http://schemas.openxmlformats.org/officeDocument/2006/relationships/tags" Target="../tags/tag767.xml"/><Relationship Id="rId56" Type="http://schemas.openxmlformats.org/officeDocument/2006/relationships/tags" Target="../tags/tag809.xml"/><Relationship Id="rId317" Type="http://schemas.openxmlformats.org/officeDocument/2006/relationships/tags" Target="../tags/tag1070.xml"/><Relationship Id="rId359" Type="http://schemas.openxmlformats.org/officeDocument/2006/relationships/tags" Target="../tags/tag1112.xml"/><Relationship Id="rId98" Type="http://schemas.openxmlformats.org/officeDocument/2006/relationships/tags" Target="../tags/tag851.xml"/><Relationship Id="rId121" Type="http://schemas.openxmlformats.org/officeDocument/2006/relationships/tags" Target="../tags/tag874.xml"/><Relationship Id="rId163" Type="http://schemas.openxmlformats.org/officeDocument/2006/relationships/tags" Target="../tags/tag916.xml"/><Relationship Id="rId219" Type="http://schemas.openxmlformats.org/officeDocument/2006/relationships/tags" Target="../tags/tag972.xml"/><Relationship Id="rId370" Type="http://schemas.openxmlformats.org/officeDocument/2006/relationships/tags" Target="../tags/tag1123.xml"/><Relationship Id="rId426" Type="http://schemas.openxmlformats.org/officeDocument/2006/relationships/tags" Target="../tags/tag1179.xml"/><Relationship Id="rId230" Type="http://schemas.openxmlformats.org/officeDocument/2006/relationships/tags" Target="../tags/tag983.xml"/><Relationship Id="rId25" Type="http://schemas.openxmlformats.org/officeDocument/2006/relationships/tags" Target="../tags/tag778.xml"/><Relationship Id="rId67" Type="http://schemas.openxmlformats.org/officeDocument/2006/relationships/tags" Target="../tags/tag820.xml"/><Relationship Id="rId272" Type="http://schemas.openxmlformats.org/officeDocument/2006/relationships/tags" Target="../tags/tag1025.xml"/><Relationship Id="rId328" Type="http://schemas.openxmlformats.org/officeDocument/2006/relationships/tags" Target="../tags/tag1081.xml"/><Relationship Id="rId132" Type="http://schemas.openxmlformats.org/officeDocument/2006/relationships/tags" Target="../tags/tag885.xml"/><Relationship Id="rId174" Type="http://schemas.openxmlformats.org/officeDocument/2006/relationships/tags" Target="../tags/tag927.xml"/><Relationship Id="rId381" Type="http://schemas.openxmlformats.org/officeDocument/2006/relationships/tags" Target="../tags/tag1134.xml"/><Relationship Id="rId241" Type="http://schemas.openxmlformats.org/officeDocument/2006/relationships/tags" Target="../tags/tag994.xml"/><Relationship Id="rId437" Type="http://schemas.openxmlformats.org/officeDocument/2006/relationships/slideLayout" Target="../slideLayouts/slideLayout2.xml"/><Relationship Id="rId36" Type="http://schemas.openxmlformats.org/officeDocument/2006/relationships/tags" Target="../tags/tag789.xml"/><Relationship Id="rId283" Type="http://schemas.openxmlformats.org/officeDocument/2006/relationships/tags" Target="../tags/tag1036.xml"/><Relationship Id="rId339" Type="http://schemas.openxmlformats.org/officeDocument/2006/relationships/tags" Target="../tags/tag1092.xml"/><Relationship Id="rId78" Type="http://schemas.openxmlformats.org/officeDocument/2006/relationships/tags" Target="../tags/tag831.xml"/><Relationship Id="rId101" Type="http://schemas.openxmlformats.org/officeDocument/2006/relationships/tags" Target="../tags/tag854.xml"/><Relationship Id="rId143" Type="http://schemas.openxmlformats.org/officeDocument/2006/relationships/tags" Target="../tags/tag896.xml"/><Relationship Id="rId185" Type="http://schemas.openxmlformats.org/officeDocument/2006/relationships/tags" Target="../tags/tag938.xml"/><Relationship Id="rId350" Type="http://schemas.openxmlformats.org/officeDocument/2006/relationships/tags" Target="../tags/tag1103.xml"/><Relationship Id="rId406" Type="http://schemas.openxmlformats.org/officeDocument/2006/relationships/tags" Target="../tags/tag1159.xml"/><Relationship Id="rId9" Type="http://schemas.openxmlformats.org/officeDocument/2006/relationships/tags" Target="../tags/tag762.xml"/><Relationship Id="rId210" Type="http://schemas.openxmlformats.org/officeDocument/2006/relationships/tags" Target="../tags/tag963.xml"/><Relationship Id="rId392" Type="http://schemas.openxmlformats.org/officeDocument/2006/relationships/tags" Target="../tags/tag1145.xml"/><Relationship Id="rId252" Type="http://schemas.openxmlformats.org/officeDocument/2006/relationships/tags" Target="../tags/tag1005.xml"/><Relationship Id="rId294" Type="http://schemas.openxmlformats.org/officeDocument/2006/relationships/tags" Target="../tags/tag1047.xml"/><Relationship Id="rId308" Type="http://schemas.openxmlformats.org/officeDocument/2006/relationships/tags" Target="../tags/tag1061.xml"/><Relationship Id="rId47" Type="http://schemas.openxmlformats.org/officeDocument/2006/relationships/tags" Target="../tags/tag800.xml"/><Relationship Id="rId89" Type="http://schemas.openxmlformats.org/officeDocument/2006/relationships/tags" Target="../tags/tag842.xml"/><Relationship Id="rId112" Type="http://schemas.openxmlformats.org/officeDocument/2006/relationships/tags" Target="../tags/tag865.xml"/><Relationship Id="rId154" Type="http://schemas.openxmlformats.org/officeDocument/2006/relationships/tags" Target="../tags/tag907.xml"/><Relationship Id="rId361" Type="http://schemas.openxmlformats.org/officeDocument/2006/relationships/tags" Target="../tags/tag1114.xml"/><Relationship Id="rId196" Type="http://schemas.openxmlformats.org/officeDocument/2006/relationships/tags" Target="../tags/tag949.xml"/><Relationship Id="rId417" Type="http://schemas.openxmlformats.org/officeDocument/2006/relationships/tags" Target="../tags/tag1170.xml"/><Relationship Id="rId16" Type="http://schemas.openxmlformats.org/officeDocument/2006/relationships/tags" Target="../tags/tag769.xml"/><Relationship Id="rId221" Type="http://schemas.openxmlformats.org/officeDocument/2006/relationships/tags" Target="../tags/tag974.xml"/><Relationship Id="rId263" Type="http://schemas.openxmlformats.org/officeDocument/2006/relationships/tags" Target="../tags/tag1016.xml"/><Relationship Id="rId319" Type="http://schemas.openxmlformats.org/officeDocument/2006/relationships/tags" Target="../tags/tag1072.xml"/><Relationship Id="rId58" Type="http://schemas.openxmlformats.org/officeDocument/2006/relationships/tags" Target="../tags/tag811.xml"/><Relationship Id="rId123" Type="http://schemas.openxmlformats.org/officeDocument/2006/relationships/tags" Target="../tags/tag876.xml"/><Relationship Id="rId330" Type="http://schemas.openxmlformats.org/officeDocument/2006/relationships/tags" Target="../tags/tag1083.xml"/><Relationship Id="rId165" Type="http://schemas.openxmlformats.org/officeDocument/2006/relationships/tags" Target="../tags/tag918.xml"/><Relationship Id="rId372" Type="http://schemas.openxmlformats.org/officeDocument/2006/relationships/tags" Target="../tags/tag1125.xml"/><Relationship Id="rId428" Type="http://schemas.openxmlformats.org/officeDocument/2006/relationships/tags" Target="../tags/tag1181.xml"/><Relationship Id="rId232" Type="http://schemas.openxmlformats.org/officeDocument/2006/relationships/tags" Target="../tags/tag985.xml"/><Relationship Id="rId274" Type="http://schemas.openxmlformats.org/officeDocument/2006/relationships/tags" Target="../tags/tag1027.xml"/><Relationship Id="rId27" Type="http://schemas.openxmlformats.org/officeDocument/2006/relationships/tags" Target="../tags/tag780.xml"/><Relationship Id="rId69" Type="http://schemas.openxmlformats.org/officeDocument/2006/relationships/tags" Target="../tags/tag822.xml"/><Relationship Id="rId134" Type="http://schemas.openxmlformats.org/officeDocument/2006/relationships/tags" Target="../tags/tag887.xml"/><Relationship Id="rId80" Type="http://schemas.openxmlformats.org/officeDocument/2006/relationships/tags" Target="../tags/tag833.xml"/><Relationship Id="rId176" Type="http://schemas.openxmlformats.org/officeDocument/2006/relationships/tags" Target="../tags/tag929.xml"/><Relationship Id="rId341" Type="http://schemas.openxmlformats.org/officeDocument/2006/relationships/tags" Target="../tags/tag1094.xml"/><Relationship Id="rId383" Type="http://schemas.openxmlformats.org/officeDocument/2006/relationships/tags" Target="../tags/tag1136.xml"/><Relationship Id="rId439" Type="http://schemas.openxmlformats.org/officeDocument/2006/relationships/image" Target="../media/image8.png"/><Relationship Id="rId201" Type="http://schemas.openxmlformats.org/officeDocument/2006/relationships/tags" Target="../tags/tag954.xml"/><Relationship Id="rId243" Type="http://schemas.openxmlformats.org/officeDocument/2006/relationships/tags" Target="../tags/tag996.xml"/><Relationship Id="rId285" Type="http://schemas.openxmlformats.org/officeDocument/2006/relationships/tags" Target="../tags/tag1038.xml"/><Relationship Id="rId38" Type="http://schemas.openxmlformats.org/officeDocument/2006/relationships/tags" Target="../tags/tag791.xml"/><Relationship Id="rId103" Type="http://schemas.openxmlformats.org/officeDocument/2006/relationships/tags" Target="../tags/tag856.xml"/><Relationship Id="rId310" Type="http://schemas.openxmlformats.org/officeDocument/2006/relationships/tags" Target="../tags/tag1063.xml"/><Relationship Id="rId91" Type="http://schemas.openxmlformats.org/officeDocument/2006/relationships/tags" Target="../tags/tag844.xml"/><Relationship Id="rId145" Type="http://schemas.openxmlformats.org/officeDocument/2006/relationships/tags" Target="../tags/tag898.xml"/><Relationship Id="rId187" Type="http://schemas.openxmlformats.org/officeDocument/2006/relationships/tags" Target="../tags/tag940.xml"/><Relationship Id="rId352" Type="http://schemas.openxmlformats.org/officeDocument/2006/relationships/tags" Target="../tags/tag1105.xml"/><Relationship Id="rId394" Type="http://schemas.openxmlformats.org/officeDocument/2006/relationships/tags" Target="../tags/tag1147.xml"/><Relationship Id="rId408" Type="http://schemas.openxmlformats.org/officeDocument/2006/relationships/tags" Target="../tags/tag1161.xml"/><Relationship Id="rId212" Type="http://schemas.openxmlformats.org/officeDocument/2006/relationships/tags" Target="../tags/tag965.xml"/><Relationship Id="rId254" Type="http://schemas.openxmlformats.org/officeDocument/2006/relationships/tags" Target="../tags/tag1007.xml"/><Relationship Id="rId49" Type="http://schemas.openxmlformats.org/officeDocument/2006/relationships/tags" Target="../tags/tag802.xml"/><Relationship Id="rId114" Type="http://schemas.openxmlformats.org/officeDocument/2006/relationships/tags" Target="../tags/tag867.xml"/><Relationship Id="rId296" Type="http://schemas.openxmlformats.org/officeDocument/2006/relationships/tags" Target="../tags/tag1049.xml"/><Relationship Id="rId60" Type="http://schemas.openxmlformats.org/officeDocument/2006/relationships/tags" Target="../tags/tag813.xml"/><Relationship Id="rId81" Type="http://schemas.openxmlformats.org/officeDocument/2006/relationships/tags" Target="../tags/tag834.xml"/><Relationship Id="rId135" Type="http://schemas.openxmlformats.org/officeDocument/2006/relationships/tags" Target="../tags/tag888.xml"/><Relationship Id="rId156" Type="http://schemas.openxmlformats.org/officeDocument/2006/relationships/tags" Target="../tags/tag909.xml"/><Relationship Id="rId177" Type="http://schemas.openxmlformats.org/officeDocument/2006/relationships/tags" Target="../tags/tag930.xml"/><Relationship Id="rId198" Type="http://schemas.openxmlformats.org/officeDocument/2006/relationships/tags" Target="../tags/tag951.xml"/><Relationship Id="rId321" Type="http://schemas.openxmlformats.org/officeDocument/2006/relationships/tags" Target="../tags/tag1074.xml"/><Relationship Id="rId342" Type="http://schemas.openxmlformats.org/officeDocument/2006/relationships/tags" Target="../tags/tag1095.xml"/><Relationship Id="rId363" Type="http://schemas.openxmlformats.org/officeDocument/2006/relationships/tags" Target="../tags/tag1116.xml"/><Relationship Id="rId384" Type="http://schemas.openxmlformats.org/officeDocument/2006/relationships/tags" Target="../tags/tag1137.xml"/><Relationship Id="rId419" Type="http://schemas.openxmlformats.org/officeDocument/2006/relationships/tags" Target="../tags/tag1172.xml"/><Relationship Id="rId202" Type="http://schemas.openxmlformats.org/officeDocument/2006/relationships/tags" Target="../tags/tag955.xml"/><Relationship Id="rId223" Type="http://schemas.openxmlformats.org/officeDocument/2006/relationships/tags" Target="../tags/tag976.xml"/><Relationship Id="rId244" Type="http://schemas.openxmlformats.org/officeDocument/2006/relationships/tags" Target="../tags/tag997.xml"/><Relationship Id="rId430" Type="http://schemas.openxmlformats.org/officeDocument/2006/relationships/tags" Target="../tags/tag1183.xml"/><Relationship Id="rId18" Type="http://schemas.openxmlformats.org/officeDocument/2006/relationships/tags" Target="../tags/tag771.xml"/><Relationship Id="rId39" Type="http://schemas.openxmlformats.org/officeDocument/2006/relationships/tags" Target="../tags/tag792.xml"/><Relationship Id="rId265" Type="http://schemas.openxmlformats.org/officeDocument/2006/relationships/tags" Target="../tags/tag1018.xml"/><Relationship Id="rId286" Type="http://schemas.openxmlformats.org/officeDocument/2006/relationships/tags" Target="../tags/tag1039.xml"/><Relationship Id="rId50" Type="http://schemas.openxmlformats.org/officeDocument/2006/relationships/tags" Target="../tags/tag803.xml"/><Relationship Id="rId104" Type="http://schemas.openxmlformats.org/officeDocument/2006/relationships/tags" Target="../tags/tag857.xml"/><Relationship Id="rId125" Type="http://schemas.openxmlformats.org/officeDocument/2006/relationships/tags" Target="../tags/tag878.xml"/><Relationship Id="rId146" Type="http://schemas.openxmlformats.org/officeDocument/2006/relationships/tags" Target="../tags/tag899.xml"/><Relationship Id="rId167" Type="http://schemas.openxmlformats.org/officeDocument/2006/relationships/tags" Target="../tags/tag920.xml"/><Relationship Id="rId188" Type="http://schemas.openxmlformats.org/officeDocument/2006/relationships/tags" Target="../tags/tag941.xml"/><Relationship Id="rId311" Type="http://schemas.openxmlformats.org/officeDocument/2006/relationships/tags" Target="../tags/tag1064.xml"/><Relationship Id="rId332" Type="http://schemas.openxmlformats.org/officeDocument/2006/relationships/tags" Target="../tags/tag1085.xml"/><Relationship Id="rId353" Type="http://schemas.openxmlformats.org/officeDocument/2006/relationships/tags" Target="../tags/tag1106.xml"/><Relationship Id="rId374" Type="http://schemas.openxmlformats.org/officeDocument/2006/relationships/tags" Target="../tags/tag1127.xml"/><Relationship Id="rId395" Type="http://schemas.openxmlformats.org/officeDocument/2006/relationships/tags" Target="../tags/tag1148.xml"/><Relationship Id="rId409" Type="http://schemas.openxmlformats.org/officeDocument/2006/relationships/tags" Target="../tags/tag1162.xml"/><Relationship Id="rId71" Type="http://schemas.openxmlformats.org/officeDocument/2006/relationships/tags" Target="../tags/tag824.xml"/><Relationship Id="rId92" Type="http://schemas.openxmlformats.org/officeDocument/2006/relationships/tags" Target="../tags/tag845.xml"/><Relationship Id="rId213" Type="http://schemas.openxmlformats.org/officeDocument/2006/relationships/tags" Target="../tags/tag966.xml"/><Relationship Id="rId234" Type="http://schemas.openxmlformats.org/officeDocument/2006/relationships/tags" Target="../tags/tag987.xml"/><Relationship Id="rId420" Type="http://schemas.openxmlformats.org/officeDocument/2006/relationships/tags" Target="../tags/tag1173.xml"/><Relationship Id="rId2" Type="http://schemas.openxmlformats.org/officeDocument/2006/relationships/tags" Target="../tags/tag755.xml"/><Relationship Id="rId29" Type="http://schemas.openxmlformats.org/officeDocument/2006/relationships/tags" Target="../tags/tag782.xml"/><Relationship Id="rId255" Type="http://schemas.openxmlformats.org/officeDocument/2006/relationships/tags" Target="../tags/tag1008.xml"/><Relationship Id="rId276" Type="http://schemas.openxmlformats.org/officeDocument/2006/relationships/tags" Target="../tags/tag1029.xml"/><Relationship Id="rId297" Type="http://schemas.openxmlformats.org/officeDocument/2006/relationships/tags" Target="../tags/tag1050.xml"/><Relationship Id="rId40" Type="http://schemas.openxmlformats.org/officeDocument/2006/relationships/tags" Target="../tags/tag793.xml"/><Relationship Id="rId115" Type="http://schemas.openxmlformats.org/officeDocument/2006/relationships/tags" Target="../tags/tag868.xml"/><Relationship Id="rId136" Type="http://schemas.openxmlformats.org/officeDocument/2006/relationships/tags" Target="../tags/tag889.xml"/><Relationship Id="rId157" Type="http://schemas.openxmlformats.org/officeDocument/2006/relationships/tags" Target="../tags/tag910.xml"/><Relationship Id="rId178" Type="http://schemas.openxmlformats.org/officeDocument/2006/relationships/tags" Target="../tags/tag931.xml"/><Relationship Id="rId301" Type="http://schemas.openxmlformats.org/officeDocument/2006/relationships/tags" Target="../tags/tag1054.xml"/><Relationship Id="rId322" Type="http://schemas.openxmlformats.org/officeDocument/2006/relationships/tags" Target="../tags/tag1075.xml"/><Relationship Id="rId343" Type="http://schemas.openxmlformats.org/officeDocument/2006/relationships/tags" Target="../tags/tag1096.xml"/><Relationship Id="rId364" Type="http://schemas.openxmlformats.org/officeDocument/2006/relationships/tags" Target="../tags/tag1117.xml"/><Relationship Id="rId61" Type="http://schemas.openxmlformats.org/officeDocument/2006/relationships/tags" Target="../tags/tag814.xml"/><Relationship Id="rId82" Type="http://schemas.openxmlformats.org/officeDocument/2006/relationships/tags" Target="../tags/tag835.xml"/><Relationship Id="rId199" Type="http://schemas.openxmlformats.org/officeDocument/2006/relationships/tags" Target="../tags/tag952.xml"/><Relationship Id="rId203" Type="http://schemas.openxmlformats.org/officeDocument/2006/relationships/tags" Target="../tags/tag956.xml"/><Relationship Id="rId385" Type="http://schemas.openxmlformats.org/officeDocument/2006/relationships/tags" Target="../tags/tag1138.xml"/><Relationship Id="rId19" Type="http://schemas.openxmlformats.org/officeDocument/2006/relationships/tags" Target="../tags/tag772.xml"/><Relationship Id="rId224" Type="http://schemas.openxmlformats.org/officeDocument/2006/relationships/tags" Target="../tags/tag977.xml"/><Relationship Id="rId245" Type="http://schemas.openxmlformats.org/officeDocument/2006/relationships/tags" Target="../tags/tag998.xml"/><Relationship Id="rId266" Type="http://schemas.openxmlformats.org/officeDocument/2006/relationships/tags" Target="../tags/tag1019.xml"/><Relationship Id="rId287" Type="http://schemas.openxmlformats.org/officeDocument/2006/relationships/tags" Target="../tags/tag1040.xml"/><Relationship Id="rId410" Type="http://schemas.openxmlformats.org/officeDocument/2006/relationships/tags" Target="../tags/tag1163.xml"/><Relationship Id="rId431" Type="http://schemas.openxmlformats.org/officeDocument/2006/relationships/tags" Target="../tags/tag1184.xml"/><Relationship Id="rId30" Type="http://schemas.openxmlformats.org/officeDocument/2006/relationships/tags" Target="../tags/tag783.xml"/><Relationship Id="rId105" Type="http://schemas.openxmlformats.org/officeDocument/2006/relationships/tags" Target="../tags/tag858.xml"/><Relationship Id="rId126" Type="http://schemas.openxmlformats.org/officeDocument/2006/relationships/tags" Target="../tags/tag879.xml"/><Relationship Id="rId147" Type="http://schemas.openxmlformats.org/officeDocument/2006/relationships/tags" Target="../tags/tag900.xml"/><Relationship Id="rId168" Type="http://schemas.openxmlformats.org/officeDocument/2006/relationships/tags" Target="../tags/tag921.xml"/><Relationship Id="rId312" Type="http://schemas.openxmlformats.org/officeDocument/2006/relationships/tags" Target="../tags/tag1065.xml"/><Relationship Id="rId333" Type="http://schemas.openxmlformats.org/officeDocument/2006/relationships/tags" Target="../tags/tag1086.xml"/><Relationship Id="rId354" Type="http://schemas.openxmlformats.org/officeDocument/2006/relationships/tags" Target="../tags/tag1107.xml"/><Relationship Id="rId51" Type="http://schemas.openxmlformats.org/officeDocument/2006/relationships/tags" Target="../tags/tag804.xml"/><Relationship Id="rId72" Type="http://schemas.openxmlformats.org/officeDocument/2006/relationships/tags" Target="../tags/tag825.xml"/><Relationship Id="rId93" Type="http://schemas.openxmlformats.org/officeDocument/2006/relationships/tags" Target="../tags/tag846.xml"/><Relationship Id="rId189" Type="http://schemas.openxmlformats.org/officeDocument/2006/relationships/tags" Target="../tags/tag942.xml"/><Relationship Id="rId375" Type="http://schemas.openxmlformats.org/officeDocument/2006/relationships/tags" Target="../tags/tag1128.xml"/><Relationship Id="rId396" Type="http://schemas.openxmlformats.org/officeDocument/2006/relationships/tags" Target="../tags/tag1149.xml"/><Relationship Id="rId3" Type="http://schemas.openxmlformats.org/officeDocument/2006/relationships/tags" Target="../tags/tag756.xml"/><Relationship Id="rId214" Type="http://schemas.openxmlformats.org/officeDocument/2006/relationships/tags" Target="../tags/tag967.xml"/><Relationship Id="rId235" Type="http://schemas.openxmlformats.org/officeDocument/2006/relationships/tags" Target="../tags/tag988.xml"/><Relationship Id="rId256" Type="http://schemas.openxmlformats.org/officeDocument/2006/relationships/tags" Target="../tags/tag1009.xml"/><Relationship Id="rId277" Type="http://schemas.openxmlformats.org/officeDocument/2006/relationships/tags" Target="../tags/tag1030.xml"/><Relationship Id="rId298" Type="http://schemas.openxmlformats.org/officeDocument/2006/relationships/tags" Target="../tags/tag1051.xml"/><Relationship Id="rId400" Type="http://schemas.openxmlformats.org/officeDocument/2006/relationships/tags" Target="../tags/tag1153.xml"/><Relationship Id="rId421" Type="http://schemas.openxmlformats.org/officeDocument/2006/relationships/tags" Target="../tags/tag1174.xml"/><Relationship Id="rId116" Type="http://schemas.openxmlformats.org/officeDocument/2006/relationships/tags" Target="../tags/tag869.xml"/><Relationship Id="rId137" Type="http://schemas.openxmlformats.org/officeDocument/2006/relationships/tags" Target="../tags/tag890.xml"/><Relationship Id="rId158" Type="http://schemas.openxmlformats.org/officeDocument/2006/relationships/tags" Target="../tags/tag911.xml"/><Relationship Id="rId302" Type="http://schemas.openxmlformats.org/officeDocument/2006/relationships/tags" Target="../tags/tag1055.xml"/><Relationship Id="rId323" Type="http://schemas.openxmlformats.org/officeDocument/2006/relationships/tags" Target="../tags/tag1076.xml"/><Relationship Id="rId344" Type="http://schemas.openxmlformats.org/officeDocument/2006/relationships/tags" Target="../tags/tag1097.xml"/><Relationship Id="rId20" Type="http://schemas.openxmlformats.org/officeDocument/2006/relationships/tags" Target="../tags/tag773.xml"/><Relationship Id="rId41" Type="http://schemas.openxmlformats.org/officeDocument/2006/relationships/tags" Target="../tags/tag794.xml"/><Relationship Id="rId62" Type="http://schemas.openxmlformats.org/officeDocument/2006/relationships/tags" Target="../tags/tag815.xml"/><Relationship Id="rId83" Type="http://schemas.openxmlformats.org/officeDocument/2006/relationships/tags" Target="../tags/tag836.xml"/><Relationship Id="rId179" Type="http://schemas.openxmlformats.org/officeDocument/2006/relationships/tags" Target="../tags/tag932.xml"/><Relationship Id="rId365" Type="http://schemas.openxmlformats.org/officeDocument/2006/relationships/tags" Target="../tags/tag1118.xml"/><Relationship Id="rId386" Type="http://schemas.openxmlformats.org/officeDocument/2006/relationships/tags" Target="../tags/tag1139.xml"/><Relationship Id="rId190" Type="http://schemas.openxmlformats.org/officeDocument/2006/relationships/tags" Target="../tags/tag943.xml"/><Relationship Id="rId204" Type="http://schemas.openxmlformats.org/officeDocument/2006/relationships/tags" Target="../tags/tag957.xml"/><Relationship Id="rId225" Type="http://schemas.openxmlformats.org/officeDocument/2006/relationships/tags" Target="../tags/tag978.xml"/><Relationship Id="rId246" Type="http://schemas.openxmlformats.org/officeDocument/2006/relationships/tags" Target="../tags/tag999.xml"/><Relationship Id="rId267" Type="http://schemas.openxmlformats.org/officeDocument/2006/relationships/tags" Target="../tags/tag1020.xml"/><Relationship Id="rId288" Type="http://schemas.openxmlformats.org/officeDocument/2006/relationships/tags" Target="../tags/tag1041.xml"/><Relationship Id="rId411" Type="http://schemas.openxmlformats.org/officeDocument/2006/relationships/tags" Target="../tags/tag1164.xml"/><Relationship Id="rId432" Type="http://schemas.openxmlformats.org/officeDocument/2006/relationships/tags" Target="../tags/tag1185.xml"/><Relationship Id="rId106" Type="http://schemas.openxmlformats.org/officeDocument/2006/relationships/tags" Target="../tags/tag859.xml"/><Relationship Id="rId127" Type="http://schemas.openxmlformats.org/officeDocument/2006/relationships/tags" Target="../tags/tag880.xml"/><Relationship Id="rId313" Type="http://schemas.openxmlformats.org/officeDocument/2006/relationships/tags" Target="../tags/tag1066.xml"/><Relationship Id="rId10" Type="http://schemas.openxmlformats.org/officeDocument/2006/relationships/tags" Target="../tags/tag763.xml"/><Relationship Id="rId31" Type="http://schemas.openxmlformats.org/officeDocument/2006/relationships/tags" Target="../tags/tag784.xml"/><Relationship Id="rId52" Type="http://schemas.openxmlformats.org/officeDocument/2006/relationships/tags" Target="../tags/tag805.xml"/><Relationship Id="rId73" Type="http://schemas.openxmlformats.org/officeDocument/2006/relationships/tags" Target="../tags/tag826.xml"/><Relationship Id="rId94" Type="http://schemas.openxmlformats.org/officeDocument/2006/relationships/tags" Target="../tags/tag847.xml"/><Relationship Id="rId148" Type="http://schemas.openxmlformats.org/officeDocument/2006/relationships/tags" Target="../tags/tag901.xml"/><Relationship Id="rId169" Type="http://schemas.openxmlformats.org/officeDocument/2006/relationships/tags" Target="../tags/tag922.xml"/><Relationship Id="rId334" Type="http://schemas.openxmlformats.org/officeDocument/2006/relationships/tags" Target="../tags/tag1087.xml"/><Relationship Id="rId355" Type="http://schemas.openxmlformats.org/officeDocument/2006/relationships/tags" Target="../tags/tag1108.xml"/><Relationship Id="rId376" Type="http://schemas.openxmlformats.org/officeDocument/2006/relationships/tags" Target="../tags/tag1129.xml"/><Relationship Id="rId397" Type="http://schemas.openxmlformats.org/officeDocument/2006/relationships/tags" Target="../tags/tag1150.xml"/><Relationship Id="rId4" Type="http://schemas.openxmlformats.org/officeDocument/2006/relationships/tags" Target="../tags/tag757.xml"/><Relationship Id="rId180" Type="http://schemas.openxmlformats.org/officeDocument/2006/relationships/tags" Target="../tags/tag933.xml"/><Relationship Id="rId215" Type="http://schemas.openxmlformats.org/officeDocument/2006/relationships/tags" Target="../tags/tag968.xml"/><Relationship Id="rId236" Type="http://schemas.openxmlformats.org/officeDocument/2006/relationships/tags" Target="../tags/tag989.xml"/><Relationship Id="rId257" Type="http://schemas.openxmlformats.org/officeDocument/2006/relationships/tags" Target="../tags/tag1010.xml"/><Relationship Id="rId278" Type="http://schemas.openxmlformats.org/officeDocument/2006/relationships/tags" Target="../tags/tag1031.xml"/><Relationship Id="rId401" Type="http://schemas.openxmlformats.org/officeDocument/2006/relationships/tags" Target="../tags/tag1154.xml"/><Relationship Id="rId422" Type="http://schemas.openxmlformats.org/officeDocument/2006/relationships/tags" Target="../tags/tag1175.xml"/><Relationship Id="rId303" Type="http://schemas.openxmlformats.org/officeDocument/2006/relationships/tags" Target="../tags/tag1056.xml"/><Relationship Id="rId42" Type="http://schemas.openxmlformats.org/officeDocument/2006/relationships/tags" Target="../tags/tag795.xml"/><Relationship Id="rId84" Type="http://schemas.openxmlformats.org/officeDocument/2006/relationships/tags" Target="../tags/tag837.xml"/><Relationship Id="rId138" Type="http://schemas.openxmlformats.org/officeDocument/2006/relationships/tags" Target="../tags/tag891.xml"/><Relationship Id="rId345" Type="http://schemas.openxmlformats.org/officeDocument/2006/relationships/tags" Target="../tags/tag1098.xml"/><Relationship Id="rId387" Type="http://schemas.openxmlformats.org/officeDocument/2006/relationships/tags" Target="../tags/tag1140.xml"/><Relationship Id="rId191" Type="http://schemas.openxmlformats.org/officeDocument/2006/relationships/tags" Target="../tags/tag944.xml"/><Relationship Id="rId205" Type="http://schemas.openxmlformats.org/officeDocument/2006/relationships/tags" Target="../tags/tag958.xml"/><Relationship Id="rId247" Type="http://schemas.openxmlformats.org/officeDocument/2006/relationships/tags" Target="../tags/tag1000.xml"/><Relationship Id="rId412" Type="http://schemas.openxmlformats.org/officeDocument/2006/relationships/tags" Target="../tags/tag1165.xml"/><Relationship Id="rId107" Type="http://schemas.openxmlformats.org/officeDocument/2006/relationships/tags" Target="../tags/tag860.xml"/><Relationship Id="rId289" Type="http://schemas.openxmlformats.org/officeDocument/2006/relationships/tags" Target="../tags/tag1042.xml"/><Relationship Id="rId11" Type="http://schemas.openxmlformats.org/officeDocument/2006/relationships/tags" Target="../tags/tag764.xml"/><Relationship Id="rId53" Type="http://schemas.openxmlformats.org/officeDocument/2006/relationships/tags" Target="../tags/tag806.xml"/><Relationship Id="rId149" Type="http://schemas.openxmlformats.org/officeDocument/2006/relationships/tags" Target="../tags/tag902.xml"/><Relationship Id="rId314" Type="http://schemas.openxmlformats.org/officeDocument/2006/relationships/tags" Target="../tags/tag1067.xml"/><Relationship Id="rId356" Type="http://schemas.openxmlformats.org/officeDocument/2006/relationships/tags" Target="../tags/tag1109.xml"/><Relationship Id="rId398" Type="http://schemas.openxmlformats.org/officeDocument/2006/relationships/tags" Target="../tags/tag1151.xml"/><Relationship Id="rId95" Type="http://schemas.openxmlformats.org/officeDocument/2006/relationships/tags" Target="../tags/tag848.xml"/><Relationship Id="rId160" Type="http://schemas.openxmlformats.org/officeDocument/2006/relationships/tags" Target="../tags/tag913.xml"/><Relationship Id="rId216" Type="http://schemas.openxmlformats.org/officeDocument/2006/relationships/tags" Target="../tags/tag969.xml"/><Relationship Id="rId423" Type="http://schemas.openxmlformats.org/officeDocument/2006/relationships/tags" Target="../tags/tag1176.xml"/><Relationship Id="rId258" Type="http://schemas.openxmlformats.org/officeDocument/2006/relationships/tags" Target="../tags/tag1011.xml"/><Relationship Id="rId22" Type="http://schemas.openxmlformats.org/officeDocument/2006/relationships/tags" Target="../tags/tag775.xml"/><Relationship Id="rId64" Type="http://schemas.openxmlformats.org/officeDocument/2006/relationships/tags" Target="../tags/tag817.xml"/><Relationship Id="rId118" Type="http://schemas.openxmlformats.org/officeDocument/2006/relationships/tags" Target="../tags/tag871.xml"/><Relationship Id="rId325" Type="http://schemas.openxmlformats.org/officeDocument/2006/relationships/tags" Target="../tags/tag1078.xml"/><Relationship Id="rId367" Type="http://schemas.openxmlformats.org/officeDocument/2006/relationships/tags" Target="../tags/tag1120.xml"/><Relationship Id="rId171" Type="http://schemas.openxmlformats.org/officeDocument/2006/relationships/tags" Target="../tags/tag924.xml"/><Relationship Id="rId227" Type="http://schemas.openxmlformats.org/officeDocument/2006/relationships/tags" Target="../tags/tag980.xml"/><Relationship Id="rId269" Type="http://schemas.openxmlformats.org/officeDocument/2006/relationships/tags" Target="../tags/tag1022.xml"/><Relationship Id="rId434" Type="http://schemas.openxmlformats.org/officeDocument/2006/relationships/tags" Target="../tags/tag1187.xml"/><Relationship Id="rId33" Type="http://schemas.openxmlformats.org/officeDocument/2006/relationships/tags" Target="../tags/tag786.xml"/><Relationship Id="rId129" Type="http://schemas.openxmlformats.org/officeDocument/2006/relationships/tags" Target="../tags/tag882.xml"/><Relationship Id="rId280" Type="http://schemas.openxmlformats.org/officeDocument/2006/relationships/tags" Target="../tags/tag1033.xml"/><Relationship Id="rId336" Type="http://schemas.openxmlformats.org/officeDocument/2006/relationships/tags" Target="../tags/tag1089.xml"/><Relationship Id="rId75" Type="http://schemas.openxmlformats.org/officeDocument/2006/relationships/tags" Target="../tags/tag828.xml"/><Relationship Id="rId140" Type="http://schemas.openxmlformats.org/officeDocument/2006/relationships/tags" Target="../tags/tag893.xml"/><Relationship Id="rId182" Type="http://schemas.openxmlformats.org/officeDocument/2006/relationships/tags" Target="../tags/tag935.xml"/><Relationship Id="rId378" Type="http://schemas.openxmlformats.org/officeDocument/2006/relationships/tags" Target="../tags/tag1131.xml"/><Relationship Id="rId403" Type="http://schemas.openxmlformats.org/officeDocument/2006/relationships/tags" Target="../tags/tag1156.xml"/><Relationship Id="rId6" Type="http://schemas.openxmlformats.org/officeDocument/2006/relationships/tags" Target="../tags/tag759.xml"/><Relationship Id="rId238" Type="http://schemas.openxmlformats.org/officeDocument/2006/relationships/tags" Target="../tags/tag991.xml"/><Relationship Id="rId291" Type="http://schemas.openxmlformats.org/officeDocument/2006/relationships/tags" Target="../tags/tag1044.xml"/><Relationship Id="rId305" Type="http://schemas.openxmlformats.org/officeDocument/2006/relationships/tags" Target="../tags/tag1058.xml"/><Relationship Id="rId347" Type="http://schemas.openxmlformats.org/officeDocument/2006/relationships/tags" Target="../tags/tag1100.xml"/><Relationship Id="rId44" Type="http://schemas.openxmlformats.org/officeDocument/2006/relationships/tags" Target="../tags/tag797.xml"/><Relationship Id="rId86" Type="http://schemas.openxmlformats.org/officeDocument/2006/relationships/tags" Target="../tags/tag839.xml"/><Relationship Id="rId151" Type="http://schemas.openxmlformats.org/officeDocument/2006/relationships/tags" Target="../tags/tag904.xml"/><Relationship Id="rId389" Type="http://schemas.openxmlformats.org/officeDocument/2006/relationships/tags" Target="../tags/tag1142.xml"/><Relationship Id="rId193" Type="http://schemas.openxmlformats.org/officeDocument/2006/relationships/tags" Target="../tags/tag946.xml"/><Relationship Id="rId207" Type="http://schemas.openxmlformats.org/officeDocument/2006/relationships/tags" Target="../tags/tag960.xml"/><Relationship Id="rId249" Type="http://schemas.openxmlformats.org/officeDocument/2006/relationships/tags" Target="../tags/tag1002.xml"/><Relationship Id="rId414" Type="http://schemas.openxmlformats.org/officeDocument/2006/relationships/tags" Target="../tags/tag1167.xml"/><Relationship Id="rId13" Type="http://schemas.openxmlformats.org/officeDocument/2006/relationships/tags" Target="../tags/tag766.xml"/><Relationship Id="rId109" Type="http://schemas.openxmlformats.org/officeDocument/2006/relationships/tags" Target="../tags/tag862.xml"/><Relationship Id="rId260" Type="http://schemas.openxmlformats.org/officeDocument/2006/relationships/tags" Target="../tags/tag1013.xml"/><Relationship Id="rId316" Type="http://schemas.openxmlformats.org/officeDocument/2006/relationships/tags" Target="../tags/tag1069.xml"/><Relationship Id="rId55" Type="http://schemas.openxmlformats.org/officeDocument/2006/relationships/tags" Target="../tags/tag808.xml"/><Relationship Id="rId97" Type="http://schemas.openxmlformats.org/officeDocument/2006/relationships/tags" Target="../tags/tag850.xml"/><Relationship Id="rId120" Type="http://schemas.openxmlformats.org/officeDocument/2006/relationships/tags" Target="../tags/tag873.xml"/><Relationship Id="rId358" Type="http://schemas.openxmlformats.org/officeDocument/2006/relationships/tags" Target="../tags/tag1111.xml"/><Relationship Id="rId162" Type="http://schemas.openxmlformats.org/officeDocument/2006/relationships/tags" Target="../tags/tag915.xml"/><Relationship Id="rId218" Type="http://schemas.openxmlformats.org/officeDocument/2006/relationships/tags" Target="../tags/tag971.xml"/><Relationship Id="rId425" Type="http://schemas.openxmlformats.org/officeDocument/2006/relationships/tags" Target="../tags/tag1178.xml"/><Relationship Id="rId271" Type="http://schemas.openxmlformats.org/officeDocument/2006/relationships/tags" Target="../tags/tag1024.xml"/><Relationship Id="rId24" Type="http://schemas.openxmlformats.org/officeDocument/2006/relationships/tags" Target="../tags/tag777.xml"/><Relationship Id="rId66" Type="http://schemas.openxmlformats.org/officeDocument/2006/relationships/tags" Target="../tags/tag819.xml"/><Relationship Id="rId131" Type="http://schemas.openxmlformats.org/officeDocument/2006/relationships/tags" Target="../tags/tag884.xml"/><Relationship Id="rId327" Type="http://schemas.openxmlformats.org/officeDocument/2006/relationships/tags" Target="../tags/tag1080.xml"/><Relationship Id="rId369" Type="http://schemas.openxmlformats.org/officeDocument/2006/relationships/tags" Target="../tags/tag1122.xml"/><Relationship Id="rId173" Type="http://schemas.openxmlformats.org/officeDocument/2006/relationships/tags" Target="../tags/tag926.xml"/><Relationship Id="rId229" Type="http://schemas.openxmlformats.org/officeDocument/2006/relationships/tags" Target="../tags/tag982.xml"/><Relationship Id="rId380" Type="http://schemas.openxmlformats.org/officeDocument/2006/relationships/tags" Target="../tags/tag1133.xml"/><Relationship Id="rId436" Type="http://schemas.openxmlformats.org/officeDocument/2006/relationships/tags" Target="../tags/tag1189.xml"/><Relationship Id="rId240" Type="http://schemas.openxmlformats.org/officeDocument/2006/relationships/tags" Target="../tags/tag993.xml"/><Relationship Id="rId35" Type="http://schemas.openxmlformats.org/officeDocument/2006/relationships/tags" Target="../tags/tag788.xml"/><Relationship Id="rId77" Type="http://schemas.openxmlformats.org/officeDocument/2006/relationships/tags" Target="../tags/tag830.xml"/><Relationship Id="rId100" Type="http://schemas.openxmlformats.org/officeDocument/2006/relationships/tags" Target="../tags/tag853.xml"/><Relationship Id="rId282" Type="http://schemas.openxmlformats.org/officeDocument/2006/relationships/tags" Target="../tags/tag1035.xml"/><Relationship Id="rId338" Type="http://schemas.openxmlformats.org/officeDocument/2006/relationships/tags" Target="../tags/tag1091.xml"/><Relationship Id="rId8" Type="http://schemas.openxmlformats.org/officeDocument/2006/relationships/tags" Target="../tags/tag761.xml"/><Relationship Id="rId142" Type="http://schemas.openxmlformats.org/officeDocument/2006/relationships/tags" Target="../tags/tag895.xml"/><Relationship Id="rId184" Type="http://schemas.openxmlformats.org/officeDocument/2006/relationships/tags" Target="../tags/tag937.xml"/><Relationship Id="rId391" Type="http://schemas.openxmlformats.org/officeDocument/2006/relationships/tags" Target="../tags/tag1144.xml"/><Relationship Id="rId405" Type="http://schemas.openxmlformats.org/officeDocument/2006/relationships/tags" Target="../tags/tag1158.xml"/><Relationship Id="rId251" Type="http://schemas.openxmlformats.org/officeDocument/2006/relationships/tags" Target="../tags/tag1004.xml"/><Relationship Id="rId46" Type="http://schemas.openxmlformats.org/officeDocument/2006/relationships/tags" Target="../tags/tag799.xml"/><Relationship Id="rId293" Type="http://schemas.openxmlformats.org/officeDocument/2006/relationships/tags" Target="../tags/tag1046.xml"/><Relationship Id="rId307" Type="http://schemas.openxmlformats.org/officeDocument/2006/relationships/tags" Target="../tags/tag1060.xml"/><Relationship Id="rId349" Type="http://schemas.openxmlformats.org/officeDocument/2006/relationships/tags" Target="../tags/tag1102.xml"/><Relationship Id="rId88" Type="http://schemas.openxmlformats.org/officeDocument/2006/relationships/tags" Target="../tags/tag841.xml"/><Relationship Id="rId111" Type="http://schemas.openxmlformats.org/officeDocument/2006/relationships/tags" Target="../tags/tag864.xml"/><Relationship Id="rId153" Type="http://schemas.openxmlformats.org/officeDocument/2006/relationships/tags" Target="../tags/tag906.xml"/><Relationship Id="rId195" Type="http://schemas.openxmlformats.org/officeDocument/2006/relationships/tags" Target="../tags/tag948.xml"/><Relationship Id="rId209" Type="http://schemas.openxmlformats.org/officeDocument/2006/relationships/tags" Target="../tags/tag962.xml"/><Relationship Id="rId360" Type="http://schemas.openxmlformats.org/officeDocument/2006/relationships/tags" Target="../tags/tag1113.xml"/><Relationship Id="rId416" Type="http://schemas.openxmlformats.org/officeDocument/2006/relationships/tags" Target="../tags/tag1169.xml"/><Relationship Id="rId220" Type="http://schemas.openxmlformats.org/officeDocument/2006/relationships/tags" Target="../tags/tag973.xml"/><Relationship Id="rId15" Type="http://schemas.openxmlformats.org/officeDocument/2006/relationships/tags" Target="../tags/tag768.xml"/><Relationship Id="rId57" Type="http://schemas.openxmlformats.org/officeDocument/2006/relationships/tags" Target="../tags/tag810.xml"/><Relationship Id="rId262" Type="http://schemas.openxmlformats.org/officeDocument/2006/relationships/tags" Target="../tags/tag1015.xml"/><Relationship Id="rId318" Type="http://schemas.openxmlformats.org/officeDocument/2006/relationships/tags" Target="../tags/tag1071.xml"/><Relationship Id="rId99" Type="http://schemas.openxmlformats.org/officeDocument/2006/relationships/tags" Target="../tags/tag852.xml"/><Relationship Id="rId122" Type="http://schemas.openxmlformats.org/officeDocument/2006/relationships/tags" Target="../tags/tag875.xml"/><Relationship Id="rId164" Type="http://schemas.openxmlformats.org/officeDocument/2006/relationships/tags" Target="../tags/tag917.xml"/><Relationship Id="rId371" Type="http://schemas.openxmlformats.org/officeDocument/2006/relationships/tags" Target="../tags/tag1124.xml"/><Relationship Id="rId427" Type="http://schemas.openxmlformats.org/officeDocument/2006/relationships/tags" Target="../tags/tag1180.xml"/><Relationship Id="rId26" Type="http://schemas.openxmlformats.org/officeDocument/2006/relationships/tags" Target="../tags/tag779.xml"/><Relationship Id="rId231" Type="http://schemas.openxmlformats.org/officeDocument/2006/relationships/tags" Target="../tags/tag984.xml"/><Relationship Id="rId273" Type="http://schemas.openxmlformats.org/officeDocument/2006/relationships/tags" Target="../tags/tag1026.xml"/><Relationship Id="rId329" Type="http://schemas.openxmlformats.org/officeDocument/2006/relationships/tags" Target="../tags/tag1082.xml"/><Relationship Id="rId68" Type="http://schemas.openxmlformats.org/officeDocument/2006/relationships/tags" Target="../tags/tag821.xml"/><Relationship Id="rId133" Type="http://schemas.openxmlformats.org/officeDocument/2006/relationships/tags" Target="../tags/tag886.xml"/><Relationship Id="rId175" Type="http://schemas.openxmlformats.org/officeDocument/2006/relationships/tags" Target="../tags/tag928.xml"/><Relationship Id="rId340" Type="http://schemas.openxmlformats.org/officeDocument/2006/relationships/tags" Target="../tags/tag1093.xml"/><Relationship Id="rId200" Type="http://schemas.openxmlformats.org/officeDocument/2006/relationships/tags" Target="../tags/tag953.xml"/><Relationship Id="rId382" Type="http://schemas.openxmlformats.org/officeDocument/2006/relationships/tags" Target="../tags/tag1135.xml"/><Relationship Id="rId438" Type="http://schemas.openxmlformats.org/officeDocument/2006/relationships/notesSlide" Target="../notesSlides/notesSlide2.xml"/><Relationship Id="rId242" Type="http://schemas.openxmlformats.org/officeDocument/2006/relationships/tags" Target="../tags/tag995.xml"/><Relationship Id="rId284" Type="http://schemas.openxmlformats.org/officeDocument/2006/relationships/tags" Target="../tags/tag1037.xml"/><Relationship Id="rId37" Type="http://schemas.openxmlformats.org/officeDocument/2006/relationships/tags" Target="../tags/tag790.xml"/><Relationship Id="rId79" Type="http://schemas.openxmlformats.org/officeDocument/2006/relationships/tags" Target="../tags/tag832.xml"/><Relationship Id="rId102" Type="http://schemas.openxmlformats.org/officeDocument/2006/relationships/tags" Target="../tags/tag855.xml"/><Relationship Id="rId144" Type="http://schemas.openxmlformats.org/officeDocument/2006/relationships/tags" Target="../tags/tag897.xml"/><Relationship Id="rId90" Type="http://schemas.openxmlformats.org/officeDocument/2006/relationships/tags" Target="../tags/tag843.xml"/><Relationship Id="rId186" Type="http://schemas.openxmlformats.org/officeDocument/2006/relationships/tags" Target="../tags/tag939.xml"/><Relationship Id="rId351" Type="http://schemas.openxmlformats.org/officeDocument/2006/relationships/tags" Target="../tags/tag1104.xml"/><Relationship Id="rId393" Type="http://schemas.openxmlformats.org/officeDocument/2006/relationships/tags" Target="../tags/tag1146.xml"/><Relationship Id="rId407" Type="http://schemas.openxmlformats.org/officeDocument/2006/relationships/tags" Target="../tags/tag1160.xml"/><Relationship Id="rId211" Type="http://schemas.openxmlformats.org/officeDocument/2006/relationships/tags" Target="../tags/tag964.xml"/><Relationship Id="rId253" Type="http://schemas.openxmlformats.org/officeDocument/2006/relationships/tags" Target="../tags/tag1006.xml"/><Relationship Id="rId295" Type="http://schemas.openxmlformats.org/officeDocument/2006/relationships/tags" Target="../tags/tag1048.xml"/><Relationship Id="rId309" Type="http://schemas.openxmlformats.org/officeDocument/2006/relationships/tags" Target="../tags/tag1062.xml"/><Relationship Id="rId48" Type="http://schemas.openxmlformats.org/officeDocument/2006/relationships/tags" Target="../tags/tag801.xml"/><Relationship Id="rId113" Type="http://schemas.openxmlformats.org/officeDocument/2006/relationships/tags" Target="../tags/tag866.xml"/><Relationship Id="rId320" Type="http://schemas.openxmlformats.org/officeDocument/2006/relationships/tags" Target="../tags/tag1073.xml"/><Relationship Id="rId155" Type="http://schemas.openxmlformats.org/officeDocument/2006/relationships/tags" Target="../tags/tag908.xml"/><Relationship Id="rId197" Type="http://schemas.openxmlformats.org/officeDocument/2006/relationships/tags" Target="../tags/tag950.xml"/><Relationship Id="rId362" Type="http://schemas.openxmlformats.org/officeDocument/2006/relationships/tags" Target="../tags/tag1115.xml"/><Relationship Id="rId418" Type="http://schemas.openxmlformats.org/officeDocument/2006/relationships/tags" Target="../tags/tag1171.xml"/><Relationship Id="rId222" Type="http://schemas.openxmlformats.org/officeDocument/2006/relationships/tags" Target="../tags/tag975.xml"/><Relationship Id="rId264" Type="http://schemas.openxmlformats.org/officeDocument/2006/relationships/tags" Target="../tags/tag1017.xml"/><Relationship Id="rId17" Type="http://schemas.openxmlformats.org/officeDocument/2006/relationships/tags" Target="../tags/tag770.xml"/><Relationship Id="rId59" Type="http://schemas.openxmlformats.org/officeDocument/2006/relationships/tags" Target="../tags/tag812.xml"/><Relationship Id="rId124" Type="http://schemas.openxmlformats.org/officeDocument/2006/relationships/tags" Target="../tags/tag877.xml"/><Relationship Id="rId70" Type="http://schemas.openxmlformats.org/officeDocument/2006/relationships/tags" Target="../tags/tag823.xml"/><Relationship Id="rId166" Type="http://schemas.openxmlformats.org/officeDocument/2006/relationships/tags" Target="../tags/tag919.xml"/><Relationship Id="rId331" Type="http://schemas.openxmlformats.org/officeDocument/2006/relationships/tags" Target="../tags/tag1084.xml"/><Relationship Id="rId373" Type="http://schemas.openxmlformats.org/officeDocument/2006/relationships/tags" Target="../tags/tag1126.xml"/><Relationship Id="rId429" Type="http://schemas.openxmlformats.org/officeDocument/2006/relationships/tags" Target="../tags/tag1182.xml"/><Relationship Id="rId1" Type="http://schemas.openxmlformats.org/officeDocument/2006/relationships/tags" Target="../tags/tag754.xml"/><Relationship Id="rId233" Type="http://schemas.openxmlformats.org/officeDocument/2006/relationships/tags" Target="../tags/tag986.xml"/><Relationship Id="rId28" Type="http://schemas.openxmlformats.org/officeDocument/2006/relationships/tags" Target="../tags/tag781.xml"/><Relationship Id="rId275" Type="http://schemas.openxmlformats.org/officeDocument/2006/relationships/tags" Target="../tags/tag1028.xml"/><Relationship Id="rId300" Type="http://schemas.openxmlformats.org/officeDocument/2006/relationships/tags" Target="../tags/tag10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F6C-3756-4962-AEC6-95CED4D6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02229"/>
            <a:ext cx="12192000" cy="1268963"/>
          </a:xfrm>
        </p:spPr>
        <p:txBody>
          <a:bodyPr>
            <a:normAutofit fontScale="90000"/>
          </a:bodyPr>
          <a:lstStyle/>
          <a:p>
            <a:r>
              <a:rPr lang="en-US" altLang="zh-CN" sz="4400" dirty="0">
                <a:solidFill>
                  <a:srgbClr val="333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Post-Quantum </a:t>
            </a:r>
            <a:r>
              <a:rPr lang="en-US" altLang="zh-CN" sz="4400" dirty="0" err="1">
                <a:solidFill>
                  <a:srgbClr val="333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Simulatable</a:t>
            </a:r>
            <a:r>
              <a:rPr lang="en-US" altLang="zh-CN" sz="4400" dirty="0">
                <a:solidFill>
                  <a:srgbClr val="333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Extraction with Minimal Assumptions: Black-Box and Constant-Round</a:t>
            </a:r>
            <a:endParaRPr lang="en-US" sz="4400" dirty="0">
              <a:solidFill>
                <a:srgbClr val="333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ADB0-77BA-CDB4-8785-A0CB1DF689AA}"/>
              </a:ext>
            </a:extLst>
          </p:cNvPr>
          <p:cNvSpPr txBox="1"/>
          <p:nvPr/>
        </p:nvSpPr>
        <p:spPr>
          <a:xfrm>
            <a:off x="6424071" y="3642887"/>
            <a:ext cx="178122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/>
              <a:t>Xiao Liang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C41F8-DD45-9448-DB64-FBB12C2296AB}"/>
              </a:ext>
            </a:extLst>
          </p:cNvPr>
          <p:cNvSpPr txBox="1"/>
          <p:nvPr/>
        </p:nvSpPr>
        <p:spPr>
          <a:xfrm>
            <a:off x="324045" y="3624224"/>
            <a:ext cx="236205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/>
              <a:t>Nai</a:t>
            </a:r>
            <a:r>
              <a:rPr lang="en-US" altLang="zh-CN" sz="2800" dirty="0"/>
              <a:t>-Hui Chia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891B8-3C0B-46AA-8B7F-E0C050F90CCF}"/>
              </a:ext>
            </a:extLst>
          </p:cNvPr>
          <p:cNvSpPr txBox="1"/>
          <p:nvPr/>
        </p:nvSpPr>
        <p:spPr>
          <a:xfrm>
            <a:off x="8986157" y="3629382"/>
            <a:ext cx="288937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Takashi </a:t>
            </a:r>
            <a:r>
              <a:rPr lang="en-US" sz="2800" dirty="0" err="1"/>
              <a:t>Yamakawa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B5C227-2672-7B12-D7E5-98094DD17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89" y="4397017"/>
            <a:ext cx="2625953" cy="6213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39D539-0A57-B933-4AE0-734EEA3F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32" y="4414408"/>
            <a:ext cx="1633188" cy="634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C0D8D1-247E-42E2-90D1-C2625536D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6" y="4417518"/>
            <a:ext cx="1633188" cy="634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F73766-79AA-4627-BD5C-9519034E4A64}"/>
              </a:ext>
            </a:extLst>
          </p:cNvPr>
          <p:cNvSpPr txBox="1"/>
          <p:nvPr/>
        </p:nvSpPr>
        <p:spPr>
          <a:xfrm>
            <a:off x="3231502" y="3636665"/>
            <a:ext cx="236205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/>
              <a:t>Kai-Min Chung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25032-2E2F-41D0-AF59-E595EDEC5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87" y="4236097"/>
            <a:ext cx="2990657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5AD5-5CA2-418D-B1DD-94C7431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</a:t>
            </a:r>
            <a:r>
              <a:rPr lang="en-US" dirty="0" err="1"/>
              <a:t>ExtCom</a:t>
            </a:r>
            <a:r>
              <a:rPr lang="en-US" dirty="0"/>
              <a:t> (4/4)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309D58A0-226E-4747-8BDD-74F12C43252C}"/>
              </a:ext>
            </a:extLst>
          </p:cNvPr>
          <p:cNvSpPr txBox="1"/>
          <p:nvPr/>
        </p:nvSpPr>
        <p:spPr>
          <a:xfrm>
            <a:off x="7256479" y="725905"/>
            <a:ext cx="36516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Main Take-Away:</a:t>
            </a:r>
          </a:p>
          <a:p>
            <a:pPr marL="457200" indent="-457200" algn="l">
              <a:buAutoNum type="arabicPeriod"/>
            </a:pPr>
            <a:r>
              <a:rPr lang="en-US" sz="2200" dirty="0"/>
              <a:t>Jordan </a:t>
            </a:r>
            <a:r>
              <a:rPr lang="en-US" altLang="zh-CN" sz="2200" dirty="0"/>
              <a:t>decomposition</a:t>
            </a:r>
          </a:p>
          <a:p>
            <a:pPr marL="457200" indent="-457200" algn="l">
              <a:buAutoNum type="arabicPeriod"/>
            </a:pPr>
            <a:r>
              <a:rPr lang="en-US" altLang="zh-CN" sz="2200" dirty="0"/>
              <a:t>Amplification</a:t>
            </a:r>
          </a:p>
          <a:p>
            <a:pPr marL="457200" indent="-457200" algn="l">
              <a:buAutoNum type="arabicPeriod"/>
            </a:pPr>
            <a:r>
              <a:rPr lang="en-US" altLang="zh-CN" sz="2200" dirty="0"/>
              <a:t>Real extraction</a:t>
            </a:r>
          </a:p>
          <a:p>
            <a:pPr marL="457200" indent="-457200" algn="l">
              <a:buAutoNum type="arabicPeriod"/>
            </a:pPr>
            <a:r>
              <a:rPr lang="en-US" sz="2200" dirty="0"/>
              <a:t>Un-compute</a:t>
            </a:r>
          </a:p>
        </p:txBody>
      </p:sp>
      <p:cxnSp>
        <p:nvCxnSpPr>
          <p:cNvPr id="538" name="Straight Arrow Connector 537">
            <a:extLst>
              <a:ext uri="{FF2B5EF4-FFF2-40B4-BE49-F238E27FC236}">
                <a16:creationId xmlns:a16="http://schemas.microsoft.com/office/drawing/2014/main" id="{135014DE-7204-41F5-A640-9F5FB16D809B}"/>
              </a:ext>
            </a:extLst>
          </p:cNvPr>
          <p:cNvCxnSpPr>
            <a:cxnSpLocks/>
          </p:cNvCxnSpPr>
          <p:nvPr/>
        </p:nvCxnSpPr>
        <p:spPr>
          <a:xfrm>
            <a:off x="9622150" y="1987092"/>
            <a:ext cx="1258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85B677F8-B909-4D61-9492-BD6BFC0954D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009742" y="1801089"/>
            <a:ext cx="812163" cy="277091"/>
            <a:chOff x="2540000" y="2540000"/>
            <a:chExt cx="539750" cy="184150"/>
          </a:xfrm>
        </p:grpSpPr>
        <p:sp>
          <p:nvSpPr>
            <p:cNvPr id="540" name="Freeform 390">
              <a:extLst>
                <a:ext uri="{FF2B5EF4-FFF2-40B4-BE49-F238E27FC236}">
                  <a16:creationId xmlns:a16="http://schemas.microsoft.com/office/drawing/2014/main" id="{70546A81-0880-43EE-AA31-0A0DC06A696A}"/>
                </a:ext>
              </a:extLst>
            </p:cNvPr>
            <p:cNvSpPr>
              <a:spLocks noEditPoints="1"/>
            </p:cNvSpPr>
            <p:nvPr>
              <p:custDataLst>
                <p:tags r:id="rId150"/>
              </p:custDataLst>
            </p:nvPr>
          </p:nvSpPr>
          <p:spPr bwMode="auto">
            <a:xfrm>
              <a:off x="2540000" y="2540000"/>
              <a:ext cx="144463" cy="161925"/>
            </a:xfrm>
            <a:custGeom>
              <a:avLst/>
              <a:gdLst>
                <a:gd name="T0" fmla="*/ 283 w 384"/>
                <a:gd name="T1" fmla="*/ 278 h 385"/>
                <a:gd name="T2" fmla="*/ 294 w 384"/>
                <a:gd name="T3" fmla="*/ 342 h 385"/>
                <a:gd name="T4" fmla="*/ 324 w 384"/>
                <a:gd name="T5" fmla="*/ 375 h 385"/>
                <a:gd name="T6" fmla="*/ 384 w 384"/>
                <a:gd name="T7" fmla="*/ 343 h 385"/>
                <a:gd name="T8" fmla="*/ 380 w 384"/>
                <a:gd name="T9" fmla="*/ 340 h 385"/>
                <a:gd name="T10" fmla="*/ 361 w 384"/>
                <a:gd name="T11" fmla="*/ 346 h 385"/>
                <a:gd name="T12" fmla="*/ 356 w 384"/>
                <a:gd name="T13" fmla="*/ 348 h 385"/>
                <a:gd name="T14" fmla="*/ 333 w 384"/>
                <a:gd name="T15" fmla="*/ 305 h 385"/>
                <a:gd name="T16" fmla="*/ 321 w 384"/>
                <a:gd name="T17" fmla="*/ 200 h 385"/>
                <a:gd name="T18" fmla="*/ 316 w 384"/>
                <a:gd name="T19" fmla="*/ 47 h 385"/>
                <a:gd name="T20" fmla="*/ 316 w 384"/>
                <a:gd name="T21" fmla="*/ 10 h 385"/>
                <a:gd name="T22" fmla="*/ 311 w 384"/>
                <a:gd name="T23" fmla="*/ 0 h 385"/>
                <a:gd name="T24" fmla="*/ 274 w 384"/>
                <a:gd name="T25" fmla="*/ 22 h 385"/>
                <a:gd name="T26" fmla="*/ 271 w 384"/>
                <a:gd name="T27" fmla="*/ 28 h 385"/>
                <a:gd name="T28" fmla="*/ 168 w 384"/>
                <a:gd name="T29" fmla="*/ 213 h 385"/>
                <a:gd name="T30" fmla="*/ 60 w 384"/>
                <a:gd name="T31" fmla="*/ 340 h 385"/>
                <a:gd name="T32" fmla="*/ 22 w 384"/>
                <a:gd name="T33" fmla="*/ 310 h 385"/>
                <a:gd name="T34" fmla="*/ 18 w 384"/>
                <a:gd name="T35" fmla="*/ 306 h 385"/>
                <a:gd name="T36" fmla="*/ 0 w 384"/>
                <a:gd name="T37" fmla="*/ 344 h 385"/>
                <a:gd name="T38" fmla="*/ 45 w 384"/>
                <a:gd name="T39" fmla="*/ 385 h 385"/>
                <a:gd name="T40" fmla="*/ 147 w 384"/>
                <a:gd name="T41" fmla="*/ 278 h 385"/>
                <a:gd name="T42" fmla="*/ 283 w 384"/>
                <a:gd name="T43" fmla="*/ 278 h 385"/>
                <a:gd name="T44" fmla="*/ 273 w 384"/>
                <a:gd name="T45" fmla="*/ 61 h 385"/>
                <a:gd name="T46" fmla="*/ 273 w 384"/>
                <a:gd name="T47" fmla="*/ 90 h 385"/>
                <a:gd name="T48" fmla="*/ 276 w 384"/>
                <a:gd name="T49" fmla="*/ 177 h 385"/>
                <a:gd name="T50" fmla="*/ 281 w 384"/>
                <a:gd name="T51" fmla="*/ 251 h 385"/>
                <a:gd name="T52" fmla="*/ 189 w 384"/>
                <a:gd name="T53" fmla="*/ 251 h 385"/>
                <a:gd name="T54" fmla="*/ 161 w 384"/>
                <a:gd name="T55" fmla="*/ 259 h 385"/>
                <a:gd name="T56" fmla="*/ 228 w 384"/>
                <a:gd name="T57" fmla="*/ 147 h 385"/>
                <a:gd name="T58" fmla="*/ 273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8"/>
                  </a:moveTo>
                  <a:cubicBezTo>
                    <a:pt x="286" y="310"/>
                    <a:pt x="292" y="333"/>
                    <a:pt x="294" y="342"/>
                  </a:cubicBezTo>
                  <a:cubicBezTo>
                    <a:pt x="300" y="364"/>
                    <a:pt x="302" y="375"/>
                    <a:pt x="324" y="375"/>
                  </a:cubicBezTo>
                  <a:cubicBezTo>
                    <a:pt x="346" y="375"/>
                    <a:pt x="384" y="353"/>
                    <a:pt x="384" y="343"/>
                  </a:cubicBezTo>
                  <a:cubicBezTo>
                    <a:pt x="384" y="341"/>
                    <a:pt x="382" y="340"/>
                    <a:pt x="380" y="340"/>
                  </a:cubicBezTo>
                  <a:cubicBezTo>
                    <a:pt x="373" y="340"/>
                    <a:pt x="363" y="345"/>
                    <a:pt x="361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5"/>
                    <a:pt x="333" y="305"/>
                  </a:cubicBezTo>
                  <a:cubicBezTo>
                    <a:pt x="330" y="288"/>
                    <a:pt x="325" y="268"/>
                    <a:pt x="321" y="200"/>
                  </a:cubicBezTo>
                  <a:cubicBezTo>
                    <a:pt x="318" y="149"/>
                    <a:pt x="316" y="98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9"/>
                    <a:pt x="274" y="22"/>
                  </a:cubicBezTo>
                  <a:lnTo>
                    <a:pt x="271" y="28"/>
                  </a:lnTo>
                  <a:cubicBezTo>
                    <a:pt x="231" y="112"/>
                    <a:pt x="194" y="172"/>
                    <a:pt x="168" y="213"/>
                  </a:cubicBezTo>
                  <a:cubicBezTo>
                    <a:pt x="139" y="258"/>
                    <a:pt x="87" y="340"/>
                    <a:pt x="60" y="340"/>
                  </a:cubicBezTo>
                  <a:cubicBezTo>
                    <a:pt x="42" y="340"/>
                    <a:pt x="26" y="328"/>
                    <a:pt x="22" y="310"/>
                  </a:cubicBezTo>
                  <a:cubicBezTo>
                    <a:pt x="21" y="309"/>
                    <a:pt x="20" y="306"/>
                    <a:pt x="18" y="306"/>
                  </a:cubicBezTo>
                  <a:cubicBezTo>
                    <a:pt x="11" y="306"/>
                    <a:pt x="0" y="330"/>
                    <a:pt x="0" y="344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6"/>
                    <a:pt x="147" y="278"/>
                  </a:cubicBezTo>
                  <a:lnTo>
                    <a:pt x="283" y="278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5"/>
                    <a:pt x="281" y="251"/>
                  </a:cubicBezTo>
                  <a:lnTo>
                    <a:pt x="189" y="251"/>
                  </a:lnTo>
                  <a:cubicBezTo>
                    <a:pt x="181" y="251"/>
                    <a:pt x="174" y="251"/>
                    <a:pt x="161" y="259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391">
              <a:extLst>
                <a:ext uri="{FF2B5EF4-FFF2-40B4-BE49-F238E27FC236}">
                  <a16:creationId xmlns:a16="http://schemas.microsoft.com/office/drawing/2014/main" id="{B81B3AC8-0105-496F-B75C-FD1D328FA11D}"/>
                </a:ext>
              </a:extLst>
            </p:cNvPr>
            <p:cNvSpPr>
              <a:spLocks noEditPoints="1"/>
            </p:cNvSpPr>
            <p:nvPr>
              <p:custDataLst>
                <p:tags r:id="rId151"/>
              </p:custDataLst>
            </p:nvPr>
          </p:nvSpPr>
          <p:spPr bwMode="auto">
            <a:xfrm>
              <a:off x="2698750" y="2620963"/>
              <a:ext cx="79375" cy="101600"/>
            </a:xfrm>
            <a:custGeom>
              <a:avLst/>
              <a:gdLst>
                <a:gd name="T0" fmla="*/ 0 w 213"/>
                <a:gd name="T1" fmla="*/ 0 h 242"/>
                <a:gd name="T2" fmla="*/ 0 w 213"/>
                <a:gd name="T3" fmla="*/ 242 h 242"/>
                <a:gd name="T4" fmla="*/ 99 w 213"/>
                <a:gd name="T5" fmla="*/ 242 h 242"/>
                <a:gd name="T6" fmla="*/ 213 w 213"/>
                <a:gd name="T7" fmla="*/ 123 h 242"/>
                <a:gd name="T8" fmla="*/ 99 w 213"/>
                <a:gd name="T9" fmla="*/ 0 h 242"/>
                <a:gd name="T10" fmla="*/ 0 w 213"/>
                <a:gd name="T11" fmla="*/ 0 h 242"/>
                <a:gd name="T12" fmla="*/ 35 w 213"/>
                <a:gd name="T13" fmla="*/ 222 h 242"/>
                <a:gd name="T14" fmla="*/ 35 w 213"/>
                <a:gd name="T15" fmla="*/ 21 h 242"/>
                <a:gd name="T16" fmla="*/ 90 w 213"/>
                <a:gd name="T17" fmla="*/ 21 h 242"/>
                <a:gd name="T18" fmla="*/ 179 w 213"/>
                <a:gd name="T19" fmla="*/ 123 h 242"/>
                <a:gd name="T20" fmla="*/ 90 w 213"/>
                <a:gd name="T21" fmla="*/ 222 h 242"/>
                <a:gd name="T22" fmla="*/ 35 w 213"/>
                <a:gd name="T23" fmla="*/ 2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242">
                  <a:moveTo>
                    <a:pt x="0" y="0"/>
                  </a:moveTo>
                  <a:lnTo>
                    <a:pt x="0" y="242"/>
                  </a:lnTo>
                  <a:lnTo>
                    <a:pt x="99" y="242"/>
                  </a:lnTo>
                  <a:cubicBezTo>
                    <a:pt x="162" y="242"/>
                    <a:pt x="213" y="189"/>
                    <a:pt x="213" y="123"/>
                  </a:cubicBezTo>
                  <a:cubicBezTo>
                    <a:pt x="213" y="55"/>
                    <a:pt x="162" y="0"/>
                    <a:pt x="99" y="0"/>
                  </a:cubicBezTo>
                  <a:lnTo>
                    <a:pt x="0" y="0"/>
                  </a:lnTo>
                  <a:close/>
                  <a:moveTo>
                    <a:pt x="35" y="222"/>
                  </a:moveTo>
                  <a:lnTo>
                    <a:pt x="35" y="21"/>
                  </a:lnTo>
                  <a:lnTo>
                    <a:pt x="90" y="21"/>
                  </a:lnTo>
                  <a:cubicBezTo>
                    <a:pt x="138" y="21"/>
                    <a:pt x="179" y="59"/>
                    <a:pt x="179" y="123"/>
                  </a:cubicBezTo>
                  <a:cubicBezTo>
                    <a:pt x="179" y="188"/>
                    <a:pt x="136" y="222"/>
                    <a:pt x="90" y="222"/>
                  </a:cubicBezTo>
                  <a:lnTo>
                    <a:pt x="35" y="2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2" name="Freeform 392">
              <a:extLst>
                <a:ext uri="{FF2B5EF4-FFF2-40B4-BE49-F238E27FC236}">
                  <a16:creationId xmlns:a16="http://schemas.microsoft.com/office/drawing/2014/main" id="{7386FCC2-7D01-400E-A7A1-3BD4261736FF}"/>
                </a:ext>
              </a:extLst>
            </p:cNvPr>
            <p:cNvSpPr>
              <a:spLocks noEditPoints="1"/>
            </p:cNvSpPr>
            <p:nvPr>
              <p:custDataLst>
                <p:tags r:id="rId152"/>
              </p:custDataLst>
            </p:nvPr>
          </p:nvSpPr>
          <p:spPr bwMode="auto">
            <a:xfrm>
              <a:off x="2790825" y="2654300"/>
              <a:ext cx="52388" cy="69850"/>
            </a:xfrm>
            <a:custGeom>
              <a:avLst/>
              <a:gdLst>
                <a:gd name="T0" fmla="*/ 138 w 141"/>
                <a:gd name="T1" fmla="*/ 122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5 h 164"/>
                <a:gd name="T10" fmla="*/ 76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8 w 141"/>
                <a:gd name="T19" fmla="*/ 122 h 164"/>
                <a:gd name="T20" fmla="*/ 29 w 141"/>
                <a:gd name="T21" fmla="*/ 63 h 164"/>
                <a:gd name="T22" fmla="*/ 76 w 141"/>
                <a:gd name="T23" fmla="*/ 23 h 164"/>
                <a:gd name="T24" fmla="*/ 120 w 141"/>
                <a:gd name="T25" fmla="*/ 63 h 164"/>
                <a:gd name="T26" fmla="*/ 29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8" y="122"/>
                  </a:moveTo>
                  <a:cubicBezTo>
                    <a:pt x="118" y="136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40" y="45"/>
                    <a:pt x="126" y="25"/>
                  </a:cubicBezTo>
                  <a:cubicBezTo>
                    <a:pt x="114" y="7"/>
                    <a:pt x="93" y="0"/>
                    <a:pt x="76" y="0"/>
                  </a:cubicBezTo>
                  <a:cubicBezTo>
                    <a:pt x="33" y="0"/>
                    <a:pt x="0" y="38"/>
                    <a:pt x="0" y="82"/>
                  </a:cubicBezTo>
                  <a:cubicBezTo>
                    <a:pt x="0" y="127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8" y="122"/>
                  </a:lnTo>
                  <a:close/>
                  <a:moveTo>
                    <a:pt x="29" y="63"/>
                  </a:moveTo>
                  <a:cubicBezTo>
                    <a:pt x="38" y="35"/>
                    <a:pt x="58" y="23"/>
                    <a:pt x="76" y="23"/>
                  </a:cubicBezTo>
                  <a:cubicBezTo>
                    <a:pt x="91" y="23"/>
                    <a:pt x="114" y="31"/>
                    <a:pt x="120" y="63"/>
                  </a:cubicBezTo>
                  <a:lnTo>
                    <a:pt x="29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393">
              <a:extLst>
                <a:ext uri="{FF2B5EF4-FFF2-40B4-BE49-F238E27FC236}">
                  <a16:creationId xmlns:a16="http://schemas.microsoft.com/office/drawing/2014/main" id="{02A7242A-5C3D-4253-87DE-5DEF6C3020DC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852738" y="2654300"/>
              <a:ext cx="53975" cy="69850"/>
            </a:xfrm>
            <a:custGeom>
              <a:avLst/>
              <a:gdLst>
                <a:gd name="T0" fmla="*/ 140 w 142"/>
                <a:gd name="T1" fmla="*/ 122 h 164"/>
                <a:gd name="T2" fmla="*/ 82 w 142"/>
                <a:gd name="T3" fmla="*/ 140 h 164"/>
                <a:gd name="T4" fmla="*/ 31 w 142"/>
                <a:gd name="T5" fmla="*/ 83 h 164"/>
                <a:gd name="T6" fmla="*/ 83 w 142"/>
                <a:gd name="T7" fmla="*/ 24 h 164"/>
                <a:gd name="T8" fmla="*/ 135 w 142"/>
                <a:gd name="T9" fmla="*/ 40 h 164"/>
                <a:gd name="T10" fmla="*/ 140 w 142"/>
                <a:gd name="T11" fmla="*/ 15 h 164"/>
                <a:gd name="T12" fmla="*/ 83 w 142"/>
                <a:gd name="T13" fmla="*/ 0 h 164"/>
                <a:gd name="T14" fmla="*/ 0 w 142"/>
                <a:gd name="T15" fmla="*/ 83 h 164"/>
                <a:gd name="T16" fmla="*/ 81 w 142"/>
                <a:gd name="T17" fmla="*/ 164 h 164"/>
                <a:gd name="T18" fmla="*/ 142 w 142"/>
                <a:gd name="T19" fmla="*/ 148 h 164"/>
                <a:gd name="T20" fmla="*/ 140 w 142"/>
                <a:gd name="T21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64">
                  <a:moveTo>
                    <a:pt x="140" y="122"/>
                  </a:moveTo>
                  <a:cubicBezTo>
                    <a:pt x="122" y="134"/>
                    <a:pt x="103" y="140"/>
                    <a:pt x="82" y="140"/>
                  </a:cubicBezTo>
                  <a:cubicBezTo>
                    <a:pt x="50" y="140"/>
                    <a:pt x="31" y="114"/>
                    <a:pt x="31" y="83"/>
                  </a:cubicBezTo>
                  <a:cubicBezTo>
                    <a:pt x="31" y="56"/>
                    <a:pt x="45" y="24"/>
                    <a:pt x="83" y="24"/>
                  </a:cubicBezTo>
                  <a:cubicBezTo>
                    <a:pt x="106" y="24"/>
                    <a:pt x="118" y="29"/>
                    <a:pt x="135" y="40"/>
                  </a:cubicBezTo>
                  <a:lnTo>
                    <a:pt x="140" y="15"/>
                  </a:lnTo>
                  <a:cubicBezTo>
                    <a:pt x="119" y="5"/>
                    <a:pt x="110" y="0"/>
                    <a:pt x="83" y="0"/>
                  </a:cubicBezTo>
                  <a:cubicBezTo>
                    <a:pt x="30" y="0"/>
                    <a:pt x="0" y="42"/>
                    <a:pt x="0" y="83"/>
                  </a:cubicBezTo>
                  <a:cubicBezTo>
                    <a:pt x="0" y="125"/>
                    <a:pt x="34" y="164"/>
                    <a:pt x="81" y="164"/>
                  </a:cubicBezTo>
                  <a:cubicBezTo>
                    <a:pt x="106" y="164"/>
                    <a:pt x="127" y="157"/>
                    <a:pt x="142" y="148"/>
                  </a:cubicBezTo>
                  <a:lnTo>
                    <a:pt x="140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394">
              <a:extLst>
                <a:ext uri="{FF2B5EF4-FFF2-40B4-BE49-F238E27FC236}">
                  <a16:creationId xmlns:a16="http://schemas.microsoft.com/office/drawing/2014/main" id="{ED19765F-EF8A-4215-ABA0-DEF21F6E03AF}"/>
                </a:ext>
              </a:extLst>
            </p:cNvPr>
            <p:cNvSpPr>
              <a:spLocks noEditPoints="1"/>
            </p:cNvSpPr>
            <p:nvPr>
              <p:custDataLst>
                <p:tags r:id="rId154"/>
              </p:custDataLst>
            </p:nvPr>
          </p:nvSpPr>
          <p:spPr bwMode="auto">
            <a:xfrm>
              <a:off x="2914650" y="2654300"/>
              <a:ext cx="61913" cy="69850"/>
            </a:xfrm>
            <a:custGeom>
              <a:avLst/>
              <a:gdLst>
                <a:gd name="T0" fmla="*/ 164 w 164"/>
                <a:gd name="T1" fmla="*/ 84 h 164"/>
                <a:gd name="T2" fmla="*/ 82 w 164"/>
                <a:gd name="T3" fmla="*/ 0 h 164"/>
                <a:gd name="T4" fmla="*/ 0 w 164"/>
                <a:gd name="T5" fmla="*/ 84 h 164"/>
                <a:gd name="T6" fmla="*/ 82 w 164"/>
                <a:gd name="T7" fmla="*/ 164 h 164"/>
                <a:gd name="T8" fmla="*/ 164 w 164"/>
                <a:gd name="T9" fmla="*/ 84 h 164"/>
                <a:gd name="T10" fmla="*/ 82 w 164"/>
                <a:gd name="T11" fmla="*/ 140 h 164"/>
                <a:gd name="T12" fmla="*/ 30 w 164"/>
                <a:gd name="T13" fmla="*/ 80 h 164"/>
                <a:gd name="T14" fmla="*/ 82 w 164"/>
                <a:gd name="T15" fmla="*/ 23 h 164"/>
                <a:gd name="T16" fmla="*/ 134 w 164"/>
                <a:gd name="T17" fmla="*/ 80 h 164"/>
                <a:gd name="T18" fmla="*/ 82 w 164"/>
                <a:gd name="T19" fmla="*/ 14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4">
                  <a:moveTo>
                    <a:pt x="164" y="84"/>
                  </a:moveTo>
                  <a:cubicBezTo>
                    <a:pt x="164" y="38"/>
                    <a:pt x="127" y="0"/>
                    <a:pt x="82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7" y="164"/>
                    <a:pt x="164" y="128"/>
                    <a:pt x="164" y="84"/>
                  </a:cubicBezTo>
                  <a:close/>
                  <a:moveTo>
                    <a:pt x="82" y="140"/>
                  </a:moveTo>
                  <a:cubicBezTo>
                    <a:pt x="54" y="140"/>
                    <a:pt x="30" y="120"/>
                    <a:pt x="30" y="80"/>
                  </a:cubicBezTo>
                  <a:cubicBezTo>
                    <a:pt x="30" y="41"/>
                    <a:pt x="56" y="23"/>
                    <a:pt x="82" y="23"/>
                  </a:cubicBezTo>
                  <a:cubicBezTo>
                    <a:pt x="108" y="23"/>
                    <a:pt x="134" y="41"/>
                    <a:pt x="134" y="80"/>
                  </a:cubicBezTo>
                  <a:cubicBezTo>
                    <a:pt x="134" y="120"/>
                    <a:pt x="109" y="140"/>
                    <a:pt x="82" y="14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395">
              <a:extLst>
                <a:ext uri="{FF2B5EF4-FFF2-40B4-BE49-F238E27FC236}">
                  <a16:creationId xmlns:a16="http://schemas.microsoft.com/office/drawing/2014/main" id="{C04FDEB1-7661-42FE-B91B-72107944D9A1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2990850" y="2655888"/>
              <a:ext cx="88900" cy="66675"/>
            </a:xfrm>
            <a:custGeom>
              <a:avLst/>
              <a:gdLst>
                <a:gd name="T0" fmla="*/ 236 w 236"/>
                <a:gd name="T1" fmla="*/ 55 h 158"/>
                <a:gd name="T2" fmla="*/ 185 w 236"/>
                <a:gd name="T3" fmla="*/ 0 h 158"/>
                <a:gd name="T4" fmla="*/ 129 w 236"/>
                <a:gd name="T5" fmla="*/ 28 h 158"/>
                <a:gd name="T6" fmla="*/ 82 w 236"/>
                <a:gd name="T7" fmla="*/ 0 h 158"/>
                <a:gd name="T8" fmla="*/ 28 w 236"/>
                <a:gd name="T9" fmla="*/ 26 h 158"/>
                <a:gd name="T10" fmla="*/ 28 w 236"/>
                <a:gd name="T11" fmla="*/ 1 h 158"/>
                <a:gd name="T12" fmla="*/ 0 w 236"/>
                <a:gd name="T13" fmla="*/ 1 h 158"/>
                <a:gd name="T14" fmla="*/ 0 w 236"/>
                <a:gd name="T15" fmla="*/ 158 h 158"/>
                <a:gd name="T16" fmla="*/ 30 w 236"/>
                <a:gd name="T17" fmla="*/ 158 h 158"/>
                <a:gd name="T18" fmla="*/ 30 w 236"/>
                <a:gd name="T19" fmla="*/ 74 h 158"/>
                <a:gd name="T20" fmla="*/ 67 w 236"/>
                <a:gd name="T21" fmla="*/ 23 h 158"/>
                <a:gd name="T22" fmla="*/ 103 w 236"/>
                <a:gd name="T23" fmla="*/ 58 h 158"/>
                <a:gd name="T24" fmla="*/ 103 w 236"/>
                <a:gd name="T25" fmla="*/ 158 h 158"/>
                <a:gd name="T26" fmla="*/ 133 w 236"/>
                <a:gd name="T27" fmla="*/ 158 h 158"/>
                <a:gd name="T28" fmla="*/ 133 w 236"/>
                <a:gd name="T29" fmla="*/ 74 h 158"/>
                <a:gd name="T30" fmla="*/ 170 w 236"/>
                <a:gd name="T31" fmla="*/ 23 h 158"/>
                <a:gd name="T32" fmla="*/ 206 w 236"/>
                <a:gd name="T33" fmla="*/ 58 h 158"/>
                <a:gd name="T34" fmla="*/ 206 w 236"/>
                <a:gd name="T35" fmla="*/ 158 h 158"/>
                <a:gd name="T36" fmla="*/ 236 w 236"/>
                <a:gd name="T37" fmla="*/ 158 h 158"/>
                <a:gd name="T38" fmla="*/ 236 w 236"/>
                <a:gd name="T39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8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29" y="28"/>
                  </a:cubicBezTo>
                  <a:cubicBezTo>
                    <a:pt x="126" y="19"/>
                    <a:pt x="117" y="0"/>
                    <a:pt x="82" y="0"/>
                  </a:cubicBezTo>
                  <a:cubicBezTo>
                    <a:pt x="62" y="0"/>
                    <a:pt x="43" y="8"/>
                    <a:pt x="28" y="26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0" y="158"/>
                  </a:lnTo>
                  <a:lnTo>
                    <a:pt x="30" y="74"/>
                  </a:lnTo>
                  <a:cubicBezTo>
                    <a:pt x="30" y="51"/>
                    <a:pt x="40" y="23"/>
                    <a:pt x="67" y="23"/>
                  </a:cubicBezTo>
                  <a:cubicBezTo>
                    <a:pt x="103" y="23"/>
                    <a:pt x="103" y="47"/>
                    <a:pt x="103" y="58"/>
                  </a:cubicBezTo>
                  <a:lnTo>
                    <a:pt x="103" y="158"/>
                  </a:lnTo>
                  <a:lnTo>
                    <a:pt x="133" y="158"/>
                  </a:lnTo>
                  <a:lnTo>
                    <a:pt x="133" y="74"/>
                  </a:lnTo>
                  <a:cubicBezTo>
                    <a:pt x="133" y="51"/>
                    <a:pt x="143" y="23"/>
                    <a:pt x="170" y="23"/>
                  </a:cubicBezTo>
                  <a:cubicBezTo>
                    <a:pt x="206" y="23"/>
                    <a:pt x="206" y="47"/>
                    <a:pt x="206" y="58"/>
                  </a:cubicBezTo>
                  <a:lnTo>
                    <a:pt x="206" y="158"/>
                  </a:lnTo>
                  <a:lnTo>
                    <a:pt x="236" y="158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46" name="Straight Arrow Connector 545">
            <a:extLst>
              <a:ext uri="{FF2B5EF4-FFF2-40B4-BE49-F238E27FC236}">
                <a16:creationId xmlns:a16="http://schemas.microsoft.com/office/drawing/2014/main" id="{D8731438-C16F-4EE4-9503-5A5BA9945EA5}"/>
              </a:ext>
            </a:extLst>
          </p:cNvPr>
          <p:cNvCxnSpPr>
            <a:cxnSpLocks/>
          </p:cNvCxnSpPr>
          <p:nvPr/>
        </p:nvCxnSpPr>
        <p:spPr>
          <a:xfrm>
            <a:off x="10390905" y="1339273"/>
            <a:ext cx="471055" cy="424872"/>
          </a:xfrm>
          <a:prstGeom prst="straightConnector1">
            <a:avLst/>
          </a:prstGeom>
          <a:ln w="190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Arrow Connector 546">
            <a:extLst>
              <a:ext uri="{FF2B5EF4-FFF2-40B4-BE49-F238E27FC236}">
                <a16:creationId xmlns:a16="http://schemas.microsoft.com/office/drawing/2014/main" id="{46FE88D2-1E92-4302-97E8-AFB8118DE8E5}"/>
              </a:ext>
            </a:extLst>
          </p:cNvPr>
          <p:cNvCxnSpPr>
            <a:cxnSpLocks/>
          </p:cNvCxnSpPr>
          <p:nvPr/>
        </p:nvCxnSpPr>
        <p:spPr>
          <a:xfrm>
            <a:off x="9522687" y="1644073"/>
            <a:ext cx="1357746" cy="221672"/>
          </a:xfrm>
          <a:prstGeom prst="straightConnector1">
            <a:avLst/>
          </a:prstGeom>
          <a:ln w="190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8" name="Freeform 21">
            <a:extLst>
              <a:ext uri="{FF2B5EF4-FFF2-40B4-BE49-F238E27FC236}">
                <a16:creationId xmlns:a16="http://schemas.microsoft.com/office/drawing/2014/main" id="{40A40F4A-F001-4328-8648-6376C5D78E28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3804005" y="1021957"/>
            <a:ext cx="265921" cy="259320"/>
          </a:xfrm>
          <a:custGeom>
            <a:avLst/>
            <a:gdLst>
              <a:gd name="T0" fmla="*/ 167 w 357"/>
              <a:gd name="T1" fmla="*/ 34 h 352"/>
              <a:gd name="T2" fmla="*/ 181 w 357"/>
              <a:gd name="T3" fmla="*/ 16 h 352"/>
              <a:gd name="T4" fmla="*/ 212 w 357"/>
              <a:gd name="T5" fmla="*/ 15 h 352"/>
              <a:gd name="T6" fmla="*/ 302 w 357"/>
              <a:gd name="T7" fmla="*/ 65 h 352"/>
              <a:gd name="T8" fmla="*/ 275 w 357"/>
              <a:gd name="T9" fmla="*/ 136 h 352"/>
              <a:gd name="T10" fmla="*/ 191 w 357"/>
              <a:gd name="T11" fmla="*/ 165 h 352"/>
              <a:gd name="T12" fmla="*/ 135 w 357"/>
              <a:gd name="T13" fmla="*/ 165 h 352"/>
              <a:gd name="T14" fmla="*/ 167 w 357"/>
              <a:gd name="T15" fmla="*/ 34 h 352"/>
              <a:gd name="T16" fmla="*/ 239 w 357"/>
              <a:gd name="T17" fmla="*/ 171 h 352"/>
              <a:gd name="T18" fmla="*/ 349 w 357"/>
              <a:gd name="T19" fmla="*/ 75 h 352"/>
              <a:gd name="T20" fmla="*/ 239 w 357"/>
              <a:gd name="T21" fmla="*/ 0 h 352"/>
              <a:gd name="T22" fmla="*/ 96 w 357"/>
              <a:gd name="T23" fmla="*/ 0 h 352"/>
              <a:gd name="T24" fmla="*/ 82 w 357"/>
              <a:gd name="T25" fmla="*/ 10 h 352"/>
              <a:gd name="T26" fmla="*/ 96 w 357"/>
              <a:gd name="T27" fmla="*/ 15 h 352"/>
              <a:gd name="T28" fmla="*/ 115 w 357"/>
              <a:gd name="T29" fmla="*/ 16 h 352"/>
              <a:gd name="T30" fmla="*/ 128 w 357"/>
              <a:gd name="T31" fmla="*/ 24 h 352"/>
              <a:gd name="T32" fmla="*/ 126 w 357"/>
              <a:gd name="T33" fmla="*/ 34 h 352"/>
              <a:gd name="T34" fmla="*/ 59 w 357"/>
              <a:gd name="T35" fmla="*/ 302 h 352"/>
              <a:gd name="T36" fmla="*/ 14 w 357"/>
              <a:gd name="T37" fmla="*/ 326 h 352"/>
              <a:gd name="T38" fmla="*/ 0 w 357"/>
              <a:gd name="T39" fmla="*/ 336 h 352"/>
              <a:gd name="T40" fmla="*/ 7 w 357"/>
              <a:gd name="T41" fmla="*/ 341 h 352"/>
              <a:gd name="T42" fmla="*/ 70 w 357"/>
              <a:gd name="T43" fmla="*/ 340 h 352"/>
              <a:gd name="T44" fmla="*/ 134 w 357"/>
              <a:gd name="T45" fmla="*/ 341 h 352"/>
              <a:gd name="T46" fmla="*/ 144 w 357"/>
              <a:gd name="T47" fmla="*/ 331 h 352"/>
              <a:gd name="T48" fmla="*/ 130 w 357"/>
              <a:gd name="T49" fmla="*/ 326 h 352"/>
              <a:gd name="T50" fmla="*/ 97 w 357"/>
              <a:gd name="T51" fmla="*/ 317 h 352"/>
              <a:gd name="T52" fmla="*/ 99 w 357"/>
              <a:gd name="T53" fmla="*/ 308 h 352"/>
              <a:gd name="T54" fmla="*/ 132 w 357"/>
              <a:gd name="T55" fmla="*/ 176 h 352"/>
              <a:gd name="T56" fmla="*/ 191 w 357"/>
              <a:gd name="T57" fmla="*/ 176 h 352"/>
              <a:gd name="T58" fmla="*/ 246 w 357"/>
              <a:gd name="T59" fmla="*/ 221 h 352"/>
              <a:gd name="T60" fmla="*/ 239 w 357"/>
              <a:gd name="T61" fmla="*/ 256 h 352"/>
              <a:gd name="T62" fmla="*/ 231 w 357"/>
              <a:gd name="T63" fmla="*/ 298 h 352"/>
              <a:gd name="T64" fmla="*/ 297 w 357"/>
              <a:gd name="T65" fmla="*/ 352 h 352"/>
              <a:gd name="T66" fmla="*/ 357 w 357"/>
              <a:gd name="T67" fmla="*/ 295 h 352"/>
              <a:gd name="T68" fmla="*/ 351 w 357"/>
              <a:gd name="T69" fmla="*/ 289 h 352"/>
              <a:gd name="T70" fmla="*/ 344 w 357"/>
              <a:gd name="T71" fmla="*/ 296 h 352"/>
              <a:gd name="T72" fmla="*/ 299 w 357"/>
              <a:gd name="T73" fmla="*/ 341 h 352"/>
              <a:gd name="T74" fmla="*/ 279 w 357"/>
              <a:gd name="T75" fmla="*/ 311 h 352"/>
              <a:gd name="T76" fmla="*/ 284 w 357"/>
              <a:gd name="T77" fmla="*/ 254 h 352"/>
              <a:gd name="T78" fmla="*/ 286 w 357"/>
              <a:gd name="T79" fmla="*/ 230 h 352"/>
              <a:gd name="T80" fmla="*/ 239 w 357"/>
              <a:gd name="T81" fmla="*/ 17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7" h="352">
                <a:moveTo>
                  <a:pt x="167" y="34"/>
                </a:moveTo>
                <a:cubicBezTo>
                  <a:pt x="170" y="22"/>
                  <a:pt x="172" y="17"/>
                  <a:pt x="181" y="16"/>
                </a:cubicBezTo>
                <a:cubicBezTo>
                  <a:pt x="186" y="15"/>
                  <a:pt x="202" y="15"/>
                  <a:pt x="212" y="15"/>
                </a:cubicBezTo>
                <a:cubicBezTo>
                  <a:pt x="247" y="15"/>
                  <a:pt x="302" y="15"/>
                  <a:pt x="302" y="65"/>
                </a:cubicBezTo>
                <a:cubicBezTo>
                  <a:pt x="302" y="82"/>
                  <a:pt x="294" y="116"/>
                  <a:pt x="275" y="136"/>
                </a:cubicBezTo>
                <a:cubicBezTo>
                  <a:pt x="262" y="149"/>
                  <a:pt x="236" y="165"/>
                  <a:pt x="191" y="165"/>
                </a:cubicBezTo>
                <a:lnTo>
                  <a:pt x="135" y="165"/>
                </a:lnTo>
                <a:lnTo>
                  <a:pt x="167" y="34"/>
                </a:lnTo>
                <a:close/>
                <a:moveTo>
                  <a:pt x="239" y="171"/>
                </a:moveTo>
                <a:cubicBezTo>
                  <a:pt x="289" y="160"/>
                  <a:pt x="349" y="125"/>
                  <a:pt x="349" y="75"/>
                </a:cubicBezTo>
                <a:cubicBezTo>
                  <a:pt x="349" y="32"/>
                  <a:pt x="304" y="0"/>
                  <a:pt x="239" y="0"/>
                </a:cubicBezTo>
                <a:lnTo>
                  <a:pt x="96" y="0"/>
                </a:lnTo>
                <a:cubicBezTo>
                  <a:pt x="86" y="0"/>
                  <a:pt x="82" y="0"/>
                  <a:pt x="82" y="10"/>
                </a:cubicBezTo>
                <a:cubicBezTo>
                  <a:pt x="82" y="15"/>
                  <a:pt x="86" y="15"/>
                  <a:pt x="96" y="15"/>
                </a:cubicBezTo>
                <a:cubicBezTo>
                  <a:pt x="97" y="15"/>
                  <a:pt x="106" y="15"/>
                  <a:pt x="115" y="16"/>
                </a:cubicBezTo>
                <a:cubicBezTo>
                  <a:pt x="124" y="17"/>
                  <a:pt x="128" y="18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6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6" y="340"/>
                  <a:pt x="70" y="340"/>
                </a:cubicBezTo>
                <a:cubicBezTo>
                  <a:pt x="84" y="340"/>
                  <a:pt x="120" y="341"/>
                  <a:pt x="134" y="341"/>
                </a:cubicBezTo>
                <a:cubicBezTo>
                  <a:pt x="138" y="341"/>
                  <a:pt x="144" y="341"/>
                  <a:pt x="144" y="331"/>
                </a:cubicBezTo>
                <a:cubicBezTo>
                  <a:pt x="144" y="326"/>
                  <a:pt x="139" y="326"/>
                  <a:pt x="130" y="326"/>
                </a:cubicBezTo>
                <a:cubicBezTo>
                  <a:pt x="111" y="326"/>
                  <a:pt x="97" y="326"/>
                  <a:pt x="97" y="317"/>
                </a:cubicBezTo>
                <a:cubicBezTo>
                  <a:pt x="97" y="314"/>
                  <a:pt x="98" y="311"/>
                  <a:pt x="99" y="308"/>
                </a:cubicBezTo>
                <a:lnTo>
                  <a:pt x="132" y="176"/>
                </a:lnTo>
                <a:lnTo>
                  <a:pt x="191" y="176"/>
                </a:lnTo>
                <a:cubicBezTo>
                  <a:pt x="237" y="176"/>
                  <a:pt x="246" y="204"/>
                  <a:pt x="246" y="221"/>
                </a:cubicBezTo>
                <a:cubicBezTo>
                  <a:pt x="246" y="229"/>
                  <a:pt x="242" y="244"/>
                  <a:pt x="239" y="256"/>
                </a:cubicBezTo>
                <a:cubicBezTo>
                  <a:pt x="235" y="270"/>
                  <a:pt x="231" y="288"/>
                  <a:pt x="231" y="298"/>
                </a:cubicBezTo>
                <a:cubicBezTo>
                  <a:pt x="231" y="352"/>
                  <a:pt x="290" y="352"/>
                  <a:pt x="297" y="352"/>
                </a:cubicBezTo>
                <a:cubicBezTo>
                  <a:pt x="339" y="352"/>
                  <a:pt x="357" y="302"/>
                  <a:pt x="357" y="295"/>
                </a:cubicBezTo>
                <a:cubicBezTo>
                  <a:pt x="357" y="289"/>
                  <a:pt x="351" y="289"/>
                  <a:pt x="351" y="289"/>
                </a:cubicBezTo>
                <a:cubicBezTo>
                  <a:pt x="346" y="289"/>
                  <a:pt x="345" y="292"/>
                  <a:pt x="344" y="296"/>
                </a:cubicBezTo>
                <a:cubicBezTo>
                  <a:pt x="332" y="333"/>
                  <a:pt x="310" y="341"/>
                  <a:pt x="299" y="341"/>
                </a:cubicBezTo>
                <a:cubicBezTo>
                  <a:pt x="282" y="341"/>
                  <a:pt x="279" y="330"/>
                  <a:pt x="279" y="311"/>
                </a:cubicBezTo>
                <a:cubicBezTo>
                  <a:pt x="279" y="295"/>
                  <a:pt x="282" y="270"/>
                  <a:pt x="284" y="254"/>
                </a:cubicBezTo>
                <a:cubicBezTo>
                  <a:pt x="285" y="247"/>
                  <a:pt x="286" y="237"/>
                  <a:pt x="286" y="230"/>
                </a:cubicBezTo>
                <a:cubicBezTo>
                  <a:pt x="286" y="192"/>
                  <a:pt x="253" y="176"/>
                  <a:pt x="239" y="171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9" name="Straight Arrow Connector 548">
            <a:extLst>
              <a:ext uri="{FF2B5EF4-FFF2-40B4-BE49-F238E27FC236}">
                <a16:creationId xmlns:a16="http://schemas.microsoft.com/office/drawing/2014/main" id="{9578D59D-404A-48D1-B4DB-769D1CECCDC1}"/>
              </a:ext>
            </a:extLst>
          </p:cNvPr>
          <p:cNvCxnSpPr>
            <a:cxnSpLocks/>
          </p:cNvCxnSpPr>
          <p:nvPr/>
        </p:nvCxnSpPr>
        <p:spPr>
          <a:xfrm>
            <a:off x="1157027" y="1859101"/>
            <a:ext cx="23620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0" name="Double Bracket 549">
            <a:extLst>
              <a:ext uri="{FF2B5EF4-FFF2-40B4-BE49-F238E27FC236}">
                <a16:creationId xmlns:a16="http://schemas.microsoft.com/office/drawing/2014/main" id="{83E8E07C-3758-4921-BE38-7F228FC00373}"/>
              </a:ext>
            </a:extLst>
          </p:cNvPr>
          <p:cNvSpPr/>
          <p:nvPr/>
        </p:nvSpPr>
        <p:spPr>
          <a:xfrm>
            <a:off x="1077457" y="1080662"/>
            <a:ext cx="2358475" cy="653617"/>
          </a:xfrm>
          <a:prstGeom prst="bracketPair">
            <a:avLst>
              <a:gd name="adj" fmla="val 2321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1" name="Straight Arrow Connector 550">
            <a:extLst>
              <a:ext uri="{FF2B5EF4-FFF2-40B4-BE49-F238E27FC236}">
                <a16:creationId xmlns:a16="http://schemas.microsoft.com/office/drawing/2014/main" id="{30460B9D-69EB-46D5-9F54-9C4CF0B9E84F}"/>
              </a:ext>
            </a:extLst>
          </p:cNvPr>
          <p:cNvCxnSpPr>
            <a:cxnSpLocks/>
          </p:cNvCxnSpPr>
          <p:nvPr/>
        </p:nvCxnSpPr>
        <p:spPr>
          <a:xfrm flipH="1">
            <a:off x="1179057" y="2419883"/>
            <a:ext cx="23122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Arrow Connector 551">
            <a:extLst>
              <a:ext uri="{FF2B5EF4-FFF2-40B4-BE49-F238E27FC236}">
                <a16:creationId xmlns:a16="http://schemas.microsoft.com/office/drawing/2014/main" id="{561720A5-8B9E-4827-ABBB-127A33542955}"/>
              </a:ext>
            </a:extLst>
          </p:cNvPr>
          <p:cNvCxnSpPr>
            <a:cxnSpLocks/>
          </p:cNvCxnSpPr>
          <p:nvPr/>
        </p:nvCxnSpPr>
        <p:spPr>
          <a:xfrm>
            <a:off x="1207827" y="3012329"/>
            <a:ext cx="22835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44DD57FF-9C4D-4FA5-AEFE-4628E2422A6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56019" y="2067513"/>
            <a:ext cx="1714500" cy="269875"/>
            <a:chOff x="4921250" y="2390775"/>
            <a:chExt cx="1714500" cy="269875"/>
          </a:xfrm>
        </p:grpSpPr>
        <p:sp>
          <p:nvSpPr>
            <p:cNvPr id="554" name="Freeform 7">
              <a:extLst>
                <a:ext uri="{FF2B5EF4-FFF2-40B4-BE49-F238E27FC236}">
                  <a16:creationId xmlns:a16="http://schemas.microsoft.com/office/drawing/2014/main" id="{5C304CF5-60D5-42B2-9E2E-C71B115A4748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4921250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8">
              <a:extLst>
                <a:ext uri="{FF2B5EF4-FFF2-40B4-BE49-F238E27FC236}">
                  <a16:creationId xmlns:a16="http://schemas.microsoft.com/office/drawing/2014/main" id="{E9A5791C-F4F9-40F1-8D3B-B55B6F29C570}"/>
                </a:ext>
              </a:extLst>
            </p:cNvPr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5091113" y="2493963"/>
              <a:ext cx="153988" cy="63500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9">
              <a:extLst>
                <a:ext uri="{FF2B5EF4-FFF2-40B4-BE49-F238E27FC236}">
                  <a16:creationId xmlns:a16="http://schemas.microsoft.com/office/drawing/2014/main" id="{75D25829-868B-4FC0-999E-9F4A4A17D700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5332413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6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79" y="33"/>
                    <a:pt x="107" y="11"/>
                    <a:pt x="134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0">
              <a:extLst>
                <a:ext uri="{FF2B5EF4-FFF2-40B4-BE49-F238E27FC236}">
                  <a16:creationId xmlns:a16="http://schemas.microsoft.com/office/drawing/2014/main" id="{25A39049-2BB1-4FB3-98F5-2CF1EF65BFEE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5440363" y="2508250"/>
              <a:ext cx="58738" cy="1254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1">
              <a:extLst>
                <a:ext uri="{FF2B5EF4-FFF2-40B4-BE49-F238E27FC236}">
                  <a16:creationId xmlns:a16="http://schemas.microsoft.com/office/drawing/2014/main" id="{FCC93571-B0F6-43E6-AB39-37A29E47E77B}"/>
                </a:ext>
              </a:extLst>
            </p:cNvPr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5557838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2">
              <a:extLst>
                <a:ext uri="{FF2B5EF4-FFF2-40B4-BE49-F238E27FC236}">
                  <a16:creationId xmlns:a16="http://schemas.microsoft.com/office/drawing/2014/main" id="{56B93F45-B79B-40D4-9738-842D7DAC2227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5653088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7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8" y="46"/>
                    <a:pt x="147" y="54"/>
                    <a:pt x="147" y="58"/>
                  </a:cubicBezTo>
                  <a:cubicBezTo>
                    <a:pt x="147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3">
              <a:extLst>
                <a:ext uri="{FF2B5EF4-FFF2-40B4-BE49-F238E27FC236}">
                  <a16:creationId xmlns:a16="http://schemas.microsoft.com/office/drawing/2014/main" id="{C302C3AF-F025-42D9-ABA3-6F403215B4B0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5754688" y="2508250"/>
              <a:ext cx="71438" cy="12541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0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4">
              <a:extLst>
                <a:ext uri="{FF2B5EF4-FFF2-40B4-BE49-F238E27FC236}">
                  <a16:creationId xmlns:a16="http://schemas.microsoft.com/office/drawing/2014/main" id="{EC89A1CB-D2AF-4D08-B788-7C38C3576CBE}"/>
                </a:ext>
              </a:extLst>
            </p:cNvPr>
            <p:cNvSpPr>
              <a:spLocks noEditPoints="1"/>
            </p:cNvSpPr>
            <p:nvPr>
              <p:custDataLst>
                <p:tags r:id="rId143"/>
              </p:custDataLst>
            </p:nvPr>
          </p:nvSpPr>
          <p:spPr bwMode="auto">
            <a:xfrm>
              <a:off x="5878513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Oval 15">
              <a:extLst>
                <a:ext uri="{FF2B5EF4-FFF2-40B4-BE49-F238E27FC236}">
                  <a16:creationId xmlns:a16="http://schemas.microsoft.com/office/drawing/2014/main" id="{0AA77006-443F-4FC4-9AB5-7A99A2023330}"/>
                </a:ext>
              </a:extLst>
            </p:cNvPr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6022975" y="256381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Oval 16">
              <a:extLst>
                <a:ext uri="{FF2B5EF4-FFF2-40B4-BE49-F238E27FC236}">
                  <a16:creationId xmlns:a16="http://schemas.microsoft.com/office/drawing/2014/main" id="{D534D44B-0F65-407D-B887-102A6B246365}"/>
                </a:ext>
              </a:extLst>
            </p:cNvPr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6126163" y="25638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Oval 17">
              <a:extLst>
                <a:ext uri="{FF2B5EF4-FFF2-40B4-BE49-F238E27FC236}">
                  <a16:creationId xmlns:a16="http://schemas.microsoft.com/office/drawing/2014/main" id="{90540873-DBA1-45E0-95B7-D2C55EE17BA4}"/>
                </a:ext>
              </a:extLst>
            </p:cNvPr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6229350" y="25638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18">
              <a:extLst>
                <a:ext uri="{FF2B5EF4-FFF2-40B4-BE49-F238E27FC236}">
                  <a16:creationId xmlns:a16="http://schemas.microsoft.com/office/drawing/2014/main" id="{D3C2A123-B3C2-49F4-9F3D-A303AB5ED302}"/>
                </a:ext>
              </a:extLst>
            </p:cNvPr>
            <p:cNvSpPr>
              <a:spLocks noEditPoints="1"/>
            </p:cNvSpPr>
            <p:nvPr>
              <p:custDataLst>
                <p:tags r:id="rId147"/>
              </p:custDataLst>
            </p:nvPr>
          </p:nvSpPr>
          <p:spPr bwMode="auto">
            <a:xfrm>
              <a:off x="6343650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19">
              <a:extLst>
                <a:ext uri="{FF2B5EF4-FFF2-40B4-BE49-F238E27FC236}">
                  <a16:creationId xmlns:a16="http://schemas.microsoft.com/office/drawing/2014/main" id="{02B9941F-407C-4B6B-B760-657BC894FB12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6437313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2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2" y="63"/>
                    <a:pt x="192" y="43"/>
                  </a:cubicBezTo>
                  <a:cubicBezTo>
                    <a:pt x="192" y="19"/>
                    <a:pt x="169" y="0"/>
                    <a:pt x="134" y="0"/>
                  </a:cubicBezTo>
                  <a:cubicBezTo>
                    <a:pt x="66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5" y="161"/>
                    <a:pt x="184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0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79" y="33"/>
                    <a:pt x="107" y="11"/>
                    <a:pt x="134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20">
              <a:extLst>
                <a:ext uri="{FF2B5EF4-FFF2-40B4-BE49-F238E27FC236}">
                  <a16:creationId xmlns:a16="http://schemas.microsoft.com/office/drawing/2014/main" id="{9EF40023-881B-4798-9ABE-99A20618F00B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6537325" y="2549525"/>
              <a:ext cx="98425" cy="85725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2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194F5AEB-9179-4837-9CCB-92484BAA95C2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301900" y="1076189"/>
            <a:ext cx="512762" cy="260350"/>
            <a:chOff x="950913" y="1630363"/>
            <a:chExt cx="512762" cy="260350"/>
          </a:xfrm>
        </p:grpSpPr>
        <p:sp>
          <p:nvSpPr>
            <p:cNvPr id="569" name="Freeform 93">
              <a:extLst>
                <a:ext uri="{FF2B5EF4-FFF2-40B4-BE49-F238E27FC236}">
                  <a16:creationId xmlns:a16="http://schemas.microsoft.com/office/drawing/2014/main" id="{E8A2C951-1A10-42CA-9A9C-B196437518C1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950913" y="1692276"/>
              <a:ext cx="98425" cy="130175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94">
              <a:extLst>
                <a:ext uri="{FF2B5EF4-FFF2-40B4-BE49-F238E27FC236}">
                  <a16:creationId xmlns:a16="http://schemas.microsoft.com/office/drawing/2014/main" id="{5EA75C79-C22A-4B3D-A44E-59C56D33A318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1079500" y="1693863"/>
              <a:ext cx="165100" cy="125413"/>
            </a:xfrm>
            <a:custGeom>
              <a:avLst/>
              <a:gdLst>
                <a:gd name="T0" fmla="*/ 315 w 315"/>
                <a:gd name="T1" fmla="*/ 79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9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95">
              <a:extLst>
                <a:ext uri="{FF2B5EF4-FFF2-40B4-BE49-F238E27FC236}">
                  <a16:creationId xmlns:a16="http://schemas.microsoft.com/office/drawing/2014/main" id="{FFE52A4B-5A09-4E9B-8523-BC23FE670794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1281113" y="1630363"/>
              <a:ext cx="74612" cy="82550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4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6 w 142"/>
                <a:gd name="T21" fmla="*/ 67 h 150"/>
                <a:gd name="T22" fmla="*/ 19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8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6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9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9" y="32"/>
                    <a:pt x="128" y="32"/>
                    <a:pt x="124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2" y="24"/>
                    <a:pt x="62" y="28"/>
                  </a:cubicBezTo>
                  <a:cubicBezTo>
                    <a:pt x="63" y="34"/>
                    <a:pt x="65" y="59"/>
                    <a:pt x="66" y="67"/>
                  </a:cubicBezTo>
                  <a:lnTo>
                    <a:pt x="19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5" y="32"/>
                    <a:pt x="0" y="37"/>
                    <a:pt x="0" y="43"/>
                  </a:cubicBezTo>
                  <a:cubicBezTo>
                    <a:pt x="0" y="50"/>
                    <a:pt x="4" y="52"/>
                    <a:pt x="8" y="53"/>
                  </a:cubicBezTo>
                  <a:lnTo>
                    <a:pt x="60" y="75"/>
                  </a:lnTo>
                  <a:cubicBezTo>
                    <a:pt x="32" y="88"/>
                    <a:pt x="19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5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6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8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96">
              <a:extLst>
                <a:ext uri="{FF2B5EF4-FFF2-40B4-BE49-F238E27FC236}">
                  <a16:creationId xmlns:a16="http://schemas.microsoft.com/office/drawing/2014/main" id="{512171D3-80D9-4A66-BE71-71E8EB0ED1E7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1284288" y="1760538"/>
              <a:ext cx="66675" cy="12700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19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97">
              <a:extLst>
                <a:ext uri="{FF2B5EF4-FFF2-40B4-BE49-F238E27FC236}">
                  <a16:creationId xmlns:a16="http://schemas.microsoft.com/office/drawing/2014/main" id="{8144645C-66B4-4B8C-A0A3-5D1C0C361B7A}"/>
                </a:ext>
              </a:extLst>
            </p:cNvPr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379538" y="1760538"/>
              <a:ext cx="84137" cy="130175"/>
            </a:xfrm>
            <a:custGeom>
              <a:avLst/>
              <a:gdLst>
                <a:gd name="T0" fmla="*/ 162 w 162"/>
                <a:gd name="T1" fmla="*/ 121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2 h 239"/>
                <a:gd name="T24" fmla="*/ 130 w 162"/>
                <a:gd name="T25" fmla="*/ 116 h 239"/>
                <a:gd name="T26" fmla="*/ 125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7" y="55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3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100" y="10"/>
                    <a:pt x="118" y="22"/>
                    <a:pt x="124" y="42"/>
                  </a:cubicBezTo>
                  <a:cubicBezTo>
                    <a:pt x="130" y="61"/>
                    <a:pt x="130" y="86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2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CBD5CDD5-8E34-4E1C-8EBA-1781E38954F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303487" y="1441314"/>
            <a:ext cx="527051" cy="285751"/>
            <a:chOff x="952500" y="1995488"/>
            <a:chExt cx="527051" cy="285751"/>
          </a:xfrm>
        </p:grpSpPr>
        <p:sp>
          <p:nvSpPr>
            <p:cNvPr id="575" name="Freeform 82">
              <a:extLst>
                <a:ext uri="{FF2B5EF4-FFF2-40B4-BE49-F238E27FC236}">
                  <a16:creationId xmlns:a16="http://schemas.microsoft.com/office/drawing/2014/main" id="{2E3069D0-E975-43D5-BBF9-85750DB28B9E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952500" y="2065338"/>
              <a:ext cx="103188" cy="144463"/>
            </a:xfrm>
            <a:custGeom>
              <a:avLst/>
              <a:gdLst>
                <a:gd name="T0" fmla="*/ 187 w 189"/>
                <a:gd name="T1" fmla="*/ 21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1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83">
              <a:extLst>
                <a:ext uri="{FF2B5EF4-FFF2-40B4-BE49-F238E27FC236}">
                  <a16:creationId xmlns:a16="http://schemas.microsoft.com/office/drawing/2014/main" id="{785FB2C7-C16A-496C-9FBC-21F74642C858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1085850" y="2066926"/>
              <a:ext cx="173038" cy="138113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3 w 315"/>
                <a:gd name="T5" fmla="*/ 41 h 227"/>
                <a:gd name="T6" fmla="*/ 109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8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84">
              <a:extLst>
                <a:ext uri="{FF2B5EF4-FFF2-40B4-BE49-F238E27FC236}">
                  <a16:creationId xmlns:a16="http://schemas.microsoft.com/office/drawing/2014/main" id="{09311DF3-93D6-400A-BA1F-4AFFD1E2F827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1298575" y="1995488"/>
              <a:ext cx="76200" cy="92075"/>
            </a:xfrm>
            <a:custGeom>
              <a:avLst/>
              <a:gdLst>
                <a:gd name="T0" fmla="*/ 81 w 141"/>
                <a:gd name="T1" fmla="*/ 75 h 150"/>
                <a:gd name="T2" fmla="*/ 131 w 141"/>
                <a:gd name="T3" fmla="*/ 54 h 150"/>
                <a:gd name="T4" fmla="*/ 141 w 141"/>
                <a:gd name="T5" fmla="*/ 43 h 150"/>
                <a:gd name="T6" fmla="*/ 130 w 141"/>
                <a:gd name="T7" fmla="*/ 32 h 150"/>
                <a:gd name="T8" fmla="*/ 123 w 141"/>
                <a:gd name="T9" fmla="*/ 35 h 150"/>
                <a:gd name="T10" fmla="*/ 76 w 141"/>
                <a:gd name="T11" fmla="*/ 66 h 150"/>
                <a:gd name="T12" fmla="*/ 81 w 141"/>
                <a:gd name="T13" fmla="*/ 15 h 150"/>
                <a:gd name="T14" fmla="*/ 70 w 141"/>
                <a:gd name="T15" fmla="*/ 0 h 150"/>
                <a:gd name="T16" fmla="*/ 60 w 141"/>
                <a:gd name="T17" fmla="*/ 10 h 150"/>
                <a:gd name="T18" fmla="*/ 61 w 141"/>
                <a:gd name="T19" fmla="*/ 27 h 150"/>
                <a:gd name="T20" fmla="*/ 65 w 141"/>
                <a:gd name="T21" fmla="*/ 66 h 150"/>
                <a:gd name="T22" fmla="*/ 18 w 141"/>
                <a:gd name="T23" fmla="*/ 35 h 150"/>
                <a:gd name="T24" fmla="*/ 10 w 141"/>
                <a:gd name="T25" fmla="*/ 32 h 150"/>
                <a:gd name="T26" fmla="*/ 0 w 141"/>
                <a:gd name="T27" fmla="*/ 43 h 150"/>
                <a:gd name="T28" fmla="*/ 7 w 141"/>
                <a:gd name="T29" fmla="*/ 53 h 150"/>
                <a:gd name="T30" fmla="*/ 60 w 141"/>
                <a:gd name="T31" fmla="*/ 75 h 150"/>
                <a:gd name="T32" fmla="*/ 9 w 141"/>
                <a:gd name="T33" fmla="*/ 97 h 150"/>
                <a:gd name="T34" fmla="*/ 0 w 141"/>
                <a:gd name="T35" fmla="*/ 107 h 150"/>
                <a:gd name="T36" fmla="*/ 10 w 141"/>
                <a:gd name="T37" fmla="*/ 119 h 150"/>
                <a:gd name="T38" fmla="*/ 18 w 141"/>
                <a:gd name="T39" fmla="*/ 115 h 150"/>
                <a:gd name="T40" fmla="*/ 65 w 141"/>
                <a:gd name="T41" fmla="*/ 84 h 150"/>
                <a:gd name="T42" fmla="*/ 60 w 141"/>
                <a:gd name="T43" fmla="*/ 140 h 150"/>
                <a:gd name="T44" fmla="*/ 70 w 141"/>
                <a:gd name="T45" fmla="*/ 150 h 150"/>
                <a:gd name="T46" fmla="*/ 81 w 141"/>
                <a:gd name="T47" fmla="*/ 140 h 150"/>
                <a:gd name="T48" fmla="*/ 79 w 141"/>
                <a:gd name="T49" fmla="*/ 123 h 150"/>
                <a:gd name="T50" fmla="*/ 76 w 141"/>
                <a:gd name="T51" fmla="*/ 84 h 150"/>
                <a:gd name="T52" fmla="*/ 117 w 141"/>
                <a:gd name="T53" fmla="*/ 112 h 150"/>
                <a:gd name="T54" fmla="*/ 130 w 141"/>
                <a:gd name="T55" fmla="*/ 119 h 150"/>
                <a:gd name="T56" fmla="*/ 141 w 141"/>
                <a:gd name="T57" fmla="*/ 107 h 150"/>
                <a:gd name="T58" fmla="*/ 134 w 141"/>
                <a:gd name="T59" fmla="*/ 97 h 150"/>
                <a:gd name="T60" fmla="*/ 81 w 141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0">
                  <a:moveTo>
                    <a:pt x="81" y="75"/>
                  </a:moveTo>
                  <a:cubicBezTo>
                    <a:pt x="110" y="63"/>
                    <a:pt x="123" y="58"/>
                    <a:pt x="131" y="54"/>
                  </a:cubicBezTo>
                  <a:cubicBezTo>
                    <a:pt x="138" y="51"/>
                    <a:pt x="141" y="49"/>
                    <a:pt x="141" y="43"/>
                  </a:cubicBezTo>
                  <a:cubicBezTo>
                    <a:pt x="141" y="37"/>
                    <a:pt x="137" y="32"/>
                    <a:pt x="130" y="32"/>
                  </a:cubicBezTo>
                  <a:cubicBezTo>
                    <a:pt x="128" y="32"/>
                    <a:pt x="127" y="32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8"/>
                    <a:pt x="81" y="0"/>
                    <a:pt x="70" y="0"/>
                  </a:cubicBezTo>
                  <a:cubicBezTo>
                    <a:pt x="66" y="0"/>
                    <a:pt x="60" y="3"/>
                    <a:pt x="60" y="10"/>
                  </a:cubicBezTo>
                  <a:cubicBezTo>
                    <a:pt x="60" y="13"/>
                    <a:pt x="61" y="24"/>
                    <a:pt x="61" y="27"/>
                  </a:cubicBezTo>
                  <a:cubicBezTo>
                    <a:pt x="62" y="33"/>
                    <a:pt x="64" y="58"/>
                    <a:pt x="65" y="66"/>
                  </a:cubicBezTo>
                  <a:lnTo>
                    <a:pt x="18" y="35"/>
                  </a:lnTo>
                  <a:cubicBezTo>
                    <a:pt x="15" y="33"/>
                    <a:pt x="14" y="32"/>
                    <a:pt x="10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1"/>
                    <a:pt x="7" y="53"/>
                  </a:cubicBezTo>
                  <a:lnTo>
                    <a:pt x="60" y="75"/>
                  </a:lnTo>
                  <a:cubicBezTo>
                    <a:pt x="31" y="87"/>
                    <a:pt x="18" y="92"/>
                    <a:pt x="9" y="97"/>
                  </a:cubicBezTo>
                  <a:cubicBezTo>
                    <a:pt x="3" y="99"/>
                    <a:pt x="0" y="101"/>
                    <a:pt x="0" y="107"/>
                  </a:cubicBezTo>
                  <a:cubicBezTo>
                    <a:pt x="0" y="113"/>
                    <a:pt x="4" y="119"/>
                    <a:pt x="10" y="119"/>
                  </a:cubicBezTo>
                  <a:cubicBezTo>
                    <a:pt x="13" y="119"/>
                    <a:pt x="14" y="119"/>
                    <a:pt x="18" y="115"/>
                  </a:cubicBezTo>
                  <a:lnTo>
                    <a:pt x="65" y="84"/>
                  </a:lnTo>
                  <a:lnTo>
                    <a:pt x="60" y="140"/>
                  </a:lnTo>
                  <a:cubicBezTo>
                    <a:pt x="60" y="148"/>
                    <a:pt x="66" y="150"/>
                    <a:pt x="70" y="150"/>
                  </a:cubicBezTo>
                  <a:cubicBezTo>
                    <a:pt x="75" y="150"/>
                    <a:pt x="81" y="148"/>
                    <a:pt x="81" y="140"/>
                  </a:cubicBezTo>
                  <a:cubicBezTo>
                    <a:pt x="81" y="137"/>
                    <a:pt x="80" y="126"/>
                    <a:pt x="79" y="123"/>
                  </a:cubicBezTo>
                  <a:cubicBezTo>
                    <a:pt x="79" y="117"/>
                    <a:pt x="76" y="92"/>
                    <a:pt x="76" y="84"/>
                  </a:cubicBezTo>
                  <a:lnTo>
                    <a:pt x="117" y="112"/>
                  </a:lnTo>
                  <a:cubicBezTo>
                    <a:pt x="127" y="119"/>
                    <a:pt x="127" y="119"/>
                    <a:pt x="130" y="119"/>
                  </a:cubicBezTo>
                  <a:cubicBezTo>
                    <a:pt x="137" y="119"/>
                    <a:pt x="141" y="113"/>
                    <a:pt x="141" y="107"/>
                  </a:cubicBezTo>
                  <a:cubicBezTo>
                    <a:pt x="141" y="100"/>
                    <a:pt x="137" y="99"/>
                    <a:pt x="134" y="97"/>
                  </a:cubicBezTo>
                  <a:lnTo>
                    <a:pt x="81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85">
              <a:extLst>
                <a:ext uri="{FF2B5EF4-FFF2-40B4-BE49-F238E27FC236}">
                  <a16:creationId xmlns:a16="http://schemas.microsoft.com/office/drawing/2014/main" id="{086D4278-9685-4173-A2B9-8A99C3F08136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1301750" y="2139951"/>
              <a:ext cx="69850" cy="141288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4 h 232"/>
                <a:gd name="T12" fmla="*/ 15 w 127"/>
                <a:gd name="T13" fmla="*/ 220 h 232"/>
                <a:gd name="T14" fmla="*/ 2 w 127"/>
                <a:gd name="T15" fmla="*/ 220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3 w 127"/>
                <a:gd name="T25" fmla="*/ 220 h 232"/>
                <a:gd name="T26" fmla="*/ 78 w 127"/>
                <a:gd name="T27" fmla="*/ 204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4"/>
                  </a:lnTo>
                  <a:cubicBezTo>
                    <a:pt x="50" y="215"/>
                    <a:pt x="50" y="220"/>
                    <a:pt x="15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3" y="220"/>
                  </a:lnTo>
                  <a:cubicBezTo>
                    <a:pt x="78" y="220"/>
                    <a:pt x="78" y="215"/>
                    <a:pt x="78" y="204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86">
              <a:extLst>
                <a:ext uri="{FF2B5EF4-FFF2-40B4-BE49-F238E27FC236}">
                  <a16:creationId xmlns:a16="http://schemas.microsoft.com/office/drawing/2014/main" id="{CB5F2D29-B1F7-43D6-83A7-88E4BDECEF20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1411288" y="2139951"/>
              <a:ext cx="68263" cy="14128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4 h 232"/>
                <a:gd name="T12" fmla="*/ 16 w 127"/>
                <a:gd name="T13" fmla="*/ 220 h 232"/>
                <a:gd name="T14" fmla="*/ 3 w 127"/>
                <a:gd name="T15" fmla="*/ 220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4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4"/>
                  </a:lnTo>
                  <a:cubicBezTo>
                    <a:pt x="51" y="215"/>
                    <a:pt x="51" y="220"/>
                    <a:pt x="16" y="220"/>
                  </a:cubicBezTo>
                  <a:lnTo>
                    <a:pt x="3" y="220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4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E95B43EA-F876-47CD-A009-B015BEE9ED40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625445" y="1080951"/>
            <a:ext cx="547688" cy="290513"/>
            <a:chOff x="2616200" y="1635125"/>
            <a:chExt cx="547688" cy="290513"/>
          </a:xfrm>
        </p:grpSpPr>
        <p:sp>
          <p:nvSpPr>
            <p:cNvPr id="581" name="Freeform 104">
              <a:extLst>
                <a:ext uri="{FF2B5EF4-FFF2-40B4-BE49-F238E27FC236}">
                  <a16:creationId xmlns:a16="http://schemas.microsoft.com/office/drawing/2014/main" id="{ED8EA459-D3B8-4EA4-9336-FFCBB438F0F8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616200" y="1704975"/>
              <a:ext cx="103188" cy="14605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105">
              <a:extLst>
                <a:ext uri="{FF2B5EF4-FFF2-40B4-BE49-F238E27FC236}">
                  <a16:creationId xmlns:a16="http://schemas.microsoft.com/office/drawing/2014/main" id="{4AF86D9F-537A-446A-A147-EEFBB6A67714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747963" y="1706563"/>
              <a:ext cx="171450" cy="139700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106">
              <a:extLst>
                <a:ext uri="{FF2B5EF4-FFF2-40B4-BE49-F238E27FC236}">
                  <a16:creationId xmlns:a16="http://schemas.microsoft.com/office/drawing/2014/main" id="{1822120C-BA16-423F-BA80-01FB67FAC204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957513" y="1635125"/>
              <a:ext cx="77788" cy="92075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4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6 w 142"/>
                <a:gd name="T21" fmla="*/ 67 h 150"/>
                <a:gd name="T22" fmla="*/ 19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8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6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9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9" y="32"/>
                    <a:pt x="128" y="32"/>
                    <a:pt x="124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2" y="24"/>
                    <a:pt x="62" y="28"/>
                  </a:cubicBezTo>
                  <a:cubicBezTo>
                    <a:pt x="63" y="34"/>
                    <a:pt x="65" y="59"/>
                    <a:pt x="66" y="67"/>
                  </a:cubicBezTo>
                  <a:lnTo>
                    <a:pt x="19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5" y="32"/>
                    <a:pt x="0" y="37"/>
                    <a:pt x="0" y="43"/>
                  </a:cubicBezTo>
                  <a:cubicBezTo>
                    <a:pt x="0" y="50"/>
                    <a:pt x="4" y="52"/>
                    <a:pt x="8" y="53"/>
                  </a:cubicBezTo>
                  <a:lnTo>
                    <a:pt x="60" y="75"/>
                  </a:lnTo>
                  <a:cubicBezTo>
                    <a:pt x="32" y="88"/>
                    <a:pt x="19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5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6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8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107">
              <a:extLst>
                <a:ext uri="{FF2B5EF4-FFF2-40B4-BE49-F238E27FC236}">
                  <a16:creationId xmlns:a16="http://schemas.microsoft.com/office/drawing/2014/main" id="{88E9C6C0-654A-43E8-8C0B-6B74D8025D90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949575" y="1828800"/>
              <a:ext cx="115888" cy="96838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6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108">
              <a:extLst>
                <a:ext uri="{FF2B5EF4-FFF2-40B4-BE49-F238E27FC236}">
                  <a16:creationId xmlns:a16="http://schemas.microsoft.com/office/drawing/2014/main" id="{5BE22536-E727-4215-9A38-6D1E4CF06219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095625" y="1779588"/>
              <a:ext cx="68263" cy="14287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62D6BAD7-7C74-4762-8FCC-E09456A660E5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636558" y="1446076"/>
            <a:ext cx="547687" cy="290513"/>
            <a:chOff x="2627313" y="2000250"/>
            <a:chExt cx="547687" cy="290513"/>
          </a:xfrm>
        </p:grpSpPr>
        <p:sp>
          <p:nvSpPr>
            <p:cNvPr id="587" name="Freeform 126">
              <a:extLst>
                <a:ext uri="{FF2B5EF4-FFF2-40B4-BE49-F238E27FC236}">
                  <a16:creationId xmlns:a16="http://schemas.microsoft.com/office/drawing/2014/main" id="{BF6A4E9D-17F7-4807-B159-733F283266C5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2627313" y="2070100"/>
              <a:ext cx="103187" cy="14605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127">
              <a:extLst>
                <a:ext uri="{FF2B5EF4-FFF2-40B4-BE49-F238E27FC236}">
                  <a16:creationId xmlns:a16="http://schemas.microsoft.com/office/drawing/2014/main" id="{3BA17892-BD88-4300-A634-F23759AB0113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2759075" y="2071688"/>
              <a:ext cx="171450" cy="139700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128">
              <a:extLst>
                <a:ext uri="{FF2B5EF4-FFF2-40B4-BE49-F238E27FC236}">
                  <a16:creationId xmlns:a16="http://schemas.microsoft.com/office/drawing/2014/main" id="{2733F667-C6A1-4FF9-9C02-5C92B610637D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968625" y="2000250"/>
              <a:ext cx="77787" cy="92075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4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6 w 142"/>
                <a:gd name="T21" fmla="*/ 67 h 150"/>
                <a:gd name="T22" fmla="*/ 19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8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6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9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9" y="32"/>
                    <a:pt x="128" y="32"/>
                    <a:pt x="124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2" y="24"/>
                    <a:pt x="62" y="28"/>
                  </a:cubicBezTo>
                  <a:cubicBezTo>
                    <a:pt x="63" y="34"/>
                    <a:pt x="65" y="59"/>
                    <a:pt x="66" y="67"/>
                  </a:cubicBezTo>
                  <a:lnTo>
                    <a:pt x="19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5" y="32"/>
                    <a:pt x="0" y="37"/>
                    <a:pt x="0" y="43"/>
                  </a:cubicBezTo>
                  <a:cubicBezTo>
                    <a:pt x="0" y="50"/>
                    <a:pt x="4" y="52"/>
                    <a:pt x="8" y="53"/>
                  </a:cubicBezTo>
                  <a:lnTo>
                    <a:pt x="60" y="75"/>
                  </a:lnTo>
                  <a:cubicBezTo>
                    <a:pt x="32" y="88"/>
                    <a:pt x="19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5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6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8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29">
              <a:extLst>
                <a:ext uri="{FF2B5EF4-FFF2-40B4-BE49-F238E27FC236}">
                  <a16:creationId xmlns:a16="http://schemas.microsoft.com/office/drawing/2014/main" id="{AAABEE8D-6154-4CD0-B741-3E2748B1C029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960688" y="2193925"/>
              <a:ext cx="115887" cy="96838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6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130">
              <a:extLst>
                <a:ext uri="{FF2B5EF4-FFF2-40B4-BE49-F238E27FC236}">
                  <a16:creationId xmlns:a16="http://schemas.microsoft.com/office/drawing/2014/main" id="{7AE996D7-8537-47E4-BBEB-5213774136DA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106738" y="2144713"/>
              <a:ext cx="68262" cy="14287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2" name="TextBox 591">
            <a:extLst>
              <a:ext uri="{FF2B5EF4-FFF2-40B4-BE49-F238E27FC236}">
                <a16:creationId xmlns:a16="http://schemas.microsoft.com/office/drawing/2014/main" id="{8AC8112B-8305-49CB-914D-3A6FE2924410}"/>
              </a:ext>
            </a:extLst>
          </p:cNvPr>
          <p:cNvSpPr txBox="1"/>
          <p:nvPr/>
        </p:nvSpPr>
        <p:spPr>
          <a:xfrm>
            <a:off x="2065749" y="980277"/>
            <a:ext cx="5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718A5276-7C75-4F78-ABAE-F87D2345BA14}"/>
              </a:ext>
            </a:extLst>
          </p:cNvPr>
          <p:cNvSpPr txBox="1"/>
          <p:nvPr/>
        </p:nvSpPr>
        <p:spPr>
          <a:xfrm>
            <a:off x="2079602" y="1354350"/>
            <a:ext cx="5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AE716A3D-8F24-4FDB-B958-D8DEBF4860A6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63393" y="1016007"/>
            <a:ext cx="388611" cy="295563"/>
            <a:chOff x="2543175" y="2540000"/>
            <a:chExt cx="225425" cy="171450"/>
          </a:xfrm>
        </p:grpSpPr>
        <p:sp>
          <p:nvSpPr>
            <p:cNvPr id="595" name="Freeform 169">
              <a:extLst>
                <a:ext uri="{FF2B5EF4-FFF2-40B4-BE49-F238E27FC236}">
                  <a16:creationId xmlns:a16="http://schemas.microsoft.com/office/drawing/2014/main" id="{11AAB8B1-5A47-4698-BC2B-1798526CB44C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2543175" y="2540000"/>
              <a:ext cx="147638" cy="171450"/>
            </a:xfrm>
            <a:custGeom>
              <a:avLst/>
              <a:gdLst>
                <a:gd name="T0" fmla="*/ 354 w 354"/>
                <a:gd name="T1" fmla="*/ 5 h 362"/>
                <a:gd name="T2" fmla="*/ 349 w 354"/>
                <a:gd name="T3" fmla="*/ 0 h 362"/>
                <a:gd name="T4" fmla="*/ 341 w 354"/>
                <a:gd name="T5" fmla="*/ 6 h 362"/>
                <a:gd name="T6" fmla="*/ 306 w 354"/>
                <a:gd name="T7" fmla="*/ 44 h 362"/>
                <a:gd name="T8" fmla="*/ 223 w 354"/>
                <a:gd name="T9" fmla="*/ 0 h 362"/>
                <a:gd name="T10" fmla="*/ 0 w 354"/>
                <a:gd name="T11" fmla="*/ 226 h 362"/>
                <a:gd name="T12" fmla="*/ 135 w 354"/>
                <a:gd name="T13" fmla="*/ 362 h 362"/>
                <a:gd name="T14" fmla="*/ 243 w 354"/>
                <a:gd name="T15" fmla="*/ 319 h 362"/>
                <a:gd name="T16" fmla="*/ 298 w 354"/>
                <a:gd name="T17" fmla="*/ 232 h 362"/>
                <a:gd name="T18" fmla="*/ 292 w 354"/>
                <a:gd name="T19" fmla="*/ 227 h 362"/>
                <a:gd name="T20" fmla="*/ 285 w 354"/>
                <a:gd name="T21" fmla="*/ 232 h 362"/>
                <a:gd name="T22" fmla="*/ 235 w 354"/>
                <a:gd name="T23" fmla="*/ 310 h 362"/>
                <a:gd name="T24" fmla="*/ 143 w 354"/>
                <a:gd name="T25" fmla="*/ 347 h 362"/>
                <a:gd name="T26" fmla="*/ 45 w 354"/>
                <a:gd name="T27" fmla="*/ 243 h 362"/>
                <a:gd name="T28" fmla="*/ 106 w 354"/>
                <a:gd name="T29" fmla="*/ 75 h 362"/>
                <a:gd name="T30" fmla="*/ 227 w 354"/>
                <a:gd name="T31" fmla="*/ 15 h 362"/>
                <a:gd name="T32" fmla="*/ 308 w 354"/>
                <a:gd name="T33" fmla="*/ 111 h 362"/>
                <a:gd name="T34" fmla="*/ 306 w 354"/>
                <a:gd name="T35" fmla="*/ 137 h 362"/>
                <a:gd name="T36" fmla="*/ 314 w 354"/>
                <a:gd name="T37" fmla="*/ 142 h 362"/>
                <a:gd name="T38" fmla="*/ 323 w 354"/>
                <a:gd name="T39" fmla="*/ 132 h 362"/>
                <a:gd name="T40" fmla="*/ 354 w 354"/>
                <a:gd name="T41" fmla="*/ 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2">
                  <a:moveTo>
                    <a:pt x="354" y="5"/>
                  </a:moveTo>
                  <a:cubicBezTo>
                    <a:pt x="354" y="3"/>
                    <a:pt x="353" y="0"/>
                    <a:pt x="349" y="0"/>
                  </a:cubicBezTo>
                  <a:cubicBezTo>
                    <a:pt x="347" y="0"/>
                    <a:pt x="347" y="0"/>
                    <a:pt x="341" y="6"/>
                  </a:cubicBezTo>
                  <a:lnTo>
                    <a:pt x="306" y="44"/>
                  </a:lnTo>
                  <a:cubicBezTo>
                    <a:pt x="302" y="37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2"/>
                    <a:pt x="135" y="362"/>
                  </a:cubicBezTo>
                  <a:cubicBezTo>
                    <a:pt x="179" y="362"/>
                    <a:pt x="216" y="342"/>
                    <a:pt x="243" y="319"/>
                  </a:cubicBezTo>
                  <a:cubicBezTo>
                    <a:pt x="289" y="278"/>
                    <a:pt x="298" y="233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6"/>
                    <a:pt x="269" y="281"/>
                    <a:pt x="235" y="310"/>
                  </a:cubicBezTo>
                  <a:cubicBezTo>
                    <a:pt x="200" y="338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3"/>
                  </a:cubicBezTo>
                  <a:cubicBezTo>
                    <a:pt x="45" y="215"/>
                    <a:pt x="56" y="134"/>
                    <a:pt x="106" y="75"/>
                  </a:cubicBezTo>
                  <a:cubicBezTo>
                    <a:pt x="136" y="40"/>
                    <a:pt x="183" y="15"/>
                    <a:pt x="227" y="15"/>
                  </a:cubicBezTo>
                  <a:cubicBezTo>
                    <a:pt x="278" y="15"/>
                    <a:pt x="308" y="54"/>
                    <a:pt x="308" y="111"/>
                  </a:cubicBezTo>
                  <a:cubicBezTo>
                    <a:pt x="308" y="131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3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170">
              <a:extLst>
                <a:ext uri="{FF2B5EF4-FFF2-40B4-BE49-F238E27FC236}">
                  <a16:creationId xmlns:a16="http://schemas.microsoft.com/office/drawing/2014/main" id="{1C5D44D3-58C5-48C4-8F9B-98F4FEFA34B1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2708275" y="2543175"/>
              <a:ext cx="60325" cy="71438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3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5 w 142"/>
                <a:gd name="T21" fmla="*/ 67 h 150"/>
                <a:gd name="T22" fmla="*/ 18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7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5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8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8" y="32"/>
                    <a:pt x="128" y="32"/>
                    <a:pt x="123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1" y="24"/>
                    <a:pt x="62" y="28"/>
                  </a:cubicBezTo>
                  <a:cubicBezTo>
                    <a:pt x="62" y="34"/>
                    <a:pt x="65" y="59"/>
                    <a:pt x="65" y="67"/>
                  </a:cubicBezTo>
                  <a:lnTo>
                    <a:pt x="18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2"/>
                    <a:pt x="7" y="53"/>
                  </a:cubicBezTo>
                  <a:lnTo>
                    <a:pt x="60" y="75"/>
                  </a:lnTo>
                  <a:cubicBezTo>
                    <a:pt x="31" y="88"/>
                    <a:pt x="18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4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5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7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6F0F0E1F-AD07-4A02-969B-195E1353755F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1074312" y="2635118"/>
            <a:ext cx="2292351" cy="323850"/>
            <a:chOff x="1314450" y="3494088"/>
            <a:chExt cx="2292351" cy="323850"/>
          </a:xfrm>
        </p:grpSpPr>
        <p:sp>
          <p:nvSpPr>
            <p:cNvPr id="598" name="Freeform 177">
              <a:extLst>
                <a:ext uri="{FF2B5EF4-FFF2-40B4-BE49-F238E27FC236}">
                  <a16:creationId xmlns:a16="http://schemas.microsoft.com/office/drawing/2014/main" id="{58837DCA-627A-47F7-A6A1-52BACC1ED5ED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1314450" y="3535363"/>
              <a:ext cx="117475" cy="190500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6 h 352"/>
                <a:gd name="T30" fmla="*/ 173 w 246"/>
                <a:gd name="T31" fmla="*/ 288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6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2"/>
                    <a:pt x="43" y="192"/>
                    <a:pt x="57" y="169"/>
                  </a:cubicBezTo>
                  <a:cubicBezTo>
                    <a:pt x="68" y="154"/>
                    <a:pt x="87" y="137"/>
                    <a:pt x="114" y="137"/>
                  </a:cubicBezTo>
                  <a:cubicBezTo>
                    <a:pt x="131" y="137"/>
                    <a:pt x="152" y="145"/>
                    <a:pt x="167" y="167"/>
                  </a:cubicBezTo>
                  <a:cubicBezTo>
                    <a:pt x="173" y="176"/>
                    <a:pt x="173" y="177"/>
                    <a:pt x="173" y="1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178">
              <a:extLst>
                <a:ext uri="{FF2B5EF4-FFF2-40B4-BE49-F238E27FC236}">
                  <a16:creationId xmlns:a16="http://schemas.microsoft.com/office/drawing/2014/main" id="{76A8ED02-9A36-4340-A8BA-A73C5B76DD9A}"/>
                </a:ext>
              </a:extLst>
            </p:cNvPr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1444625" y="3602038"/>
              <a:ext cx="92075" cy="1238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179">
              <a:extLst>
                <a:ext uri="{FF2B5EF4-FFF2-40B4-BE49-F238E27FC236}">
                  <a16:creationId xmlns:a16="http://schemas.microsoft.com/office/drawing/2014/main" id="{3726B919-FCD6-4D9C-9CB4-975C04CCB374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1550988" y="3602038"/>
              <a:ext cx="90488" cy="123825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3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4 h 229"/>
                <a:gd name="T12" fmla="*/ 109 w 190"/>
                <a:gd name="T13" fmla="*/ 0 h 229"/>
                <a:gd name="T14" fmla="*/ 0 w 190"/>
                <a:gd name="T15" fmla="*/ 116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4"/>
                    <a:pt x="83" y="13"/>
                    <a:pt x="109" y="13"/>
                  </a:cubicBezTo>
                  <a:cubicBezTo>
                    <a:pt x="114" y="13"/>
                    <a:pt x="145" y="13"/>
                    <a:pt x="163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9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1" y="217"/>
                    <a:pt x="112" y="217"/>
                  </a:cubicBezTo>
                  <a:cubicBezTo>
                    <a:pt x="86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180">
              <a:extLst>
                <a:ext uri="{FF2B5EF4-FFF2-40B4-BE49-F238E27FC236}">
                  <a16:creationId xmlns:a16="http://schemas.microsoft.com/office/drawing/2014/main" id="{DF24C757-3D36-4398-82F4-E845AC85FB39}"/>
                </a:ext>
              </a:extLst>
            </p:cNvPr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1655763" y="3602038"/>
              <a:ext cx="104775" cy="1238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181">
              <a:extLst>
                <a:ext uri="{FF2B5EF4-FFF2-40B4-BE49-F238E27FC236}">
                  <a16:creationId xmlns:a16="http://schemas.microsoft.com/office/drawing/2014/main" id="{3E4D6064-206D-4B5D-A491-1A6FEAF04464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1774825" y="3603626"/>
              <a:ext cx="185738" cy="119063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8 w 389"/>
                <a:gd name="T21" fmla="*/ 67 h 221"/>
                <a:gd name="T22" fmla="*/ 178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4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1 w 389"/>
                <a:gd name="T55" fmla="*/ 190 h 221"/>
                <a:gd name="T56" fmla="*/ 351 w 389"/>
                <a:gd name="T57" fmla="*/ 95 h 221"/>
                <a:gd name="T58" fmla="*/ 335 w 389"/>
                <a:gd name="T59" fmla="*/ 19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89" y="221"/>
                  </a:cubicBezTo>
                  <a:lnTo>
                    <a:pt x="389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7"/>
                    <a:pt x="335" y="19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7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182">
              <a:extLst>
                <a:ext uri="{FF2B5EF4-FFF2-40B4-BE49-F238E27FC236}">
                  <a16:creationId xmlns:a16="http://schemas.microsoft.com/office/drawing/2014/main" id="{25636E81-5445-48D2-B20F-1E851A064189}"/>
                </a:ext>
              </a:extLst>
            </p:cNvPr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1985963" y="3606801"/>
              <a:ext cx="25400" cy="115888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183">
              <a:extLst>
                <a:ext uri="{FF2B5EF4-FFF2-40B4-BE49-F238E27FC236}">
                  <a16:creationId xmlns:a16="http://schemas.microsoft.com/office/drawing/2014/main" id="{289FD367-4922-4EE7-9192-54E564692738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2068513" y="3494088"/>
              <a:ext cx="61913" cy="323850"/>
            </a:xfrm>
            <a:custGeom>
              <a:avLst/>
              <a:gdLst>
                <a:gd name="T0" fmla="*/ 130 w 130"/>
                <a:gd name="T1" fmla="*/ 593 h 598"/>
                <a:gd name="T2" fmla="*/ 128 w 130"/>
                <a:gd name="T3" fmla="*/ 589 h 598"/>
                <a:gd name="T4" fmla="*/ 50 w 130"/>
                <a:gd name="T5" fmla="*/ 443 h 598"/>
                <a:gd name="T6" fmla="*/ 34 w 130"/>
                <a:gd name="T7" fmla="*/ 299 h 598"/>
                <a:gd name="T8" fmla="*/ 125 w 130"/>
                <a:gd name="T9" fmla="*/ 11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7 h 598"/>
                <a:gd name="T16" fmla="*/ 0 w 130"/>
                <a:gd name="T17" fmla="*/ 299 h 598"/>
                <a:gd name="T18" fmla="*/ 77 w 130"/>
                <a:gd name="T19" fmla="*/ 554 h 598"/>
                <a:gd name="T20" fmla="*/ 124 w 130"/>
                <a:gd name="T21" fmla="*/ 598 h 598"/>
                <a:gd name="T22" fmla="*/ 130 w 130"/>
                <a:gd name="T23" fmla="*/ 5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3"/>
                  </a:moveTo>
                  <a:cubicBezTo>
                    <a:pt x="130" y="591"/>
                    <a:pt x="129" y="590"/>
                    <a:pt x="128" y="589"/>
                  </a:cubicBezTo>
                  <a:cubicBezTo>
                    <a:pt x="105" y="564"/>
                    <a:pt x="71" y="524"/>
                    <a:pt x="50" y="443"/>
                  </a:cubicBezTo>
                  <a:cubicBezTo>
                    <a:pt x="38" y="397"/>
                    <a:pt x="34" y="346"/>
                    <a:pt x="34" y="299"/>
                  </a:cubicBezTo>
                  <a:cubicBezTo>
                    <a:pt x="34" y="168"/>
                    <a:pt x="65" y="76"/>
                    <a:pt x="125" y="11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6" y="0"/>
                    <a:pt x="89" y="30"/>
                    <a:pt x="83" y="37"/>
                  </a:cubicBezTo>
                  <a:cubicBezTo>
                    <a:pt x="32" y="98"/>
                    <a:pt x="0" y="187"/>
                    <a:pt x="0" y="299"/>
                  </a:cubicBezTo>
                  <a:cubicBezTo>
                    <a:pt x="0" y="370"/>
                    <a:pt x="12" y="470"/>
                    <a:pt x="77" y="554"/>
                  </a:cubicBezTo>
                  <a:cubicBezTo>
                    <a:pt x="82" y="560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184">
              <a:extLst>
                <a:ext uri="{FF2B5EF4-FFF2-40B4-BE49-F238E27FC236}">
                  <a16:creationId xmlns:a16="http://schemas.microsoft.com/office/drawing/2014/main" id="{6295B834-9F98-4F21-8870-50F96C7178B6}"/>
                </a:ext>
              </a:extLst>
            </p:cNvPr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2151063" y="3603626"/>
              <a:ext cx="107950" cy="1222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185">
              <a:extLst>
                <a:ext uri="{FF2B5EF4-FFF2-40B4-BE49-F238E27FC236}">
                  <a16:creationId xmlns:a16="http://schemas.microsoft.com/office/drawing/2014/main" id="{65A40025-9B39-4A7A-8BC2-5D3676B5506C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284413" y="3638551"/>
              <a:ext cx="60325" cy="1254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186">
              <a:extLst>
                <a:ext uri="{FF2B5EF4-FFF2-40B4-BE49-F238E27FC236}">
                  <a16:creationId xmlns:a16="http://schemas.microsoft.com/office/drawing/2014/main" id="{8E7A093E-2252-48FA-906F-2B02FCA23D24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371725" y="3679826"/>
              <a:ext cx="71438" cy="85725"/>
            </a:xfrm>
            <a:custGeom>
              <a:avLst/>
              <a:gdLst>
                <a:gd name="T0" fmla="*/ 131 w 150"/>
                <a:gd name="T1" fmla="*/ 20 h 157"/>
                <a:gd name="T2" fmla="*/ 113 w 150"/>
                <a:gd name="T3" fmla="*/ 39 h 157"/>
                <a:gd name="T4" fmla="*/ 126 w 150"/>
                <a:gd name="T5" fmla="*/ 52 h 157"/>
                <a:gd name="T6" fmla="*/ 146 w 150"/>
                <a:gd name="T7" fmla="*/ 30 h 157"/>
                <a:gd name="T8" fmla="*/ 100 w 150"/>
                <a:gd name="T9" fmla="*/ 0 h 157"/>
                <a:gd name="T10" fmla="*/ 0 w 150"/>
                <a:gd name="T11" fmla="*/ 96 h 157"/>
                <a:gd name="T12" fmla="*/ 64 w 150"/>
                <a:gd name="T13" fmla="*/ 157 h 157"/>
                <a:gd name="T14" fmla="*/ 150 w 150"/>
                <a:gd name="T15" fmla="*/ 118 h 157"/>
                <a:gd name="T16" fmla="*/ 145 w 150"/>
                <a:gd name="T17" fmla="*/ 112 h 157"/>
                <a:gd name="T18" fmla="*/ 139 w 150"/>
                <a:gd name="T19" fmla="*/ 115 h 157"/>
                <a:gd name="T20" fmla="*/ 65 w 150"/>
                <a:gd name="T21" fmla="*/ 147 h 157"/>
                <a:gd name="T22" fmla="*/ 28 w 150"/>
                <a:gd name="T23" fmla="*/ 109 h 157"/>
                <a:gd name="T24" fmla="*/ 51 w 150"/>
                <a:gd name="T25" fmla="*/ 36 h 157"/>
                <a:gd name="T26" fmla="*/ 100 w 150"/>
                <a:gd name="T27" fmla="*/ 9 h 157"/>
                <a:gd name="T28" fmla="*/ 131 w 150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57">
                  <a:moveTo>
                    <a:pt x="131" y="20"/>
                  </a:moveTo>
                  <a:cubicBezTo>
                    <a:pt x="118" y="22"/>
                    <a:pt x="113" y="32"/>
                    <a:pt x="113" y="39"/>
                  </a:cubicBezTo>
                  <a:cubicBezTo>
                    <a:pt x="113" y="49"/>
                    <a:pt x="120" y="52"/>
                    <a:pt x="126" y="52"/>
                  </a:cubicBezTo>
                  <a:cubicBezTo>
                    <a:pt x="134" y="52"/>
                    <a:pt x="146" y="47"/>
                    <a:pt x="146" y="30"/>
                  </a:cubicBezTo>
                  <a:cubicBezTo>
                    <a:pt x="146" y="6"/>
                    <a:pt x="119" y="0"/>
                    <a:pt x="100" y="0"/>
                  </a:cubicBezTo>
                  <a:cubicBezTo>
                    <a:pt x="48" y="0"/>
                    <a:pt x="0" y="48"/>
                    <a:pt x="0" y="96"/>
                  </a:cubicBezTo>
                  <a:cubicBezTo>
                    <a:pt x="0" y="126"/>
                    <a:pt x="20" y="157"/>
                    <a:pt x="64" y="157"/>
                  </a:cubicBezTo>
                  <a:cubicBezTo>
                    <a:pt x="123" y="157"/>
                    <a:pt x="150" y="123"/>
                    <a:pt x="150" y="118"/>
                  </a:cubicBezTo>
                  <a:cubicBezTo>
                    <a:pt x="150" y="116"/>
                    <a:pt x="147" y="112"/>
                    <a:pt x="145" y="112"/>
                  </a:cubicBezTo>
                  <a:cubicBezTo>
                    <a:pt x="142" y="112"/>
                    <a:pt x="142" y="112"/>
                    <a:pt x="139" y="115"/>
                  </a:cubicBezTo>
                  <a:cubicBezTo>
                    <a:pt x="112" y="147"/>
                    <a:pt x="71" y="147"/>
                    <a:pt x="65" y="147"/>
                  </a:cubicBezTo>
                  <a:cubicBezTo>
                    <a:pt x="40" y="147"/>
                    <a:pt x="28" y="130"/>
                    <a:pt x="28" y="109"/>
                  </a:cubicBezTo>
                  <a:cubicBezTo>
                    <a:pt x="28" y="98"/>
                    <a:pt x="33" y="60"/>
                    <a:pt x="51" y="36"/>
                  </a:cubicBezTo>
                  <a:cubicBezTo>
                    <a:pt x="65" y="19"/>
                    <a:pt x="83" y="9"/>
                    <a:pt x="100" y="9"/>
                  </a:cubicBezTo>
                  <a:cubicBezTo>
                    <a:pt x="105" y="9"/>
                    <a:pt x="122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187">
              <a:extLst>
                <a:ext uri="{FF2B5EF4-FFF2-40B4-BE49-F238E27FC236}">
                  <a16:creationId xmlns:a16="http://schemas.microsoft.com/office/drawing/2014/main" id="{973E1871-2D12-4A16-B0C4-44EF62B7C3CD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462213" y="3700463"/>
              <a:ext cx="49213" cy="90488"/>
            </a:xfrm>
            <a:custGeom>
              <a:avLst/>
              <a:gdLst>
                <a:gd name="T0" fmla="*/ 64 w 103"/>
                <a:gd name="T1" fmla="*/ 7 h 166"/>
                <a:gd name="T2" fmla="*/ 55 w 103"/>
                <a:gd name="T3" fmla="*/ 0 h 166"/>
                <a:gd name="T4" fmla="*/ 5 w 103"/>
                <a:gd name="T5" fmla="*/ 16 h 166"/>
                <a:gd name="T6" fmla="*/ 0 w 103"/>
                <a:gd name="T7" fmla="*/ 16 h 166"/>
                <a:gd name="T8" fmla="*/ 0 w 103"/>
                <a:gd name="T9" fmla="*/ 27 h 166"/>
                <a:gd name="T10" fmla="*/ 5 w 103"/>
                <a:gd name="T11" fmla="*/ 27 h 166"/>
                <a:gd name="T12" fmla="*/ 41 w 103"/>
                <a:gd name="T13" fmla="*/ 20 h 166"/>
                <a:gd name="T14" fmla="*/ 41 w 103"/>
                <a:gd name="T15" fmla="*/ 144 h 166"/>
                <a:gd name="T16" fmla="*/ 15 w 103"/>
                <a:gd name="T17" fmla="*/ 155 h 166"/>
                <a:gd name="T18" fmla="*/ 2 w 103"/>
                <a:gd name="T19" fmla="*/ 155 h 166"/>
                <a:gd name="T20" fmla="*/ 2 w 103"/>
                <a:gd name="T21" fmla="*/ 166 h 166"/>
                <a:gd name="T22" fmla="*/ 52 w 103"/>
                <a:gd name="T23" fmla="*/ 165 h 166"/>
                <a:gd name="T24" fmla="*/ 103 w 103"/>
                <a:gd name="T25" fmla="*/ 166 h 166"/>
                <a:gd name="T26" fmla="*/ 103 w 103"/>
                <a:gd name="T27" fmla="*/ 155 h 166"/>
                <a:gd name="T28" fmla="*/ 90 w 103"/>
                <a:gd name="T29" fmla="*/ 155 h 166"/>
                <a:gd name="T30" fmla="*/ 64 w 103"/>
                <a:gd name="T31" fmla="*/ 144 h 166"/>
                <a:gd name="T32" fmla="*/ 64 w 103"/>
                <a:gd name="T3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66">
                  <a:moveTo>
                    <a:pt x="64" y="7"/>
                  </a:moveTo>
                  <a:cubicBezTo>
                    <a:pt x="64" y="0"/>
                    <a:pt x="63" y="0"/>
                    <a:pt x="55" y="0"/>
                  </a:cubicBezTo>
                  <a:cubicBezTo>
                    <a:pt x="37" y="16"/>
                    <a:pt x="10" y="16"/>
                    <a:pt x="5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5" y="27"/>
                  </a:lnTo>
                  <a:cubicBezTo>
                    <a:pt x="10" y="27"/>
                    <a:pt x="27" y="26"/>
                    <a:pt x="41" y="20"/>
                  </a:cubicBezTo>
                  <a:lnTo>
                    <a:pt x="41" y="144"/>
                  </a:lnTo>
                  <a:cubicBezTo>
                    <a:pt x="41" y="152"/>
                    <a:pt x="41" y="155"/>
                    <a:pt x="15" y="155"/>
                  </a:cubicBezTo>
                  <a:lnTo>
                    <a:pt x="2" y="155"/>
                  </a:lnTo>
                  <a:lnTo>
                    <a:pt x="2" y="166"/>
                  </a:lnTo>
                  <a:cubicBezTo>
                    <a:pt x="16" y="165"/>
                    <a:pt x="38" y="165"/>
                    <a:pt x="52" y="165"/>
                  </a:cubicBezTo>
                  <a:cubicBezTo>
                    <a:pt x="67" y="165"/>
                    <a:pt x="89" y="165"/>
                    <a:pt x="103" y="166"/>
                  </a:cubicBezTo>
                  <a:lnTo>
                    <a:pt x="103" y="155"/>
                  </a:lnTo>
                  <a:lnTo>
                    <a:pt x="90" y="155"/>
                  </a:lnTo>
                  <a:cubicBezTo>
                    <a:pt x="64" y="155"/>
                    <a:pt x="64" y="152"/>
                    <a:pt x="64" y="144"/>
                  </a:cubicBezTo>
                  <a:lnTo>
                    <a:pt x="64" y="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188">
              <a:extLst>
                <a:ext uri="{FF2B5EF4-FFF2-40B4-BE49-F238E27FC236}">
                  <a16:creationId xmlns:a16="http://schemas.microsoft.com/office/drawing/2014/main" id="{9D69B40B-EEF0-4453-BDA2-B78DC3E1AA4C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2570163" y="3694113"/>
              <a:ext cx="28575" cy="80963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Oval 189">
              <a:extLst>
                <a:ext uri="{FF2B5EF4-FFF2-40B4-BE49-F238E27FC236}">
                  <a16:creationId xmlns:a16="http://schemas.microsoft.com/office/drawing/2014/main" id="{AC3E86BA-0365-4F54-89A2-A662182EEA66}"/>
                </a:ext>
              </a:extLst>
            </p:cNvPr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676525" y="36941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Oval 190">
              <a:extLst>
                <a:ext uri="{FF2B5EF4-FFF2-40B4-BE49-F238E27FC236}">
                  <a16:creationId xmlns:a16="http://schemas.microsoft.com/office/drawing/2014/main" id="{5701FEE6-3084-4A06-961D-3F378144615E}"/>
                </a:ext>
              </a:extLst>
            </p:cNvPr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782888" y="369411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Oval 191">
              <a:extLst>
                <a:ext uri="{FF2B5EF4-FFF2-40B4-BE49-F238E27FC236}">
                  <a16:creationId xmlns:a16="http://schemas.microsoft.com/office/drawing/2014/main" id="{5C830E7F-7D61-4067-BBD3-61C5E4B1DB04}"/>
                </a:ext>
              </a:extLst>
            </p:cNvPr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887663" y="36941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192">
              <a:extLst>
                <a:ext uri="{FF2B5EF4-FFF2-40B4-BE49-F238E27FC236}">
                  <a16:creationId xmlns:a16="http://schemas.microsoft.com/office/drawing/2014/main" id="{1A53B836-B270-4E82-B777-CE59F3B2EC66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2994025" y="3694113"/>
              <a:ext cx="26988" cy="809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193">
              <a:extLst>
                <a:ext uri="{FF2B5EF4-FFF2-40B4-BE49-F238E27FC236}">
                  <a16:creationId xmlns:a16="http://schemas.microsoft.com/office/drawing/2014/main" id="{A5A62671-D12E-4B32-8FF4-2459D280E1F5}"/>
                </a:ext>
              </a:extLst>
            </p:cNvPr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3087688" y="3603626"/>
              <a:ext cx="109538" cy="122238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194">
              <a:extLst>
                <a:ext uri="{FF2B5EF4-FFF2-40B4-BE49-F238E27FC236}">
                  <a16:creationId xmlns:a16="http://schemas.microsoft.com/office/drawing/2014/main" id="{46A269F8-A6AA-4B63-959A-103381BE963A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3211513" y="3679826"/>
              <a:ext cx="101600" cy="85725"/>
            </a:xfrm>
            <a:custGeom>
              <a:avLst/>
              <a:gdLst>
                <a:gd name="T0" fmla="*/ 26 w 213"/>
                <a:gd name="T1" fmla="*/ 132 h 157"/>
                <a:gd name="T2" fmla="*/ 23 w 213"/>
                <a:gd name="T3" fmla="*/ 146 h 157"/>
                <a:gd name="T4" fmla="*/ 35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3 w 213"/>
                <a:gd name="T15" fmla="*/ 42 h 157"/>
                <a:gd name="T16" fmla="*/ 135 w 213"/>
                <a:gd name="T17" fmla="*/ 9 h 157"/>
                <a:gd name="T18" fmla="*/ 156 w 213"/>
                <a:gd name="T19" fmla="*/ 34 h 157"/>
                <a:gd name="T20" fmla="*/ 135 w 213"/>
                <a:gd name="T21" fmla="*/ 108 h 157"/>
                <a:gd name="T22" fmla="*/ 130 w 213"/>
                <a:gd name="T23" fmla="*/ 127 h 157"/>
                <a:gd name="T24" fmla="*/ 163 w 213"/>
                <a:gd name="T25" fmla="*/ 157 h 157"/>
                <a:gd name="T26" fmla="*/ 213 w 213"/>
                <a:gd name="T27" fmla="*/ 104 h 157"/>
                <a:gd name="T28" fmla="*/ 208 w 213"/>
                <a:gd name="T29" fmla="*/ 99 h 157"/>
                <a:gd name="T30" fmla="*/ 201 w 213"/>
                <a:gd name="T31" fmla="*/ 105 h 157"/>
                <a:gd name="T32" fmla="*/ 164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2 w 213"/>
                <a:gd name="T39" fmla="*/ 39 h 157"/>
                <a:gd name="T40" fmla="*/ 136 w 213"/>
                <a:gd name="T41" fmla="*/ 0 h 157"/>
                <a:gd name="T42" fmla="*/ 77 w 213"/>
                <a:gd name="T43" fmla="*/ 31 h 157"/>
                <a:gd name="T44" fmla="*/ 40 w 213"/>
                <a:gd name="T45" fmla="*/ 0 h 157"/>
                <a:gd name="T46" fmla="*/ 13 w 213"/>
                <a:gd name="T47" fmla="*/ 18 h 157"/>
                <a:gd name="T48" fmla="*/ 0 w 213"/>
                <a:gd name="T49" fmla="*/ 53 h 157"/>
                <a:gd name="T50" fmla="*/ 6 w 213"/>
                <a:gd name="T51" fmla="*/ 58 h 157"/>
                <a:gd name="T52" fmla="*/ 14 w 213"/>
                <a:gd name="T53" fmla="*/ 47 h 157"/>
                <a:gd name="T54" fmla="*/ 39 w 213"/>
                <a:gd name="T55" fmla="*/ 9 h 157"/>
                <a:gd name="T56" fmla="*/ 51 w 213"/>
                <a:gd name="T57" fmla="*/ 27 h 157"/>
                <a:gd name="T58" fmla="*/ 45 w 213"/>
                <a:gd name="T59" fmla="*/ 55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9"/>
                    <a:pt x="135" y="9"/>
                  </a:cubicBezTo>
                  <a:cubicBezTo>
                    <a:pt x="155" y="9"/>
                    <a:pt x="156" y="27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1" y="118"/>
                    <a:pt x="130" y="121"/>
                    <a:pt x="130" y="127"/>
                  </a:cubicBezTo>
                  <a:cubicBezTo>
                    <a:pt x="130" y="146"/>
                    <a:pt x="145" y="157"/>
                    <a:pt x="163" y="157"/>
                  </a:cubicBezTo>
                  <a:cubicBezTo>
                    <a:pt x="198" y="157"/>
                    <a:pt x="213" y="109"/>
                    <a:pt x="213" y="104"/>
                  </a:cubicBezTo>
                  <a:cubicBezTo>
                    <a:pt x="213" y="99"/>
                    <a:pt x="209" y="99"/>
                    <a:pt x="208" y="99"/>
                  </a:cubicBezTo>
                  <a:cubicBezTo>
                    <a:pt x="203" y="99"/>
                    <a:pt x="202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2" y="59"/>
                    <a:pt x="182" y="39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7"/>
                    <a:pt x="77" y="31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0"/>
                    <a:pt x="13" y="18"/>
                  </a:cubicBezTo>
                  <a:cubicBezTo>
                    <a:pt x="5" y="31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6" y="9"/>
                    <a:pt x="39" y="9"/>
                  </a:cubicBezTo>
                  <a:cubicBezTo>
                    <a:pt x="48" y="9"/>
                    <a:pt x="51" y="17"/>
                    <a:pt x="51" y="27"/>
                  </a:cubicBezTo>
                  <a:cubicBezTo>
                    <a:pt x="51" y="33"/>
                    <a:pt x="47" y="46"/>
                    <a:pt x="45" y="55"/>
                  </a:cubicBezTo>
                  <a:cubicBezTo>
                    <a:pt x="43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195">
              <a:extLst>
                <a:ext uri="{FF2B5EF4-FFF2-40B4-BE49-F238E27FC236}">
                  <a16:creationId xmlns:a16="http://schemas.microsoft.com/office/drawing/2014/main" id="{35A4D9BD-9420-4C02-B9F2-2B4156B58E86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3332163" y="3679826"/>
              <a:ext cx="71438" cy="85725"/>
            </a:xfrm>
            <a:custGeom>
              <a:avLst/>
              <a:gdLst>
                <a:gd name="T0" fmla="*/ 131 w 151"/>
                <a:gd name="T1" fmla="*/ 20 h 157"/>
                <a:gd name="T2" fmla="*/ 113 w 151"/>
                <a:gd name="T3" fmla="*/ 39 h 157"/>
                <a:gd name="T4" fmla="*/ 126 w 151"/>
                <a:gd name="T5" fmla="*/ 52 h 157"/>
                <a:gd name="T6" fmla="*/ 146 w 151"/>
                <a:gd name="T7" fmla="*/ 30 h 157"/>
                <a:gd name="T8" fmla="*/ 100 w 151"/>
                <a:gd name="T9" fmla="*/ 0 h 157"/>
                <a:gd name="T10" fmla="*/ 0 w 151"/>
                <a:gd name="T11" fmla="*/ 96 h 157"/>
                <a:gd name="T12" fmla="*/ 64 w 151"/>
                <a:gd name="T13" fmla="*/ 157 h 157"/>
                <a:gd name="T14" fmla="*/ 151 w 151"/>
                <a:gd name="T15" fmla="*/ 118 h 157"/>
                <a:gd name="T16" fmla="*/ 145 w 151"/>
                <a:gd name="T17" fmla="*/ 112 h 157"/>
                <a:gd name="T18" fmla="*/ 139 w 151"/>
                <a:gd name="T19" fmla="*/ 115 h 157"/>
                <a:gd name="T20" fmla="*/ 65 w 151"/>
                <a:gd name="T21" fmla="*/ 147 h 157"/>
                <a:gd name="T22" fmla="*/ 29 w 151"/>
                <a:gd name="T23" fmla="*/ 109 h 157"/>
                <a:gd name="T24" fmla="*/ 52 w 151"/>
                <a:gd name="T25" fmla="*/ 36 h 157"/>
                <a:gd name="T26" fmla="*/ 100 w 151"/>
                <a:gd name="T27" fmla="*/ 9 h 157"/>
                <a:gd name="T28" fmla="*/ 131 w 151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7">
                  <a:moveTo>
                    <a:pt x="131" y="20"/>
                  </a:moveTo>
                  <a:cubicBezTo>
                    <a:pt x="118" y="22"/>
                    <a:pt x="113" y="32"/>
                    <a:pt x="113" y="39"/>
                  </a:cubicBezTo>
                  <a:cubicBezTo>
                    <a:pt x="113" y="49"/>
                    <a:pt x="120" y="52"/>
                    <a:pt x="126" y="52"/>
                  </a:cubicBezTo>
                  <a:cubicBezTo>
                    <a:pt x="134" y="52"/>
                    <a:pt x="146" y="47"/>
                    <a:pt x="146" y="30"/>
                  </a:cubicBezTo>
                  <a:cubicBezTo>
                    <a:pt x="146" y="6"/>
                    <a:pt x="119" y="0"/>
                    <a:pt x="100" y="0"/>
                  </a:cubicBezTo>
                  <a:cubicBezTo>
                    <a:pt x="48" y="0"/>
                    <a:pt x="0" y="48"/>
                    <a:pt x="0" y="96"/>
                  </a:cubicBezTo>
                  <a:cubicBezTo>
                    <a:pt x="0" y="126"/>
                    <a:pt x="20" y="157"/>
                    <a:pt x="64" y="157"/>
                  </a:cubicBezTo>
                  <a:cubicBezTo>
                    <a:pt x="123" y="157"/>
                    <a:pt x="151" y="123"/>
                    <a:pt x="151" y="118"/>
                  </a:cubicBezTo>
                  <a:cubicBezTo>
                    <a:pt x="151" y="116"/>
                    <a:pt x="147" y="112"/>
                    <a:pt x="145" y="112"/>
                  </a:cubicBezTo>
                  <a:cubicBezTo>
                    <a:pt x="143" y="112"/>
                    <a:pt x="142" y="112"/>
                    <a:pt x="139" y="115"/>
                  </a:cubicBezTo>
                  <a:cubicBezTo>
                    <a:pt x="112" y="147"/>
                    <a:pt x="71" y="147"/>
                    <a:pt x="65" y="147"/>
                  </a:cubicBezTo>
                  <a:cubicBezTo>
                    <a:pt x="40" y="147"/>
                    <a:pt x="29" y="130"/>
                    <a:pt x="29" y="109"/>
                  </a:cubicBezTo>
                  <a:cubicBezTo>
                    <a:pt x="29" y="98"/>
                    <a:pt x="33" y="60"/>
                    <a:pt x="52" y="36"/>
                  </a:cubicBezTo>
                  <a:cubicBezTo>
                    <a:pt x="65" y="19"/>
                    <a:pt x="83" y="9"/>
                    <a:pt x="100" y="9"/>
                  </a:cubicBezTo>
                  <a:cubicBezTo>
                    <a:pt x="105" y="9"/>
                    <a:pt x="122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196">
              <a:extLst>
                <a:ext uri="{FF2B5EF4-FFF2-40B4-BE49-F238E27FC236}">
                  <a16:creationId xmlns:a16="http://schemas.microsoft.com/office/drawing/2014/main" id="{95281435-1388-42BC-A939-805E4FA5B120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417888" y="3730626"/>
              <a:ext cx="82550" cy="61913"/>
            </a:xfrm>
            <a:custGeom>
              <a:avLst/>
              <a:gdLst>
                <a:gd name="T0" fmla="*/ 25 w 173"/>
                <a:gd name="T1" fmla="*/ 85 h 112"/>
                <a:gd name="T2" fmla="*/ 21 w 173"/>
                <a:gd name="T3" fmla="*/ 104 h 112"/>
                <a:gd name="T4" fmla="*/ 30 w 173"/>
                <a:gd name="T5" fmla="*/ 112 h 112"/>
                <a:gd name="T6" fmla="*/ 42 w 173"/>
                <a:gd name="T7" fmla="*/ 104 h 112"/>
                <a:gd name="T8" fmla="*/ 47 w 173"/>
                <a:gd name="T9" fmla="*/ 85 h 112"/>
                <a:gd name="T10" fmla="*/ 56 w 173"/>
                <a:gd name="T11" fmla="*/ 50 h 112"/>
                <a:gd name="T12" fmla="*/ 107 w 173"/>
                <a:gd name="T13" fmla="*/ 8 h 112"/>
                <a:gd name="T14" fmla="*/ 125 w 173"/>
                <a:gd name="T15" fmla="*/ 26 h 112"/>
                <a:gd name="T16" fmla="*/ 109 w 173"/>
                <a:gd name="T17" fmla="*/ 80 h 112"/>
                <a:gd name="T18" fmla="*/ 106 w 173"/>
                <a:gd name="T19" fmla="*/ 90 h 112"/>
                <a:gd name="T20" fmla="*/ 133 w 173"/>
                <a:gd name="T21" fmla="*/ 112 h 112"/>
                <a:gd name="T22" fmla="*/ 173 w 173"/>
                <a:gd name="T23" fmla="*/ 74 h 112"/>
                <a:gd name="T24" fmla="*/ 168 w 173"/>
                <a:gd name="T25" fmla="*/ 70 h 112"/>
                <a:gd name="T26" fmla="*/ 162 w 173"/>
                <a:gd name="T27" fmla="*/ 76 h 112"/>
                <a:gd name="T28" fmla="*/ 134 w 173"/>
                <a:gd name="T29" fmla="*/ 104 h 112"/>
                <a:gd name="T30" fmla="*/ 127 w 173"/>
                <a:gd name="T31" fmla="*/ 94 h 112"/>
                <a:gd name="T32" fmla="*/ 130 w 173"/>
                <a:gd name="T33" fmla="*/ 81 h 112"/>
                <a:gd name="T34" fmla="*/ 146 w 173"/>
                <a:gd name="T35" fmla="*/ 29 h 112"/>
                <a:gd name="T36" fmla="*/ 109 w 173"/>
                <a:gd name="T37" fmla="*/ 0 h 112"/>
                <a:gd name="T38" fmla="*/ 62 w 173"/>
                <a:gd name="T39" fmla="*/ 24 h 112"/>
                <a:gd name="T40" fmla="*/ 32 w 173"/>
                <a:gd name="T41" fmla="*/ 0 h 112"/>
                <a:gd name="T42" fmla="*/ 0 w 173"/>
                <a:gd name="T43" fmla="*/ 38 h 112"/>
                <a:gd name="T44" fmla="*/ 5 w 173"/>
                <a:gd name="T45" fmla="*/ 42 h 112"/>
                <a:gd name="T46" fmla="*/ 11 w 173"/>
                <a:gd name="T47" fmla="*/ 37 h 112"/>
                <a:gd name="T48" fmla="*/ 30 w 173"/>
                <a:gd name="T49" fmla="*/ 8 h 112"/>
                <a:gd name="T50" fmla="*/ 41 w 173"/>
                <a:gd name="T51" fmla="*/ 21 h 112"/>
                <a:gd name="T52" fmla="*/ 37 w 173"/>
                <a:gd name="T53" fmla="*/ 41 h 112"/>
                <a:gd name="T54" fmla="*/ 31 w 173"/>
                <a:gd name="T55" fmla="*/ 63 h 112"/>
                <a:gd name="T56" fmla="*/ 25 w 173"/>
                <a:gd name="T57" fmla="*/ 8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12">
                  <a:moveTo>
                    <a:pt x="25" y="85"/>
                  </a:moveTo>
                  <a:cubicBezTo>
                    <a:pt x="24" y="91"/>
                    <a:pt x="21" y="102"/>
                    <a:pt x="21" y="104"/>
                  </a:cubicBezTo>
                  <a:cubicBezTo>
                    <a:pt x="21" y="109"/>
                    <a:pt x="26" y="112"/>
                    <a:pt x="30" y="112"/>
                  </a:cubicBezTo>
                  <a:cubicBezTo>
                    <a:pt x="34" y="112"/>
                    <a:pt x="40" y="110"/>
                    <a:pt x="42" y="104"/>
                  </a:cubicBezTo>
                  <a:cubicBezTo>
                    <a:pt x="43" y="103"/>
                    <a:pt x="46" y="91"/>
                    <a:pt x="47" y="85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9" y="43"/>
                    <a:pt x="77" y="8"/>
                    <a:pt x="107" y="8"/>
                  </a:cubicBezTo>
                  <a:cubicBezTo>
                    <a:pt x="120" y="8"/>
                    <a:pt x="125" y="15"/>
                    <a:pt x="125" y="26"/>
                  </a:cubicBezTo>
                  <a:cubicBezTo>
                    <a:pt x="125" y="40"/>
                    <a:pt x="114" y="66"/>
                    <a:pt x="109" y="80"/>
                  </a:cubicBezTo>
                  <a:cubicBezTo>
                    <a:pt x="107" y="83"/>
                    <a:pt x="106" y="86"/>
                    <a:pt x="106" y="90"/>
                  </a:cubicBezTo>
                  <a:cubicBezTo>
                    <a:pt x="106" y="103"/>
                    <a:pt x="119" y="112"/>
                    <a:pt x="133" y="112"/>
                  </a:cubicBezTo>
                  <a:cubicBezTo>
                    <a:pt x="160" y="112"/>
                    <a:pt x="173" y="80"/>
                    <a:pt x="173" y="74"/>
                  </a:cubicBezTo>
                  <a:cubicBezTo>
                    <a:pt x="173" y="70"/>
                    <a:pt x="169" y="70"/>
                    <a:pt x="168" y="70"/>
                  </a:cubicBezTo>
                  <a:cubicBezTo>
                    <a:pt x="164" y="70"/>
                    <a:pt x="164" y="71"/>
                    <a:pt x="162" y="76"/>
                  </a:cubicBezTo>
                  <a:cubicBezTo>
                    <a:pt x="158" y="91"/>
                    <a:pt x="146" y="104"/>
                    <a:pt x="134" y="104"/>
                  </a:cubicBezTo>
                  <a:cubicBezTo>
                    <a:pt x="129" y="104"/>
                    <a:pt x="127" y="100"/>
                    <a:pt x="127" y="94"/>
                  </a:cubicBezTo>
                  <a:cubicBezTo>
                    <a:pt x="127" y="89"/>
                    <a:pt x="128" y="87"/>
                    <a:pt x="130" y="81"/>
                  </a:cubicBezTo>
                  <a:cubicBezTo>
                    <a:pt x="134" y="71"/>
                    <a:pt x="146" y="43"/>
                    <a:pt x="146" y="29"/>
                  </a:cubicBezTo>
                  <a:cubicBezTo>
                    <a:pt x="146" y="11"/>
                    <a:pt x="133" y="0"/>
                    <a:pt x="109" y="0"/>
                  </a:cubicBezTo>
                  <a:cubicBezTo>
                    <a:pt x="86" y="0"/>
                    <a:pt x="71" y="13"/>
                    <a:pt x="62" y="24"/>
                  </a:cubicBezTo>
                  <a:cubicBezTo>
                    <a:pt x="61" y="4"/>
                    <a:pt x="41" y="0"/>
                    <a:pt x="32" y="0"/>
                  </a:cubicBezTo>
                  <a:cubicBezTo>
                    <a:pt x="7" y="0"/>
                    <a:pt x="0" y="38"/>
                    <a:pt x="0" y="38"/>
                  </a:cubicBezTo>
                  <a:cubicBezTo>
                    <a:pt x="0" y="42"/>
                    <a:pt x="4" y="42"/>
                    <a:pt x="5" y="42"/>
                  </a:cubicBezTo>
                  <a:cubicBezTo>
                    <a:pt x="9" y="42"/>
                    <a:pt x="10" y="40"/>
                    <a:pt x="11" y="37"/>
                  </a:cubicBezTo>
                  <a:cubicBezTo>
                    <a:pt x="14" y="22"/>
                    <a:pt x="20" y="8"/>
                    <a:pt x="30" y="8"/>
                  </a:cubicBezTo>
                  <a:cubicBezTo>
                    <a:pt x="39" y="8"/>
                    <a:pt x="41" y="16"/>
                    <a:pt x="41" y="21"/>
                  </a:cubicBezTo>
                  <a:cubicBezTo>
                    <a:pt x="41" y="25"/>
                    <a:pt x="38" y="34"/>
                    <a:pt x="37" y="41"/>
                  </a:cubicBezTo>
                  <a:cubicBezTo>
                    <a:pt x="35" y="47"/>
                    <a:pt x="32" y="58"/>
                    <a:pt x="31" y="63"/>
                  </a:cubicBezTo>
                  <a:lnTo>
                    <a:pt x="25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197">
              <a:extLst>
                <a:ext uri="{FF2B5EF4-FFF2-40B4-BE49-F238E27FC236}">
                  <a16:creationId xmlns:a16="http://schemas.microsoft.com/office/drawing/2014/main" id="{D2621E79-E5EF-4BA2-9698-974A419D9579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544888" y="3494088"/>
              <a:ext cx="61913" cy="323850"/>
            </a:xfrm>
            <a:custGeom>
              <a:avLst/>
              <a:gdLst>
                <a:gd name="T0" fmla="*/ 130 w 130"/>
                <a:gd name="T1" fmla="*/ 299 h 598"/>
                <a:gd name="T2" fmla="*/ 52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5 h 598"/>
                <a:gd name="T12" fmla="*/ 96 w 130"/>
                <a:gd name="T13" fmla="*/ 299 h 598"/>
                <a:gd name="T14" fmla="*/ 78 w 130"/>
                <a:gd name="T15" fmla="*/ 449 h 598"/>
                <a:gd name="T16" fmla="*/ 5 w 130"/>
                <a:gd name="T17" fmla="*/ 587 h 598"/>
                <a:gd name="T18" fmla="*/ 0 w 130"/>
                <a:gd name="T19" fmla="*/ 593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299"/>
                  </a:moveTo>
                  <a:cubicBezTo>
                    <a:pt x="130" y="228"/>
                    <a:pt x="118" y="128"/>
                    <a:pt x="52" y="44"/>
                  </a:cubicBezTo>
                  <a:cubicBezTo>
                    <a:pt x="47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8"/>
                    <a:pt x="3" y="10"/>
                  </a:cubicBezTo>
                  <a:cubicBezTo>
                    <a:pt x="27" y="36"/>
                    <a:pt x="59" y="76"/>
                    <a:pt x="80" y="155"/>
                  </a:cubicBezTo>
                  <a:cubicBezTo>
                    <a:pt x="91" y="201"/>
                    <a:pt x="96" y="252"/>
                    <a:pt x="96" y="299"/>
                  </a:cubicBezTo>
                  <a:cubicBezTo>
                    <a:pt x="96" y="349"/>
                    <a:pt x="91" y="400"/>
                    <a:pt x="78" y="449"/>
                  </a:cubicBezTo>
                  <a:cubicBezTo>
                    <a:pt x="59" y="519"/>
                    <a:pt x="30" y="559"/>
                    <a:pt x="5" y="587"/>
                  </a:cubicBezTo>
                  <a:cubicBezTo>
                    <a:pt x="0" y="591"/>
                    <a:pt x="0" y="592"/>
                    <a:pt x="0" y="593"/>
                  </a:cubicBezTo>
                  <a:cubicBezTo>
                    <a:pt x="0" y="597"/>
                    <a:pt x="4" y="598"/>
                    <a:pt x="6" y="598"/>
                  </a:cubicBezTo>
                  <a:cubicBezTo>
                    <a:pt x="14" y="598"/>
                    <a:pt x="41" y="568"/>
                    <a:pt x="47" y="561"/>
                  </a:cubicBezTo>
                  <a:cubicBezTo>
                    <a:pt x="98" y="501"/>
                    <a:pt x="130" y="411"/>
                    <a:pt x="130" y="29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19" name="Straight Arrow Connector 618">
            <a:extLst>
              <a:ext uri="{FF2B5EF4-FFF2-40B4-BE49-F238E27FC236}">
                <a16:creationId xmlns:a16="http://schemas.microsoft.com/office/drawing/2014/main" id="{2037E35E-1F46-4FF7-AB70-3761AE296775}"/>
              </a:ext>
            </a:extLst>
          </p:cNvPr>
          <p:cNvCxnSpPr>
            <a:cxnSpLocks/>
          </p:cNvCxnSpPr>
          <p:nvPr/>
        </p:nvCxnSpPr>
        <p:spPr>
          <a:xfrm flipH="1">
            <a:off x="4250137" y="2433737"/>
            <a:ext cx="23122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Arrow Connector 619">
            <a:extLst>
              <a:ext uri="{FF2B5EF4-FFF2-40B4-BE49-F238E27FC236}">
                <a16:creationId xmlns:a16="http://schemas.microsoft.com/office/drawing/2014/main" id="{2A3EF60D-3E01-4D70-B281-F63BCB1F88B8}"/>
              </a:ext>
            </a:extLst>
          </p:cNvPr>
          <p:cNvCxnSpPr>
            <a:cxnSpLocks/>
          </p:cNvCxnSpPr>
          <p:nvPr/>
        </p:nvCxnSpPr>
        <p:spPr>
          <a:xfrm>
            <a:off x="4278907" y="3026183"/>
            <a:ext cx="22835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1" name="Arc 620">
            <a:extLst>
              <a:ext uri="{FF2B5EF4-FFF2-40B4-BE49-F238E27FC236}">
                <a16:creationId xmlns:a16="http://schemas.microsoft.com/office/drawing/2014/main" id="{DBB27B64-1831-4FD5-8326-56E96738EEFD}"/>
              </a:ext>
            </a:extLst>
          </p:cNvPr>
          <p:cNvSpPr/>
          <p:nvPr/>
        </p:nvSpPr>
        <p:spPr>
          <a:xfrm rot="2779180">
            <a:off x="3121631" y="2304422"/>
            <a:ext cx="695932" cy="755485"/>
          </a:xfrm>
          <a:prstGeom prst="arc">
            <a:avLst/>
          </a:prstGeom>
          <a:ln w="2222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35A4C83E-6516-49FB-9744-87DF42A051B7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427250" y="2081223"/>
            <a:ext cx="1798637" cy="276226"/>
            <a:chOff x="4418013" y="2792413"/>
            <a:chExt cx="1798637" cy="276226"/>
          </a:xfrm>
        </p:grpSpPr>
        <p:sp>
          <p:nvSpPr>
            <p:cNvPr id="623" name="Freeform 204">
              <a:extLst>
                <a:ext uri="{FF2B5EF4-FFF2-40B4-BE49-F238E27FC236}">
                  <a16:creationId xmlns:a16="http://schemas.microsoft.com/office/drawing/2014/main" id="{0134D9E4-4E97-410D-8110-A5528074D48C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4418013" y="2878138"/>
              <a:ext cx="92075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3"/>
                    <a:pt x="146" y="57"/>
                  </a:cubicBezTo>
                  <a:cubicBezTo>
                    <a:pt x="146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80" y="32"/>
                    <a:pt x="107" y="11"/>
                    <a:pt x="135" y="11"/>
                  </a:cubicBezTo>
                  <a:cubicBezTo>
                    <a:pt x="152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205">
              <a:extLst>
                <a:ext uri="{FF2B5EF4-FFF2-40B4-BE49-F238E27FC236}">
                  <a16:creationId xmlns:a16="http://schemas.microsoft.com/office/drawing/2014/main" id="{CF89ADC6-37B1-4022-A64E-ED3317604D67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4518025" y="2792413"/>
              <a:ext cx="41275" cy="9842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8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206">
              <a:extLst>
                <a:ext uri="{FF2B5EF4-FFF2-40B4-BE49-F238E27FC236}">
                  <a16:creationId xmlns:a16="http://schemas.microsoft.com/office/drawing/2014/main" id="{F759C9E7-8801-4F10-950A-F98304990700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4654550" y="2898776"/>
              <a:ext cx="155575" cy="63500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207">
              <a:extLst>
                <a:ext uri="{FF2B5EF4-FFF2-40B4-BE49-F238E27FC236}">
                  <a16:creationId xmlns:a16="http://schemas.microsoft.com/office/drawing/2014/main" id="{6AAC8D72-028A-4221-924E-79FF70114B70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899025" y="2878138"/>
              <a:ext cx="90487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3"/>
                    <a:pt x="146" y="57"/>
                  </a:cubicBezTo>
                  <a:cubicBezTo>
                    <a:pt x="146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6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0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79" y="32"/>
                    <a:pt x="107" y="11"/>
                    <a:pt x="134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208">
              <a:extLst>
                <a:ext uri="{FF2B5EF4-FFF2-40B4-BE49-F238E27FC236}">
                  <a16:creationId xmlns:a16="http://schemas.microsoft.com/office/drawing/2014/main" id="{1D2A6333-DD70-4ABC-8D87-164F88CDD28C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999038" y="2792413"/>
              <a:ext cx="41275" cy="98425"/>
            </a:xfrm>
            <a:custGeom>
              <a:avLst/>
              <a:gdLst>
                <a:gd name="T0" fmla="*/ 84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4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4" y="31"/>
                  </a:moveTo>
                  <a:cubicBezTo>
                    <a:pt x="87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1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209">
              <a:extLst>
                <a:ext uri="{FF2B5EF4-FFF2-40B4-BE49-F238E27FC236}">
                  <a16:creationId xmlns:a16="http://schemas.microsoft.com/office/drawing/2014/main" id="{3FF4448C-2DBE-4849-927C-D2B5AE9E65AF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5008563" y="2940051"/>
              <a:ext cx="60325" cy="12700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210">
              <a:extLst>
                <a:ext uri="{FF2B5EF4-FFF2-40B4-BE49-F238E27FC236}">
                  <a16:creationId xmlns:a16="http://schemas.microsoft.com/office/drawing/2014/main" id="{3C6C943D-EDE5-4EA1-B2B4-5C7C11AA5E06}"/>
                </a:ext>
              </a:extLst>
            </p:cNvPr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5127625" y="2792413"/>
              <a:ext cx="55562" cy="274638"/>
            </a:xfrm>
            <a:custGeom>
              <a:avLst/>
              <a:gdLst>
                <a:gd name="T0" fmla="*/ 20 w 117"/>
                <a:gd name="T1" fmla="*/ 17 h 499"/>
                <a:gd name="T2" fmla="*/ 10 w 117"/>
                <a:gd name="T3" fmla="*/ 0 h 499"/>
                <a:gd name="T4" fmla="*/ 0 w 117"/>
                <a:gd name="T5" fmla="*/ 19 h 499"/>
                <a:gd name="T6" fmla="*/ 0 w 117"/>
                <a:gd name="T7" fmla="*/ 480 h 499"/>
                <a:gd name="T8" fmla="*/ 10 w 117"/>
                <a:gd name="T9" fmla="*/ 499 h 499"/>
                <a:gd name="T10" fmla="*/ 20 w 117"/>
                <a:gd name="T11" fmla="*/ 482 h 499"/>
                <a:gd name="T12" fmla="*/ 20 w 117"/>
                <a:gd name="T13" fmla="*/ 17 h 499"/>
                <a:gd name="T14" fmla="*/ 117 w 117"/>
                <a:gd name="T15" fmla="*/ 19 h 499"/>
                <a:gd name="T16" fmla="*/ 107 w 117"/>
                <a:gd name="T17" fmla="*/ 0 h 499"/>
                <a:gd name="T18" fmla="*/ 97 w 117"/>
                <a:gd name="T19" fmla="*/ 17 h 499"/>
                <a:gd name="T20" fmla="*/ 97 w 117"/>
                <a:gd name="T21" fmla="*/ 482 h 499"/>
                <a:gd name="T22" fmla="*/ 107 w 117"/>
                <a:gd name="T23" fmla="*/ 499 h 499"/>
                <a:gd name="T24" fmla="*/ 117 w 117"/>
                <a:gd name="T25" fmla="*/ 480 h 499"/>
                <a:gd name="T26" fmla="*/ 117 w 117"/>
                <a:gd name="T27" fmla="*/ 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9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9"/>
                  </a:cubicBezTo>
                  <a:lnTo>
                    <a:pt x="0" y="480"/>
                  </a:lnTo>
                  <a:cubicBezTo>
                    <a:pt x="0" y="488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2"/>
                  </a:cubicBezTo>
                  <a:lnTo>
                    <a:pt x="20" y="17"/>
                  </a:lnTo>
                  <a:close/>
                  <a:moveTo>
                    <a:pt x="117" y="19"/>
                  </a:moveTo>
                  <a:cubicBezTo>
                    <a:pt x="117" y="11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2"/>
                  </a:lnTo>
                  <a:cubicBezTo>
                    <a:pt x="97" y="490"/>
                    <a:pt x="97" y="499"/>
                    <a:pt x="107" y="499"/>
                  </a:cubicBezTo>
                  <a:cubicBezTo>
                    <a:pt x="117" y="499"/>
                    <a:pt x="117" y="488"/>
                    <a:pt x="117" y="480"/>
                  </a:cubicBezTo>
                  <a:lnTo>
                    <a:pt x="117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211">
              <a:extLst>
                <a:ext uri="{FF2B5EF4-FFF2-40B4-BE49-F238E27FC236}">
                  <a16:creationId xmlns:a16="http://schemas.microsoft.com/office/drawing/2014/main" id="{B14D5E6B-3460-4E5C-8B36-D9A741A11BA1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5222875" y="2878138"/>
              <a:ext cx="92075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7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8" y="45"/>
                    <a:pt x="147" y="53"/>
                    <a:pt x="147" y="57"/>
                  </a:cubicBezTo>
                  <a:cubicBezTo>
                    <a:pt x="147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3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80" y="32"/>
                    <a:pt x="107" y="11"/>
                    <a:pt x="135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212">
              <a:extLst>
                <a:ext uri="{FF2B5EF4-FFF2-40B4-BE49-F238E27FC236}">
                  <a16:creationId xmlns:a16="http://schemas.microsoft.com/office/drawing/2014/main" id="{9C77A0E1-895C-49EF-AC47-1C8485AD7907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5322888" y="2792413"/>
              <a:ext cx="41275" cy="9842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8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213">
              <a:extLst>
                <a:ext uri="{FF2B5EF4-FFF2-40B4-BE49-F238E27FC236}">
                  <a16:creationId xmlns:a16="http://schemas.microsoft.com/office/drawing/2014/main" id="{59D099A0-4226-4884-BAAE-04E3C89BEA59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5326063" y="2940051"/>
              <a:ext cx="71437" cy="127000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214">
              <a:extLst>
                <a:ext uri="{FF2B5EF4-FFF2-40B4-BE49-F238E27FC236}">
                  <a16:creationId xmlns:a16="http://schemas.microsoft.com/office/drawing/2014/main" id="{FE589492-12DC-4377-AC67-8D82D14B1DD8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5451475" y="2792413"/>
              <a:ext cx="55562" cy="274638"/>
            </a:xfrm>
            <a:custGeom>
              <a:avLst/>
              <a:gdLst>
                <a:gd name="T0" fmla="*/ 20 w 117"/>
                <a:gd name="T1" fmla="*/ 17 h 499"/>
                <a:gd name="T2" fmla="*/ 10 w 117"/>
                <a:gd name="T3" fmla="*/ 0 h 499"/>
                <a:gd name="T4" fmla="*/ 0 w 117"/>
                <a:gd name="T5" fmla="*/ 19 h 499"/>
                <a:gd name="T6" fmla="*/ 0 w 117"/>
                <a:gd name="T7" fmla="*/ 480 h 499"/>
                <a:gd name="T8" fmla="*/ 10 w 117"/>
                <a:gd name="T9" fmla="*/ 499 h 499"/>
                <a:gd name="T10" fmla="*/ 20 w 117"/>
                <a:gd name="T11" fmla="*/ 482 h 499"/>
                <a:gd name="T12" fmla="*/ 20 w 117"/>
                <a:gd name="T13" fmla="*/ 17 h 499"/>
                <a:gd name="T14" fmla="*/ 117 w 117"/>
                <a:gd name="T15" fmla="*/ 19 h 499"/>
                <a:gd name="T16" fmla="*/ 107 w 117"/>
                <a:gd name="T17" fmla="*/ 0 h 499"/>
                <a:gd name="T18" fmla="*/ 97 w 117"/>
                <a:gd name="T19" fmla="*/ 17 h 499"/>
                <a:gd name="T20" fmla="*/ 97 w 117"/>
                <a:gd name="T21" fmla="*/ 482 h 499"/>
                <a:gd name="T22" fmla="*/ 107 w 117"/>
                <a:gd name="T23" fmla="*/ 499 h 499"/>
                <a:gd name="T24" fmla="*/ 117 w 117"/>
                <a:gd name="T25" fmla="*/ 480 h 499"/>
                <a:gd name="T26" fmla="*/ 117 w 117"/>
                <a:gd name="T27" fmla="*/ 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9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9"/>
                  </a:cubicBezTo>
                  <a:lnTo>
                    <a:pt x="0" y="480"/>
                  </a:lnTo>
                  <a:cubicBezTo>
                    <a:pt x="0" y="488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2"/>
                  </a:cubicBezTo>
                  <a:lnTo>
                    <a:pt x="20" y="17"/>
                  </a:lnTo>
                  <a:close/>
                  <a:moveTo>
                    <a:pt x="117" y="19"/>
                  </a:moveTo>
                  <a:cubicBezTo>
                    <a:pt x="117" y="11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2"/>
                  </a:lnTo>
                  <a:cubicBezTo>
                    <a:pt x="97" y="490"/>
                    <a:pt x="97" y="499"/>
                    <a:pt x="107" y="499"/>
                  </a:cubicBezTo>
                  <a:cubicBezTo>
                    <a:pt x="117" y="499"/>
                    <a:pt x="117" y="488"/>
                    <a:pt x="117" y="480"/>
                  </a:cubicBezTo>
                  <a:lnTo>
                    <a:pt x="117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Oval 215">
              <a:extLst>
                <a:ext uri="{FF2B5EF4-FFF2-40B4-BE49-F238E27FC236}">
                  <a16:creationId xmlns:a16="http://schemas.microsoft.com/office/drawing/2014/main" id="{85EEF2F7-53DC-4B03-ABB7-E069F59EB387}"/>
                </a:ext>
              </a:extLst>
            </p:cNvPr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597525" y="2970213"/>
              <a:ext cx="23812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Oval 216">
              <a:extLst>
                <a:ext uri="{FF2B5EF4-FFF2-40B4-BE49-F238E27FC236}">
                  <a16:creationId xmlns:a16="http://schemas.microsoft.com/office/drawing/2014/main" id="{552CF2BC-983B-4E9D-9108-DA4D062A6D03}"/>
                </a:ext>
              </a:extLst>
            </p:cNvPr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5700713" y="29702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Oval 217">
              <a:extLst>
                <a:ext uri="{FF2B5EF4-FFF2-40B4-BE49-F238E27FC236}">
                  <a16:creationId xmlns:a16="http://schemas.microsoft.com/office/drawing/2014/main" id="{602AC8AB-5F50-4CB6-906A-6F580B527328}"/>
                </a:ext>
              </a:extLst>
            </p:cNvPr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5805488" y="29702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218">
              <a:extLst>
                <a:ext uri="{FF2B5EF4-FFF2-40B4-BE49-F238E27FC236}">
                  <a16:creationId xmlns:a16="http://schemas.microsoft.com/office/drawing/2014/main" id="{0FC76570-D215-458C-BBE9-ABC97FD7556E}"/>
                </a:ext>
              </a:extLst>
            </p:cNvPr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5919788" y="2792413"/>
              <a:ext cx="55562" cy="274638"/>
            </a:xfrm>
            <a:custGeom>
              <a:avLst/>
              <a:gdLst>
                <a:gd name="T0" fmla="*/ 20 w 118"/>
                <a:gd name="T1" fmla="*/ 17 h 499"/>
                <a:gd name="T2" fmla="*/ 10 w 118"/>
                <a:gd name="T3" fmla="*/ 0 h 499"/>
                <a:gd name="T4" fmla="*/ 0 w 118"/>
                <a:gd name="T5" fmla="*/ 19 h 499"/>
                <a:gd name="T6" fmla="*/ 0 w 118"/>
                <a:gd name="T7" fmla="*/ 480 h 499"/>
                <a:gd name="T8" fmla="*/ 10 w 118"/>
                <a:gd name="T9" fmla="*/ 499 h 499"/>
                <a:gd name="T10" fmla="*/ 20 w 118"/>
                <a:gd name="T11" fmla="*/ 482 h 499"/>
                <a:gd name="T12" fmla="*/ 20 w 118"/>
                <a:gd name="T13" fmla="*/ 17 h 499"/>
                <a:gd name="T14" fmla="*/ 118 w 118"/>
                <a:gd name="T15" fmla="*/ 19 h 499"/>
                <a:gd name="T16" fmla="*/ 108 w 118"/>
                <a:gd name="T17" fmla="*/ 0 h 499"/>
                <a:gd name="T18" fmla="*/ 98 w 118"/>
                <a:gd name="T19" fmla="*/ 17 h 499"/>
                <a:gd name="T20" fmla="*/ 98 w 118"/>
                <a:gd name="T21" fmla="*/ 482 h 499"/>
                <a:gd name="T22" fmla="*/ 108 w 118"/>
                <a:gd name="T23" fmla="*/ 499 h 499"/>
                <a:gd name="T24" fmla="*/ 118 w 118"/>
                <a:gd name="T25" fmla="*/ 480 h 499"/>
                <a:gd name="T26" fmla="*/ 118 w 118"/>
                <a:gd name="T27" fmla="*/ 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499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9"/>
                  </a:cubicBezTo>
                  <a:lnTo>
                    <a:pt x="0" y="480"/>
                  </a:lnTo>
                  <a:cubicBezTo>
                    <a:pt x="0" y="488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2"/>
                  </a:cubicBezTo>
                  <a:lnTo>
                    <a:pt x="20" y="17"/>
                  </a:lnTo>
                  <a:close/>
                  <a:moveTo>
                    <a:pt x="118" y="19"/>
                  </a:moveTo>
                  <a:cubicBezTo>
                    <a:pt x="118" y="11"/>
                    <a:pt x="118" y="0"/>
                    <a:pt x="108" y="0"/>
                  </a:cubicBezTo>
                  <a:cubicBezTo>
                    <a:pt x="98" y="0"/>
                    <a:pt x="98" y="9"/>
                    <a:pt x="98" y="17"/>
                  </a:cubicBezTo>
                  <a:lnTo>
                    <a:pt x="98" y="482"/>
                  </a:lnTo>
                  <a:cubicBezTo>
                    <a:pt x="98" y="490"/>
                    <a:pt x="98" y="499"/>
                    <a:pt x="108" y="499"/>
                  </a:cubicBezTo>
                  <a:cubicBezTo>
                    <a:pt x="118" y="499"/>
                    <a:pt x="118" y="488"/>
                    <a:pt x="118" y="480"/>
                  </a:cubicBezTo>
                  <a:lnTo>
                    <a:pt x="118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219">
              <a:extLst>
                <a:ext uri="{FF2B5EF4-FFF2-40B4-BE49-F238E27FC236}">
                  <a16:creationId xmlns:a16="http://schemas.microsoft.com/office/drawing/2014/main" id="{6993ADF6-18EE-4CB4-BFDB-94C99B1B2DB9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6016625" y="2878138"/>
              <a:ext cx="90487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3"/>
                    <a:pt x="146" y="57"/>
                  </a:cubicBezTo>
                  <a:cubicBezTo>
                    <a:pt x="146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79" y="32"/>
                    <a:pt x="107" y="11"/>
                    <a:pt x="134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220">
              <a:extLst>
                <a:ext uri="{FF2B5EF4-FFF2-40B4-BE49-F238E27FC236}">
                  <a16:creationId xmlns:a16="http://schemas.microsoft.com/office/drawing/2014/main" id="{FBC72191-525C-47F5-A85A-1C2D5CCA326A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6116638" y="2792413"/>
              <a:ext cx="41275" cy="9842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221">
              <a:extLst>
                <a:ext uri="{FF2B5EF4-FFF2-40B4-BE49-F238E27FC236}">
                  <a16:creationId xmlns:a16="http://schemas.microsoft.com/office/drawing/2014/main" id="{00A25BA1-44E4-48D4-81F2-76EA180CBDD8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6116638" y="2981326"/>
              <a:ext cx="100012" cy="87313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7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4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5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8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8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2" y="146"/>
                    <a:pt x="22" y="147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4"/>
                  </a:cubicBezTo>
                  <a:cubicBezTo>
                    <a:pt x="72" y="59"/>
                    <a:pt x="72" y="57"/>
                    <a:pt x="82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8"/>
                    <a:pt x="155" y="35"/>
                  </a:cubicBezTo>
                  <a:cubicBezTo>
                    <a:pt x="155" y="56"/>
                    <a:pt x="140" y="94"/>
                    <a:pt x="135" y="109"/>
                  </a:cubicBezTo>
                  <a:cubicBezTo>
                    <a:pt x="131" y="119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10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1" y="106"/>
                  </a:cubicBezTo>
                  <a:cubicBezTo>
                    <a:pt x="193" y="134"/>
                    <a:pt x="178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8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6"/>
                    <a:pt x="39" y="80"/>
                    <a:pt x="37" y="88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5F39752E-5456-4648-81C7-4E288C1BADE4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4146262" y="2649405"/>
            <a:ext cx="2292351" cy="346075"/>
            <a:chOff x="4137025" y="3508375"/>
            <a:chExt cx="2292351" cy="346075"/>
          </a:xfrm>
        </p:grpSpPr>
        <p:sp>
          <p:nvSpPr>
            <p:cNvPr id="642" name="Freeform 228">
              <a:extLst>
                <a:ext uri="{FF2B5EF4-FFF2-40B4-BE49-F238E27FC236}">
                  <a16:creationId xmlns:a16="http://schemas.microsoft.com/office/drawing/2014/main" id="{67DD74DD-A5A2-43F9-B19C-7D22D82D81B0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4137025" y="3551238"/>
              <a:ext cx="117475" cy="196850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229">
              <a:extLst>
                <a:ext uri="{FF2B5EF4-FFF2-40B4-BE49-F238E27FC236}">
                  <a16:creationId xmlns:a16="http://schemas.microsoft.com/office/drawing/2014/main" id="{9133E9A1-E6EE-428A-B417-741992215835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4267200" y="3621088"/>
              <a:ext cx="92075" cy="1270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230">
              <a:extLst>
                <a:ext uri="{FF2B5EF4-FFF2-40B4-BE49-F238E27FC236}">
                  <a16:creationId xmlns:a16="http://schemas.microsoft.com/office/drawing/2014/main" id="{264858E8-2131-4A85-B8DD-7669ADA98BC7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373563" y="3621088"/>
              <a:ext cx="90488" cy="127000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2 h 229"/>
                <a:gd name="T4" fmla="*/ 163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9 w 190"/>
                <a:gd name="T13" fmla="*/ 0 h 229"/>
                <a:gd name="T14" fmla="*/ 0 w 190"/>
                <a:gd name="T15" fmla="*/ 116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3"/>
                    <a:pt x="83" y="12"/>
                    <a:pt x="109" y="12"/>
                  </a:cubicBezTo>
                  <a:cubicBezTo>
                    <a:pt x="114" y="12"/>
                    <a:pt x="145" y="13"/>
                    <a:pt x="163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19"/>
                    <a:pt x="147" y="0"/>
                    <a:pt x="109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1" y="217"/>
                    <a:pt x="112" y="217"/>
                  </a:cubicBezTo>
                  <a:cubicBezTo>
                    <a:pt x="86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231">
              <a:extLst>
                <a:ext uri="{FF2B5EF4-FFF2-40B4-BE49-F238E27FC236}">
                  <a16:creationId xmlns:a16="http://schemas.microsoft.com/office/drawing/2014/main" id="{B231558C-E5DE-4FA0-8648-6C5C6C3E86C9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4478338" y="3621088"/>
              <a:ext cx="104775" cy="12700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232">
              <a:extLst>
                <a:ext uri="{FF2B5EF4-FFF2-40B4-BE49-F238E27FC236}">
                  <a16:creationId xmlns:a16="http://schemas.microsoft.com/office/drawing/2014/main" id="{7D1FA91B-50A7-4432-8023-EDF7F9853A87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597400" y="3622675"/>
              <a:ext cx="185738" cy="123825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8 w 389"/>
                <a:gd name="T21" fmla="*/ 66 h 221"/>
                <a:gd name="T22" fmla="*/ 178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4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1 w 389"/>
                <a:gd name="T55" fmla="*/ 190 h 221"/>
                <a:gd name="T56" fmla="*/ 351 w 389"/>
                <a:gd name="T57" fmla="*/ 95 h 221"/>
                <a:gd name="T58" fmla="*/ 335 w 389"/>
                <a:gd name="T59" fmla="*/ 18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2 h 221"/>
                <a:gd name="T68" fmla="*/ 70 w 389"/>
                <a:gd name="T69" fmla="*/ 0 h 221"/>
                <a:gd name="T70" fmla="*/ 0 w 389"/>
                <a:gd name="T71" fmla="*/ 5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89" y="221"/>
                  </a:cubicBezTo>
                  <a:lnTo>
                    <a:pt x="389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5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233">
              <a:extLst>
                <a:ext uri="{FF2B5EF4-FFF2-40B4-BE49-F238E27FC236}">
                  <a16:creationId xmlns:a16="http://schemas.microsoft.com/office/drawing/2014/main" id="{78C0C45A-A32A-43A3-97B0-9DB7002BED5D}"/>
                </a:ext>
              </a:extLst>
            </p:cNvPr>
            <p:cNvSpPr>
              <a:spLocks noEditPoints="1"/>
            </p:cNvSpPr>
            <p:nvPr>
              <p:custDataLst>
                <p:tags r:id="rId57"/>
              </p:custDataLst>
            </p:nvPr>
          </p:nvSpPr>
          <p:spPr bwMode="auto">
            <a:xfrm>
              <a:off x="4808538" y="3624263"/>
              <a:ext cx="25400" cy="122238"/>
            </a:xfrm>
            <a:custGeom>
              <a:avLst/>
              <a:gdLst>
                <a:gd name="T0" fmla="*/ 53 w 53"/>
                <a:gd name="T1" fmla="*/ 27 h 216"/>
                <a:gd name="T2" fmla="*/ 27 w 53"/>
                <a:gd name="T3" fmla="*/ 0 h 216"/>
                <a:gd name="T4" fmla="*/ 0 w 53"/>
                <a:gd name="T5" fmla="*/ 27 h 216"/>
                <a:gd name="T6" fmla="*/ 27 w 53"/>
                <a:gd name="T7" fmla="*/ 53 h 216"/>
                <a:gd name="T8" fmla="*/ 53 w 53"/>
                <a:gd name="T9" fmla="*/ 27 h 216"/>
                <a:gd name="T10" fmla="*/ 53 w 53"/>
                <a:gd name="T11" fmla="*/ 189 h 216"/>
                <a:gd name="T12" fmla="*/ 27 w 53"/>
                <a:gd name="T13" fmla="*/ 163 h 216"/>
                <a:gd name="T14" fmla="*/ 0 w 53"/>
                <a:gd name="T15" fmla="*/ 189 h 216"/>
                <a:gd name="T16" fmla="*/ 27 w 53"/>
                <a:gd name="T17" fmla="*/ 216 h 216"/>
                <a:gd name="T18" fmla="*/ 53 w 53"/>
                <a:gd name="T19" fmla="*/ 18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6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5"/>
                    <a:pt x="41" y="163"/>
                    <a:pt x="27" y="163"/>
                  </a:cubicBezTo>
                  <a:cubicBezTo>
                    <a:pt x="12" y="163"/>
                    <a:pt x="0" y="175"/>
                    <a:pt x="0" y="189"/>
                  </a:cubicBezTo>
                  <a:cubicBezTo>
                    <a:pt x="0" y="204"/>
                    <a:pt x="12" y="216"/>
                    <a:pt x="27" y="216"/>
                  </a:cubicBezTo>
                  <a:cubicBezTo>
                    <a:pt x="41" y="216"/>
                    <a:pt x="53" y="204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234">
              <a:extLst>
                <a:ext uri="{FF2B5EF4-FFF2-40B4-BE49-F238E27FC236}">
                  <a16:creationId xmlns:a16="http://schemas.microsoft.com/office/drawing/2014/main" id="{5750AE93-8E26-40F2-AC16-F276E3F481C3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4891088" y="3508375"/>
              <a:ext cx="61913" cy="334963"/>
            </a:xfrm>
            <a:custGeom>
              <a:avLst/>
              <a:gdLst>
                <a:gd name="T0" fmla="*/ 130 w 130"/>
                <a:gd name="T1" fmla="*/ 593 h 598"/>
                <a:gd name="T2" fmla="*/ 128 w 130"/>
                <a:gd name="T3" fmla="*/ 588 h 598"/>
                <a:gd name="T4" fmla="*/ 50 w 130"/>
                <a:gd name="T5" fmla="*/ 442 h 598"/>
                <a:gd name="T6" fmla="*/ 34 w 130"/>
                <a:gd name="T7" fmla="*/ 299 h 598"/>
                <a:gd name="T8" fmla="*/ 125 w 130"/>
                <a:gd name="T9" fmla="*/ 11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7 h 598"/>
                <a:gd name="T16" fmla="*/ 0 w 130"/>
                <a:gd name="T17" fmla="*/ 299 h 598"/>
                <a:gd name="T18" fmla="*/ 77 w 130"/>
                <a:gd name="T19" fmla="*/ 554 h 598"/>
                <a:gd name="T20" fmla="*/ 124 w 130"/>
                <a:gd name="T21" fmla="*/ 598 h 598"/>
                <a:gd name="T22" fmla="*/ 130 w 130"/>
                <a:gd name="T23" fmla="*/ 5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3"/>
                  </a:moveTo>
                  <a:cubicBezTo>
                    <a:pt x="130" y="591"/>
                    <a:pt x="129" y="590"/>
                    <a:pt x="128" y="588"/>
                  </a:cubicBezTo>
                  <a:cubicBezTo>
                    <a:pt x="105" y="564"/>
                    <a:pt x="71" y="524"/>
                    <a:pt x="50" y="442"/>
                  </a:cubicBezTo>
                  <a:cubicBezTo>
                    <a:pt x="38" y="397"/>
                    <a:pt x="34" y="345"/>
                    <a:pt x="34" y="299"/>
                  </a:cubicBezTo>
                  <a:cubicBezTo>
                    <a:pt x="34" y="168"/>
                    <a:pt x="65" y="76"/>
                    <a:pt x="125" y="11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6" y="0"/>
                    <a:pt x="89" y="30"/>
                    <a:pt x="83" y="37"/>
                  </a:cubicBezTo>
                  <a:cubicBezTo>
                    <a:pt x="32" y="97"/>
                    <a:pt x="0" y="187"/>
                    <a:pt x="0" y="299"/>
                  </a:cubicBezTo>
                  <a:cubicBezTo>
                    <a:pt x="0" y="369"/>
                    <a:pt x="12" y="470"/>
                    <a:pt x="77" y="554"/>
                  </a:cubicBezTo>
                  <a:cubicBezTo>
                    <a:pt x="82" y="560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235">
              <a:extLst>
                <a:ext uri="{FF2B5EF4-FFF2-40B4-BE49-F238E27FC236}">
                  <a16:creationId xmlns:a16="http://schemas.microsoft.com/office/drawing/2014/main" id="{9FB0169B-5284-4768-8C1D-290FD8EE5F9C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4973638" y="3622675"/>
              <a:ext cx="107950" cy="12541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236">
              <a:extLst>
                <a:ext uri="{FF2B5EF4-FFF2-40B4-BE49-F238E27FC236}">
                  <a16:creationId xmlns:a16="http://schemas.microsoft.com/office/drawing/2014/main" id="{72097F90-47FE-4229-8D9E-A21A2F19DE64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5106988" y="3663950"/>
              <a:ext cx="60325" cy="130175"/>
            </a:xfrm>
            <a:custGeom>
              <a:avLst/>
              <a:gdLst>
                <a:gd name="T0" fmla="*/ 79 w 127"/>
                <a:gd name="T1" fmla="*/ 10 h 231"/>
                <a:gd name="T2" fmla="*/ 69 w 127"/>
                <a:gd name="T3" fmla="*/ 0 h 231"/>
                <a:gd name="T4" fmla="*/ 0 w 127"/>
                <a:gd name="T5" fmla="*/ 22 h 231"/>
                <a:gd name="T6" fmla="*/ 0 w 127"/>
                <a:gd name="T7" fmla="*/ 35 h 231"/>
                <a:gd name="T8" fmla="*/ 51 w 127"/>
                <a:gd name="T9" fmla="*/ 25 h 231"/>
                <a:gd name="T10" fmla="*/ 51 w 127"/>
                <a:gd name="T11" fmla="*/ 203 h 231"/>
                <a:gd name="T12" fmla="*/ 16 w 127"/>
                <a:gd name="T13" fmla="*/ 219 h 231"/>
                <a:gd name="T14" fmla="*/ 3 w 127"/>
                <a:gd name="T15" fmla="*/ 219 h 231"/>
                <a:gd name="T16" fmla="*/ 3 w 127"/>
                <a:gd name="T17" fmla="*/ 231 h 231"/>
                <a:gd name="T18" fmla="*/ 65 w 127"/>
                <a:gd name="T19" fmla="*/ 230 h 231"/>
                <a:gd name="T20" fmla="*/ 127 w 127"/>
                <a:gd name="T21" fmla="*/ 231 h 231"/>
                <a:gd name="T22" fmla="*/ 127 w 127"/>
                <a:gd name="T23" fmla="*/ 219 h 231"/>
                <a:gd name="T24" fmla="*/ 114 w 127"/>
                <a:gd name="T25" fmla="*/ 219 h 231"/>
                <a:gd name="T26" fmla="*/ 79 w 127"/>
                <a:gd name="T27" fmla="*/ 203 h 231"/>
                <a:gd name="T28" fmla="*/ 79 w 127"/>
                <a:gd name="T29" fmla="*/ 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1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1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1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237">
              <a:extLst>
                <a:ext uri="{FF2B5EF4-FFF2-40B4-BE49-F238E27FC236}">
                  <a16:creationId xmlns:a16="http://schemas.microsoft.com/office/drawing/2014/main" id="{1D31A6AC-F92A-45CA-95A5-7A71F785C6D4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5194300" y="3708400"/>
              <a:ext cx="71438" cy="87313"/>
            </a:xfrm>
            <a:custGeom>
              <a:avLst/>
              <a:gdLst>
                <a:gd name="T0" fmla="*/ 131 w 150"/>
                <a:gd name="T1" fmla="*/ 20 h 157"/>
                <a:gd name="T2" fmla="*/ 113 w 150"/>
                <a:gd name="T3" fmla="*/ 39 h 157"/>
                <a:gd name="T4" fmla="*/ 126 w 150"/>
                <a:gd name="T5" fmla="*/ 52 h 157"/>
                <a:gd name="T6" fmla="*/ 146 w 150"/>
                <a:gd name="T7" fmla="*/ 30 h 157"/>
                <a:gd name="T8" fmla="*/ 100 w 150"/>
                <a:gd name="T9" fmla="*/ 0 h 157"/>
                <a:gd name="T10" fmla="*/ 0 w 150"/>
                <a:gd name="T11" fmla="*/ 96 h 157"/>
                <a:gd name="T12" fmla="*/ 64 w 150"/>
                <a:gd name="T13" fmla="*/ 157 h 157"/>
                <a:gd name="T14" fmla="*/ 150 w 150"/>
                <a:gd name="T15" fmla="*/ 118 h 157"/>
                <a:gd name="T16" fmla="*/ 145 w 150"/>
                <a:gd name="T17" fmla="*/ 112 h 157"/>
                <a:gd name="T18" fmla="*/ 139 w 150"/>
                <a:gd name="T19" fmla="*/ 115 h 157"/>
                <a:gd name="T20" fmla="*/ 65 w 150"/>
                <a:gd name="T21" fmla="*/ 147 h 157"/>
                <a:gd name="T22" fmla="*/ 28 w 150"/>
                <a:gd name="T23" fmla="*/ 108 h 157"/>
                <a:gd name="T24" fmla="*/ 51 w 150"/>
                <a:gd name="T25" fmla="*/ 36 h 157"/>
                <a:gd name="T26" fmla="*/ 100 w 150"/>
                <a:gd name="T27" fmla="*/ 9 h 157"/>
                <a:gd name="T28" fmla="*/ 131 w 150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57">
                  <a:moveTo>
                    <a:pt x="131" y="20"/>
                  </a:moveTo>
                  <a:cubicBezTo>
                    <a:pt x="118" y="22"/>
                    <a:pt x="113" y="32"/>
                    <a:pt x="113" y="39"/>
                  </a:cubicBezTo>
                  <a:cubicBezTo>
                    <a:pt x="113" y="49"/>
                    <a:pt x="120" y="52"/>
                    <a:pt x="126" y="52"/>
                  </a:cubicBezTo>
                  <a:cubicBezTo>
                    <a:pt x="134" y="52"/>
                    <a:pt x="146" y="47"/>
                    <a:pt x="146" y="30"/>
                  </a:cubicBezTo>
                  <a:cubicBezTo>
                    <a:pt x="146" y="6"/>
                    <a:pt x="119" y="0"/>
                    <a:pt x="100" y="0"/>
                  </a:cubicBezTo>
                  <a:cubicBezTo>
                    <a:pt x="48" y="0"/>
                    <a:pt x="0" y="48"/>
                    <a:pt x="0" y="96"/>
                  </a:cubicBezTo>
                  <a:cubicBezTo>
                    <a:pt x="0" y="126"/>
                    <a:pt x="20" y="157"/>
                    <a:pt x="64" y="157"/>
                  </a:cubicBezTo>
                  <a:cubicBezTo>
                    <a:pt x="123" y="157"/>
                    <a:pt x="150" y="122"/>
                    <a:pt x="150" y="118"/>
                  </a:cubicBezTo>
                  <a:cubicBezTo>
                    <a:pt x="150" y="115"/>
                    <a:pt x="147" y="112"/>
                    <a:pt x="145" y="112"/>
                  </a:cubicBezTo>
                  <a:cubicBezTo>
                    <a:pt x="142" y="112"/>
                    <a:pt x="142" y="112"/>
                    <a:pt x="139" y="115"/>
                  </a:cubicBezTo>
                  <a:cubicBezTo>
                    <a:pt x="112" y="147"/>
                    <a:pt x="71" y="147"/>
                    <a:pt x="65" y="147"/>
                  </a:cubicBezTo>
                  <a:cubicBezTo>
                    <a:pt x="40" y="147"/>
                    <a:pt x="28" y="130"/>
                    <a:pt x="28" y="108"/>
                  </a:cubicBezTo>
                  <a:cubicBezTo>
                    <a:pt x="28" y="98"/>
                    <a:pt x="33" y="60"/>
                    <a:pt x="51" y="36"/>
                  </a:cubicBezTo>
                  <a:cubicBezTo>
                    <a:pt x="65" y="19"/>
                    <a:pt x="83" y="9"/>
                    <a:pt x="100" y="9"/>
                  </a:cubicBezTo>
                  <a:cubicBezTo>
                    <a:pt x="105" y="9"/>
                    <a:pt x="122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238">
              <a:extLst>
                <a:ext uri="{FF2B5EF4-FFF2-40B4-BE49-F238E27FC236}">
                  <a16:creationId xmlns:a16="http://schemas.microsoft.com/office/drawing/2014/main" id="{AC3A4BEE-1649-4980-B607-1FF34ED94B86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5280025" y="3649663"/>
              <a:ext cx="31750" cy="71438"/>
            </a:xfrm>
            <a:custGeom>
              <a:avLst/>
              <a:gdLst>
                <a:gd name="T0" fmla="*/ 66 w 69"/>
                <a:gd name="T1" fmla="*/ 24 h 130"/>
                <a:gd name="T2" fmla="*/ 69 w 69"/>
                <a:gd name="T3" fmla="*/ 15 h 130"/>
                <a:gd name="T4" fmla="*/ 53 w 69"/>
                <a:gd name="T5" fmla="*/ 0 h 130"/>
                <a:gd name="T6" fmla="*/ 39 w 69"/>
                <a:gd name="T7" fmla="*/ 12 h 130"/>
                <a:gd name="T8" fmla="*/ 1 w 69"/>
                <a:gd name="T9" fmla="*/ 119 h 130"/>
                <a:gd name="T10" fmla="*/ 0 w 69"/>
                <a:gd name="T11" fmla="*/ 123 h 130"/>
                <a:gd name="T12" fmla="*/ 11 w 69"/>
                <a:gd name="T13" fmla="*/ 130 h 130"/>
                <a:gd name="T14" fmla="*/ 15 w 69"/>
                <a:gd name="T15" fmla="*/ 126 h 130"/>
                <a:gd name="T16" fmla="*/ 66 w 69"/>
                <a:gd name="T1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0">
                  <a:moveTo>
                    <a:pt x="66" y="24"/>
                  </a:moveTo>
                  <a:cubicBezTo>
                    <a:pt x="67" y="23"/>
                    <a:pt x="69" y="19"/>
                    <a:pt x="69" y="15"/>
                  </a:cubicBezTo>
                  <a:cubicBezTo>
                    <a:pt x="69" y="6"/>
                    <a:pt x="61" y="0"/>
                    <a:pt x="53" y="0"/>
                  </a:cubicBezTo>
                  <a:cubicBezTo>
                    <a:pt x="43" y="0"/>
                    <a:pt x="41" y="8"/>
                    <a:pt x="39" y="12"/>
                  </a:cubicBezTo>
                  <a:lnTo>
                    <a:pt x="1" y="119"/>
                  </a:lnTo>
                  <a:cubicBezTo>
                    <a:pt x="0" y="122"/>
                    <a:pt x="0" y="123"/>
                    <a:pt x="0" y="123"/>
                  </a:cubicBezTo>
                  <a:cubicBezTo>
                    <a:pt x="0" y="127"/>
                    <a:pt x="10" y="130"/>
                    <a:pt x="11" y="130"/>
                  </a:cubicBezTo>
                  <a:cubicBezTo>
                    <a:pt x="13" y="130"/>
                    <a:pt x="13" y="129"/>
                    <a:pt x="15" y="126"/>
                  </a:cubicBezTo>
                  <a:lnTo>
                    <a:pt x="66" y="2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239">
              <a:extLst>
                <a:ext uri="{FF2B5EF4-FFF2-40B4-BE49-F238E27FC236}">
                  <a16:creationId xmlns:a16="http://schemas.microsoft.com/office/drawing/2014/main" id="{103DEAE3-2092-41C0-AADA-27F87F4A3763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5284788" y="3762375"/>
              <a:ext cx="49213" cy="92075"/>
            </a:xfrm>
            <a:custGeom>
              <a:avLst/>
              <a:gdLst>
                <a:gd name="T0" fmla="*/ 64 w 103"/>
                <a:gd name="T1" fmla="*/ 8 h 166"/>
                <a:gd name="T2" fmla="*/ 55 w 103"/>
                <a:gd name="T3" fmla="*/ 0 h 166"/>
                <a:gd name="T4" fmla="*/ 5 w 103"/>
                <a:gd name="T5" fmla="*/ 16 h 166"/>
                <a:gd name="T6" fmla="*/ 0 w 103"/>
                <a:gd name="T7" fmla="*/ 16 h 166"/>
                <a:gd name="T8" fmla="*/ 0 w 103"/>
                <a:gd name="T9" fmla="*/ 27 h 166"/>
                <a:gd name="T10" fmla="*/ 5 w 103"/>
                <a:gd name="T11" fmla="*/ 27 h 166"/>
                <a:gd name="T12" fmla="*/ 41 w 103"/>
                <a:gd name="T13" fmla="*/ 20 h 166"/>
                <a:gd name="T14" fmla="*/ 41 w 103"/>
                <a:gd name="T15" fmla="*/ 144 h 166"/>
                <a:gd name="T16" fmla="*/ 15 w 103"/>
                <a:gd name="T17" fmla="*/ 155 h 166"/>
                <a:gd name="T18" fmla="*/ 2 w 103"/>
                <a:gd name="T19" fmla="*/ 155 h 166"/>
                <a:gd name="T20" fmla="*/ 2 w 103"/>
                <a:gd name="T21" fmla="*/ 166 h 166"/>
                <a:gd name="T22" fmla="*/ 52 w 103"/>
                <a:gd name="T23" fmla="*/ 165 h 166"/>
                <a:gd name="T24" fmla="*/ 103 w 103"/>
                <a:gd name="T25" fmla="*/ 166 h 166"/>
                <a:gd name="T26" fmla="*/ 103 w 103"/>
                <a:gd name="T27" fmla="*/ 155 h 166"/>
                <a:gd name="T28" fmla="*/ 90 w 103"/>
                <a:gd name="T29" fmla="*/ 155 h 166"/>
                <a:gd name="T30" fmla="*/ 64 w 103"/>
                <a:gd name="T31" fmla="*/ 144 h 166"/>
                <a:gd name="T32" fmla="*/ 64 w 103"/>
                <a:gd name="T3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66">
                  <a:moveTo>
                    <a:pt x="64" y="8"/>
                  </a:moveTo>
                  <a:cubicBezTo>
                    <a:pt x="64" y="0"/>
                    <a:pt x="63" y="0"/>
                    <a:pt x="55" y="0"/>
                  </a:cubicBezTo>
                  <a:cubicBezTo>
                    <a:pt x="37" y="16"/>
                    <a:pt x="10" y="16"/>
                    <a:pt x="5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5" y="27"/>
                  </a:lnTo>
                  <a:cubicBezTo>
                    <a:pt x="10" y="27"/>
                    <a:pt x="27" y="26"/>
                    <a:pt x="41" y="20"/>
                  </a:cubicBezTo>
                  <a:lnTo>
                    <a:pt x="41" y="144"/>
                  </a:lnTo>
                  <a:cubicBezTo>
                    <a:pt x="41" y="152"/>
                    <a:pt x="41" y="155"/>
                    <a:pt x="15" y="155"/>
                  </a:cubicBezTo>
                  <a:lnTo>
                    <a:pt x="2" y="155"/>
                  </a:lnTo>
                  <a:lnTo>
                    <a:pt x="2" y="166"/>
                  </a:lnTo>
                  <a:cubicBezTo>
                    <a:pt x="16" y="165"/>
                    <a:pt x="38" y="165"/>
                    <a:pt x="52" y="165"/>
                  </a:cubicBezTo>
                  <a:cubicBezTo>
                    <a:pt x="67" y="165"/>
                    <a:pt x="89" y="165"/>
                    <a:pt x="103" y="166"/>
                  </a:cubicBezTo>
                  <a:lnTo>
                    <a:pt x="103" y="155"/>
                  </a:lnTo>
                  <a:lnTo>
                    <a:pt x="90" y="155"/>
                  </a:lnTo>
                  <a:cubicBezTo>
                    <a:pt x="64" y="155"/>
                    <a:pt x="64" y="152"/>
                    <a:pt x="64" y="144"/>
                  </a:cubicBezTo>
                  <a:lnTo>
                    <a:pt x="64" y="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240">
              <a:extLst>
                <a:ext uri="{FF2B5EF4-FFF2-40B4-BE49-F238E27FC236}">
                  <a16:creationId xmlns:a16="http://schemas.microsoft.com/office/drawing/2014/main" id="{C91792C1-9DB2-4F99-A062-14FE85F36B05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392738" y="3716338"/>
              <a:ext cx="28575" cy="8255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Oval 241">
              <a:extLst>
                <a:ext uri="{FF2B5EF4-FFF2-40B4-BE49-F238E27FC236}">
                  <a16:creationId xmlns:a16="http://schemas.microsoft.com/office/drawing/2014/main" id="{67CEF27C-D35E-4FB2-8212-B2CD7F2EC2B7}"/>
                </a:ext>
              </a:extLst>
            </p:cNvPr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499100" y="3716338"/>
              <a:ext cx="25400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Oval 242">
              <a:extLst>
                <a:ext uri="{FF2B5EF4-FFF2-40B4-BE49-F238E27FC236}">
                  <a16:creationId xmlns:a16="http://schemas.microsoft.com/office/drawing/2014/main" id="{152553CC-E402-4E84-AD48-17F3408F2CB1}"/>
                </a:ext>
              </a:extLst>
            </p:cNvPr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605463" y="3716338"/>
              <a:ext cx="23813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Oval 243">
              <a:extLst>
                <a:ext uri="{FF2B5EF4-FFF2-40B4-BE49-F238E27FC236}">
                  <a16:creationId xmlns:a16="http://schemas.microsoft.com/office/drawing/2014/main" id="{25CF15A8-7CD1-4C83-96B6-48892CF0BDAB}"/>
                </a:ext>
              </a:extLst>
            </p:cNvPr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710238" y="3716338"/>
              <a:ext cx="25400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244">
              <a:extLst>
                <a:ext uri="{FF2B5EF4-FFF2-40B4-BE49-F238E27FC236}">
                  <a16:creationId xmlns:a16="http://schemas.microsoft.com/office/drawing/2014/main" id="{DBB37187-042D-4FF9-94C5-5E214023CEDC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5816600" y="3716338"/>
              <a:ext cx="26988" cy="825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245">
              <a:extLst>
                <a:ext uri="{FF2B5EF4-FFF2-40B4-BE49-F238E27FC236}">
                  <a16:creationId xmlns:a16="http://schemas.microsoft.com/office/drawing/2014/main" id="{AD93784D-D08F-4BAE-8B6B-788896A11654}"/>
                </a:ext>
              </a:extLst>
            </p:cNvPr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5910263" y="3622675"/>
              <a:ext cx="109538" cy="125413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0 h 226"/>
                <a:gd name="T30" fmla="*/ 202 w 229"/>
                <a:gd name="T31" fmla="*/ 23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3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1" y="82"/>
                    <a:pt x="63" y="59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246">
              <a:extLst>
                <a:ext uri="{FF2B5EF4-FFF2-40B4-BE49-F238E27FC236}">
                  <a16:creationId xmlns:a16="http://schemas.microsoft.com/office/drawing/2014/main" id="{A91D26D2-66F5-4C6D-A962-352490DFB739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6034088" y="3700463"/>
              <a:ext cx="101600" cy="88900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7 h 158"/>
                <a:gd name="T4" fmla="*/ 35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4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5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8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8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6"/>
                    <a:pt x="23" y="147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4"/>
                  </a:cubicBezTo>
                  <a:cubicBezTo>
                    <a:pt x="72" y="59"/>
                    <a:pt x="73" y="57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5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9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10"/>
                    <a:pt x="213" y="104"/>
                  </a:cubicBezTo>
                  <a:cubicBezTo>
                    <a:pt x="213" y="100"/>
                    <a:pt x="209" y="100"/>
                    <a:pt x="208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4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7" y="47"/>
                    <a:pt x="45" y="56"/>
                  </a:cubicBezTo>
                  <a:cubicBezTo>
                    <a:pt x="43" y="66"/>
                    <a:pt x="39" y="80"/>
                    <a:pt x="37" y="88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247">
              <a:extLst>
                <a:ext uri="{FF2B5EF4-FFF2-40B4-BE49-F238E27FC236}">
                  <a16:creationId xmlns:a16="http://schemas.microsoft.com/office/drawing/2014/main" id="{ED908A1D-5841-4F80-AA8D-D069588C9E5F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6154738" y="3700463"/>
              <a:ext cx="71438" cy="88900"/>
            </a:xfrm>
            <a:custGeom>
              <a:avLst/>
              <a:gdLst>
                <a:gd name="T0" fmla="*/ 131 w 151"/>
                <a:gd name="T1" fmla="*/ 21 h 158"/>
                <a:gd name="T2" fmla="*/ 113 w 151"/>
                <a:gd name="T3" fmla="*/ 40 h 158"/>
                <a:gd name="T4" fmla="*/ 126 w 151"/>
                <a:gd name="T5" fmla="*/ 53 h 158"/>
                <a:gd name="T6" fmla="*/ 146 w 151"/>
                <a:gd name="T7" fmla="*/ 31 h 158"/>
                <a:gd name="T8" fmla="*/ 100 w 151"/>
                <a:gd name="T9" fmla="*/ 0 h 158"/>
                <a:gd name="T10" fmla="*/ 0 w 151"/>
                <a:gd name="T11" fmla="*/ 97 h 158"/>
                <a:gd name="T12" fmla="*/ 64 w 151"/>
                <a:gd name="T13" fmla="*/ 158 h 158"/>
                <a:gd name="T14" fmla="*/ 151 w 151"/>
                <a:gd name="T15" fmla="*/ 118 h 158"/>
                <a:gd name="T16" fmla="*/ 145 w 151"/>
                <a:gd name="T17" fmla="*/ 112 h 158"/>
                <a:gd name="T18" fmla="*/ 139 w 151"/>
                <a:gd name="T19" fmla="*/ 116 h 158"/>
                <a:gd name="T20" fmla="*/ 65 w 151"/>
                <a:gd name="T21" fmla="*/ 148 h 158"/>
                <a:gd name="T22" fmla="*/ 29 w 151"/>
                <a:gd name="T23" fmla="*/ 109 h 158"/>
                <a:gd name="T24" fmla="*/ 52 w 151"/>
                <a:gd name="T25" fmla="*/ 37 h 158"/>
                <a:gd name="T26" fmla="*/ 100 w 151"/>
                <a:gd name="T27" fmla="*/ 10 h 158"/>
                <a:gd name="T28" fmla="*/ 131 w 151"/>
                <a:gd name="T29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8">
                  <a:moveTo>
                    <a:pt x="131" y="21"/>
                  </a:moveTo>
                  <a:cubicBezTo>
                    <a:pt x="118" y="23"/>
                    <a:pt x="113" y="32"/>
                    <a:pt x="113" y="40"/>
                  </a:cubicBezTo>
                  <a:cubicBezTo>
                    <a:pt x="113" y="50"/>
                    <a:pt x="120" y="53"/>
                    <a:pt x="126" y="53"/>
                  </a:cubicBezTo>
                  <a:cubicBezTo>
                    <a:pt x="134" y="53"/>
                    <a:pt x="146" y="47"/>
                    <a:pt x="146" y="31"/>
                  </a:cubicBezTo>
                  <a:cubicBezTo>
                    <a:pt x="146" y="7"/>
                    <a:pt x="119" y="0"/>
                    <a:pt x="100" y="0"/>
                  </a:cubicBezTo>
                  <a:cubicBezTo>
                    <a:pt x="48" y="0"/>
                    <a:pt x="0" y="48"/>
                    <a:pt x="0" y="97"/>
                  </a:cubicBezTo>
                  <a:cubicBezTo>
                    <a:pt x="0" y="127"/>
                    <a:pt x="20" y="158"/>
                    <a:pt x="64" y="158"/>
                  </a:cubicBezTo>
                  <a:cubicBezTo>
                    <a:pt x="123" y="158"/>
                    <a:pt x="151" y="123"/>
                    <a:pt x="151" y="118"/>
                  </a:cubicBezTo>
                  <a:cubicBezTo>
                    <a:pt x="151" y="116"/>
                    <a:pt x="147" y="112"/>
                    <a:pt x="145" y="112"/>
                  </a:cubicBezTo>
                  <a:cubicBezTo>
                    <a:pt x="143" y="112"/>
                    <a:pt x="142" y="113"/>
                    <a:pt x="139" y="116"/>
                  </a:cubicBezTo>
                  <a:cubicBezTo>
                    <a:pt x="112" y="148"/>
                    <a:pt x="71" y="148"/>
                    <a:pt x="65" y="148"/>
                  </a:cubicBezTo>
                  <a:cubicBezTo>
                    <a:pt x="40" y="148"/>
                    <a:pt x="29" y="131"/>
                    <a:pt x="29" y="109"/>
                  </a:cubicBezTo>
                  <a:cubicBezTo>
                    <a:pt x="29" y="99"/>
                    <a:pt x="33" y="61"/>
                    <a:pt x="52" y="37"/>
                  </a:cubicBezTo>
                  <a:cubicBezTo>
                    <a:pt x="65" y="20"/>
                    <a:pt x="83" y="10"/>
                    <a:pt x="100" y="10"/>
                  </a:cubicBezTo>
                  <a:cubicBezTo>
                    <a:pt x="105" y="10"/>
                    <a:pt x="122" y="11"/>
                    <a:pt x="131" y="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248">
              <a:extLst>
                <a:ext uri="{FF2B5EF4-FFF2-40B4-BE49-F238E27FC236}">
                  <a16:creationId xmlns:a16="http://schemas.microsoft.com/office/drawing/2014/main" id="{66A7F282-5D1D-4639-A4BA-A6E13E17B22A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6240463" y="3654425"/>
              <a:ext cx="31750" cy="71438"/>
            </a:xfrm>
            <a:custGeom>
              <a:avLst/>
              <a:gdLst>
                <a:gd name="T0" fmla="*/ 66 w 69"/>
                <a:gd name="T1" fmla="*/ 23 h 129"/>
                <a:gd name="T2" fmla="*/ 69 w 69"/>
                <a:gd name="T3" fmla="*/ 14 h 129"/>
                <a:gd name="T4" fmla="*/ 54 w 69"/>
                <a:gd name="T5" fmla="*/ 0 h 129"/>
                <a:gd name="T6" fmla="*/ 39 w 69"/>
                <a:gd name="T7" fmla="*/ 11 h 129"/>
                <a:gd name="T8" fmla="*/ 1 w 69"/>
                <a:gd name="T9" fmla="*/ 119 h 129"/>
                <a:gd name="T10" fmla="*/ 0 w 69"/>
                <a:gd name="T11" fmla="*/ 123 h 129"/>
                <a:gd name="T12" fmla="*/ 11 w 69"/>
                <a:gd name="T13" fmla="*/ 129 h 129"/>
                <a:gd name="T14" fmla="*/ 15 w 69"/>
                <a:gd name="T15" fmla="*/ 125 h 129"/>
                <a:gd name="T16" fmla="*/ 66 w 69"/>
                <a:gd name="T17" fmla="*/ 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29">
                  <a:moveTo>
                    <a:pt x="66" y="23"/>
                  </a:moveTo>
                  <a:cubicBezTo>
                    <a:pt x="67" y="23"/>
                    <a:pt x="69" y="18"/>
                    <a:pt x="69" y="14"/>
                  </a:cubicBezTo>
                  <a:cubicBezTo>
                    <a:pt x="69" y="5"/>
                    <a:pt x="61" y="0"/>
                    <a:pt x="54" y="0"/>
                  </a:cubicBezTo>
                  <a:cubicBezTo>
                    <a:pt x="43" y="0"/>
                    <a:pt x="41" y="7"/>
                    <a:pt x="39" y="11"/>
                  </a:cubicBezTo>
                  <a:lnTo>
                    <a:pt x="1" y="119"/>
                  </a:lnTo>
                  <a:cubicBezTo>
                    <a:pt x="0" y="122"/>
                    <a:pt x="0" y="122"/>
                    <a:pt x="0" y="123"/>
                  </a:cubicBezTo>
                  <a:cubicBezTo>
                    <a:pt x="0" y="127"/>
                    <a:pt x="11" y="129"/>
                    <a:pt x="11" y="129"/>
                  </a:cubicBezTo>
                  <a:cubicBezTo>
                    <a:pt x="13" y="129"/>
                    <a:pt x="14" y="128"/>
                    <a:pt x="15" y="125"/>
                  </a:cubicBezTo>
                  <a:lnTo>
                    <a:pt x="66" y="2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249">
              <a:extLst>
                <a:ext uri="{FF2B5EF4-FFF2-40B4-BE49-F238E27FC236}">
                  <a16:creationId xmlns:a16="http://schemas.microsoft.com/office/drawing/2014/main" id="{FA0C9462-1080-4AE4-A062-4B70A7BD1679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6240463" y="3781425"/>
              <a:ext cx="82550" cy="63500"/>
            </a:xfrm>
            <a:custGeom>
              <a:avLst/>
              <a:gdLst>
                <a:gd name="T0" fmla="*/ 25 w 173"/>
                <a:gd name="T1" fmla="*/ 86 h 113"/>
                <a:gd name="T2" fmla="*/ 21 w 173"/>
                <a:gd name="T3" fmla="*/ 104 h 113"/>
                <a:gd name="T4" fmla="*/ 30 w 173"/>
                <a:gd name="T5" fmla="*/ 113 h 113"/>
                <a:gd name="T6" fmla="*/ 42 w 173"/>
                <a:gd name="T7" fmla="*/ 104 h 113"/>
                <a:gd name="T8" fmla="*/ 47 w 173"/>
                <a:gd name="T9" fmla="*/ 85 h 113"/>
                <a:gd name="T10" fmla="*/ 56 w 173"/>
                <a:gd name="T11" fmla="*/ 50 h 113"/>
                <a:gd name="T12" fmla="*/ 107 w 173"/>
                <a:gd name="T13" fmla="*/ 9 h 113"/>
                <a:gd name="T14" fmla="*/ 125 w 173"/>
                <a:gd name="T15" fmla="*/ 26 h 113"/>
                <a:gd name="T16" fmla="*/ 109 w 173"/>
                <a:gd name="T17" fmla="*/ 80 h 113"/>
                <a:gd name="T18" fmla="*/ 106 w 173"/>
                <a:gd name="T19" fmla="*/ 91 h 113"/>
                <a:gd name="T20" fmla="*/ 133 w 173"/>
                <a:gd name="T21" fmla="*/ 113 h 113"/>
                <a:gd name="T22" fmla="*/ 173 w 173"/>
                <a:gd name="T23" fmla="*/ 74 h 113"/>
                <a:gd name="T24" fmla="*/ 168 w 173"/>
                <a:gd name="T25" fmla="*/ 71 h 113"/>
                <a:gd name="T26" fmla="*/ 162 w 173"/>
                <a:gd name="T27" fmla="*/ 76 h 113"/>
                <a:gd name="T28" fmla="*/ 134 w 173"/>
                <a:gd name="T29" fmla="*/ 104 h 113"/>
                <a:gd name="T30" fmla="*/ 127 w 173"/>
                <a:gd name="T31" fmla="*/ 95 h 113"/>
                <a:gd name="T32" fmla="*/ 130 w 173"/>
                <a:gd name="T33" fmla="*/ 82 h 113"/>
                <a:gd name="T34" fmla="*/ 146 w 173"/>
                <a:gd name="T35" fmla="*/ 30 h 113"/>
                <a:gd name="T36" fmla="*/ 109 w 173"/>
                <a:gd name="T37" fmla="*/ 0 h 113"/>
                <a:gd name="T38" fmla="*/ 62 w 173"/>
                <a:gd name="T39" fmla="*/ 25 h 113"/>
                <a:gd name="T40" fmla="*/ 32 w 173"/>
                <a:gd name="T41" fmla="*/ 0 h 113"/>
                <a:gd name="T42" fmla="*/ 0 w 173"/>
                <a:gd name="T43" fmla="*/ 39 h 113"/>
                <a:gd name="T44" fmla="*/ 5 w 173"/>
                <a:gd name="T45" fmla="*/ 42 h 113"/>
                <a:gd name="T46" fmla="*/ 11 w 173"/>
                <a:gd name="T47" fmla="*/ 37 h 113"/>
                <a:gd name="T48" fmla="*/ 30 w 173"/>
                <a:gd name="T49" fmla="*/ 9 h 113"/>
                <a:gd name="T50" fmla="*/ 41 w 173"/>
                <a:gd name="T51" fmla="*/ 22 h 113"/>
                <a:gd name="T52" fmla="*/ 37 w 173"/>
                <a:gd name="T53" fmla="*/ 41 h 113"/>
                <a:gd name="T54" fmla="*/ 31 w 173"/>
                <a:gd name="T55" fmla="*/ 63 h 113"/>
                <a:gd name="T56" fmla="*/ 25 w 173"/>
                <a:gd name="T57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13">
                  <a:moveTo>
                    <a:pt x="25" y="86"/>
                  </a:moveTo>
                  <a:cubicBezTo>
                    <a:pt x="24" y="92"/>
                    <a:pt x="21" y="103"/>
                    <a:pt x="21" y="104"/>
                  </a:cubicBezTo>
                  <a:cubicBezTo>
                    <a:pt x="21" y="109"/>
                    <a:pt x="26" y="113"/>
                    <a:pt x="30" y="113"/>
                  </a:cubicBezTo>
                  <a:cubicBezTo>
                    <a:pt x="34" y="113"/>
                    <a:pt x="40" y="111"/>
                    <a:pt x="42" y="104"/>
                  </a:cubicBezTo>
                  <a:cubicBezTo>
                    <a:pt x="43" y="103"/>
                    <a:pt x="46" y="92"/>
                    <a:pt x="47" y="85"/>
                  </a:cubicBezTo>
                  <a:cubicBezTo>
                    <a:pt x="56" y="52"/>
                    <a:pt x="56" y="51"/>
                    <a:pt x="56" y="50"/>
                  </a:cubicBezTo>
                  <a:cubicBezTo>
                    <a:pt x="59" y="43"/>
                    <a:pt x="77" y="9"/>
                    <a:pt x="107" y="9"/>
                  </a:cubicBezTo>
                  <a:cubicBezTo>
                    <a:pt x="120" y="9"/>
                    <a:pt x="125" y="15"/>
                    <a:pt x="125" y="26"/>
                  </a:cubicBezTo>
                  <a:cubicBezTo>
                    <a:pt x="125" y="41"/>
                    <a:pt x="114" y="66"/>
                    <a:pt x="109" y="80"/>
                  </a:cubicBezTo>
                  <a:cubicBezTo>
                    <a:pt x="107" y="83"/>
                    <a:pt x="106" y="87"/>
                    <a:pt x="106" y="91"/>
                  </a:cubicBezTo>
                  <a:cubicBezTo>
                    <a:pt x="106" y="104"/>
                    <a:pt x="119" y="113"/>
                    <a:pt x="133" y="113"/>
                  </a:cubicBezTo>
                  <a:cubicBezTo>
                    <a:pt x="160" y="113"/>
                    <a:pt x="173" y="80"/>
                    <a:pt x="173" y="74"/>
                  </a:cubicBezTo>
                  <a:cubicBezTo>
                    <a:pt x="173" y="71"/>
                    <a:pt x="169" y="71"/>
                    <a:pt x="168" y="71"/>
                  </a:cubicBezTo>
                  <a:cubicBezTo>
                    <a:pt x="164" y="71"/>
                    <a:pt x="164" y="72"/>
                    <a:pt x="162" y="76"/>
                  </a:cubicBezTo>
                  <a:cubicBezTo>
                    <a:pt x="158" y="91"/>
                    <a:pt x="146" y="104"/>
                    <a:pt x="134" y="104"/>
                  </a:cubicBezTo>
                  <a:cubicBezTo>
                    <a:pt x="129" y="104"/>
                    <a:pt x="127" y="100"/>
                    <a:pt x="127" y="95"/>
                  </a:cubicBezTo>
                  <a:cubicBezTo>
                    <a:pt x="127" y="90"/>
                    <a:pt x="128" y="87"/>
                    <a:pt x="130" y="82"/>
                  </a:cubicBezTo>
                  <a:cubicBezTo>
                    <a:pt x="134" y="72"/>
                    <a:pt x="146" y="43"/>
                    <a:pt x="146" y="30"/>
                  </a:cubicBezTo>
                  <a:cubicBezTo>
                    <a:pt x="146" y="11"/>
                    <a:pt x="133" y="0"/>
                    <a:pt x="109" y="0"/>
                  </a:cubicBezTo>
                  <a:cubicBezTo>
                    <a:pt x="86" y="0"/>
                    <a:pt x="71" y="14"/>
                    <a:pt x="62" y="25"/>
                  </a:cubicBezTo>
                  <a:cubicBezTo>
                    <a:pt x="61" y="4"/>
                    <a:pt x="41" y="0"/>
                    <a:pt x="32" y="0"/>
                  </a:cubicBezTo>
                  <a:cubicBezTo>
                    <a:pt x="7" y="0"/>
                    <a:pt x="0" y="38"/>
                    <a:pt x="0" y="39"/>
                  </a:cubicBezTo>
                  <a:cubicBezTo>
                    <a:pt x="0" y="42"/>
                    <a:pt x="4" y="42"/>
                    <a:pt x="5" y="42"/>
                  </a:cubicBezTo>
                  <a:cubicBezTo>
                    <a:pt x="9" y="42"/>
                    <a:pt x="10" y="41"/>
                    <a:pt x="11" y="37"/>
                  </a:cubicBezTo>
                  <a:cubicBezTo>
                    <a:pt x="14" y="23"/>
                    <a:pt x="20" y="9"/>
                    <a:pt x="30" y="9"/>
                  </a:cubicBezTo>
                  <a:cubicBezTo>
                    <a:pt x="39" y="9"/>
                    <a:pt x="41" y="16"/>
                    <a:pt x="41" y="22"/>
                  </a:cubicBezTo>
                  <a:cubicBezTo>
                    <a:pt x="41" y="25"/>
                    <a:pt x="38" y="35"/>
                    <a:pt x="37" y="41"/>
                  </a:cubicBezTo>
                  <a:cubicBezTo>
                    <a:pt x="35" y="48"/>
                    <a:pt x="32" y="58"/>
                    <a:pt x="31" y="63"/>
                  </a:cubicBezTo>
                  <a:lnTo>
                    <a:pt x="25" y="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250">
              <a:extLst>
                <a:ext uri="{FF2B5EF4-FFF2-40B4-BE49-F238E27FC236}">
                  <a16:creationId xmlns:a16="http://schemas.microsoft.com/office/drawing/2014/main" id="{4A0FDC8F-8FEB-4553-8769-055A71C21CA3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6367463" y="3508375"/>
              <a:ext cx="61913" cy="334963"/>
            </a:xfrm>
            <a:custGeom>
              <a:avLst/>
              <a:gdLst>
                <a:gd name="T0" fmla="*/ 130 w 130"/>
                <a:gd name="T1" fmla="*/ 299 h 598"/>
                <a:gd name="T2" fmla="*/ 52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5 h 598"/>
                <a:gd name="T12" fmla="*/ 96 w 130"/>
                <a:gd name="T13" fmla="*/ 299 h 598"/>
                <a:gd name="T14" fmla="*/ 78 w 130"/>
                <a:gd name="T15" fmla="*/ 449 h 598"/>
                <a:gd name="T16" fmla="*/ 5 w 130"/>
                <a:gd name="T17" fmla="*/ 586 h 598"/>
                <a:gd name="T18" fmla="*/ 0 w 130"/>
                <a:gd name="T19" fmla="*/ 593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299"/>
                  </a:moveTo>
                  <a:cubicBezTo>
                    <a:pt x="130" y="228"/>
                    <a:pt x="118" y="128"/>
                    <a:pt x="52" y="44"/>
                  </a:cubicBezTo>
                  <a:cubicBezTo>
                    <a:pt x="47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8"/>
                    <a:pt x="3" y="10"/>
                  </a:cubicBezTo>
                  <a:cubicBezTo>
                    <a:pt x="27" y="36"/>
                    <a:pt x="59" y="76"/>
                    <a:pt x="80" y="155"/>
                  </a:cubicBezTo>
                  <a:cubicBezTo>
                    <a:pt x="91" y="201"/>
                    <a:pt x="96" y="252"/>
                    <a:pt x="96" y="299"/>
                  </a:cubicBezTo>
                  <a:cubicBezTo>
                    <a:pt x="96" y="349"/>
                    <a:pt x="91" y="400"/>
                    <a:pt x="78" y="449"/>
                  </a:cubicBezTo>
                  <a:cubicBezTo>
                    <a:pt x="59" y="519"/>
                    <a:pt x="30" y="559"/>
                    <a:pt x="5" y="586"/>
                  </a:cubicBezTo>
                  <a:cubicBezTo>
                    <a:pt x="0" y="591"/>
                    <a:pt x="0" y="592"/>
                    <a:pt x="0" y="593"/>
                  </a:cubicBezTo>
                  <a:cubicBezTo>
                    <a:pt x="0" y="597"/>
                    <a:pt x="4" y="598"/>
                    <a:pt x="6" y="598"/>
                  </a:cubicBezTo>
                  <a:cubicBezTo>
                    <a:pt x="14" y="598"/>
                    <a:pt x="41" y="567"/>
                    <a:pt x="47" y="561"/>
                  </a:cubicBezTo>
                  <a:cubicBezTo>
                    <a:pt x="98" y="500"/>
                    <a:pt x="130" y="410"/>
                    <a:pt x="130" y="29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59CF990A-1C3D-4245-B920-63072D7DB5FC}"/>
              </a:ext>
            </a:extLst>
          </p:cNvPr>
          <p:cNvCxnSpPr>
            <a:cxnSpLocks/>
          </p:cNvCxnSpPr>
          <p:nvPr/>
        </p:nvCxnSpPr>
        <p:spPr>
          <a:xfrm>
            <a:off x="7011156" y="550932"/>
            <a:ext cx="0" cy="25801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5" name="Rectangle 704">
            <a:extLst>
              <a:ext uri="{FF2B5EF4-FFF2-40B4-BE49-F238E27FC236}">
                <a16:creationId xmlns:a16="http://schemas.microsoft.com/office/drawing/2014/main" id="{8F38053F-EC80-4D9F-989D-25A6146824AF}"/>
              </a:ext>
            </a:extLst>
          </p:cNvPr>
          <p:cNvSpPr/>
          <p:nvPr/>
        </p:nvSpPr>
        <p:spPr>
          <a:xfrm>
            <a:off x="888665" y="1985818"/>
            <a:ext cx="5946243" cy="1209964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6" name="Straight Arrow Connector 705">
            <a:extLst>
              <a:ext uri="{FF2B5EF4-FFF2-40B4-BE49-F238E27FC236}">
                <a16:creationId xmlns:a16="http://schemas.microsoft.com/office/drawing/2014/main" id="{7AA048EB-9EC5-4537-9F93-77BD2DF445CF}"/>
              </a:ext>
            </a:extLst>
          </p:cNvPr>
          <p:cNvCxnSpPr>
            <a:cxnSpLocks/>
          </p:cNvCxnSpPr>
          <p:nvPr/>
        </p:nvCxnSpPr>
        <p:spPr>
          <a:xfrm>
            <a:off x="1209964" y="3205018"/>
            <a:ext cx="0" cy="7389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8" name="TextBox 707">
            <a:extLst>
              <a:ext uri="{FF2B5EF4-FFF2-40B4-BE49-F238E27FC236}">
                <a16:creationId xmlns:a16="http://schemas.microsoft.com/office/drawing/2014/main" id="{4C0BCD22-8864-460D-8A16-A178A7EF147B}"/>
              </a:ext>
            </a:extLst>
          </p:cNvPr>
          <p:cNvSpPr txBox="1"/>
          <p:nvPr/>
        </p:nvSpPr>
        <p:spPr>
          <a:xfrm>
            <a:off x="942109" y="4017818"/>
            <a:ext cx="5643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In classical s</a:t>
            </a:r>
            <a:r>
              <a:rPr lang="en-US" altLang="zh-CN" sz="2200" dirty="0"/>
              <a:t>etting: Ext extract and simulate</a:t>
            </a:r>
          </a:p>
          <a:p>
            <a:pPr algn="l"/>
            <a:r>
              <a:rPr lang="en-US" sz="2200" dirty="0"/>
              <a:t>In PQ setting: even how to extract is unclear</a:t>
            </a:r>
          </a:p>
        </p:txBody>
      </p:sp>
      <p:cxnSp>
        <p:nvCxnSpPr>
          <p:cNvPr id="709" name="Straight Arrow Connector 708">
            <a:extLst>
              <a:ext uri="{FF2B5EF4-FFF2-40B4-BE49-F238E27FC236}">
                <a16:creationId xmlns:a16="http://schemas.microsoft.com/office/drawing/2014/main" id="{81070648-C6D1-4F01-973D-D9A3E7DA3939}"/>
              </a:ext>
            </a:extLst>
          </p:cNvPr>
          <p:cNvCxnSpPr>
            <a:cxnSpLocks/>
          </p:cNvCxnSpPr>
          <p:nvPr/>
        </p:nvCxnSpPr>
        <p:spPr>
          <a:xfrm>
            <a:off x="1214583" y="4807527"/>
            <a:ext cx="0" cy="7389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0" name="TextBox 709">
            <a:extLst>
              <a:ext uri="{FF2B5EF4-FFF2-40B4-BE49-F238E27FC236}">
                <a16:creationId xmlns:a16="http://schemas.microsoft.com/office/drawing/2014/main" id="{1D5952AE-D291-4A92-A0C3-CE668CBC8C67}"/>
              </a:ext>
            </a:extLst>
          </p:cNvPr>
          <p:cNvSpPr txBox="1"/>
          <p:nvPr/>
        </p:nvSpPr>
        <p:spPr>
          <a:xfrm>
            <a:off x="1542473" y="4969164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[</a:t>
            </a:r>
            <a:r>
              <a:rPr lang="en-US" sz="2200" dirty="0">
                <a:solidFill>
                  <a:schemeClr val="accent1"/>
                </a:solidFill>
              </a:rPr>
              <a:t>Unruh12</a:t>
            </a:r>
            <a:r>
              <a:rPr lang="en-US" sz="2200" dirty="0"/>
              <a:t>,</a:t>
            </a:r>
            <a:r>
              <a:rPr lang="en-US" sz="2200" dirty="0">
                <a:solidFill>
                  <a:schemeClr val="accent1"/>
                </a:solidFill>
              </a:rPr>
              <a:t>Unruh16</a:t>
            </a:r>
            <a:r>
              <a:rPr lang="en-US" sz="2200" dirty="0"/>
              <a:t>]</a:t>
            </a:r>
          </a:p>
        </p:txBody>
      </p:sp>
      <p:cxnSp>
        <p:nvCxnSpPr>
          <p:cNvPr id="760" name="Straight Connector 759">
            <a:extLst>
              <a:ext uri="{FF2B5EF4-FFF2-40B4-BE49-F238E27FC236}">
                <a16:creationId xmlns:a16="http://schemas.microsoft.com/office/drawing/2014/main" id="{AA5FF2C2-45C1-40F5-9461-803B4010FD52}"/>
              </a:ext>
            </a:extLst>
          </p:cNvPr>
          <p:cNvCxnSpPr>
            <a:cxnSpLocks/>
          </p:cNvCxnSpPr>
          <p:nvPr/>
        </p:nvCxnSpPr>
        <p:spPr>
          <a:xfrm>
            <a:off x="5606762" y="5819678"/>
            <a:ext cx="58925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Straight Arrow Connector 762">
            <a:extLst>
              <a:ext uri="{FF2B5EF4-FFF2-40B4-BE49-F238E27FC236}">
                <a16:creationId xmlns:a16="http://schemas.microsoft.com/office/drawing/2014/main" id="{833E5BBC-C2C8-4544-A392-6DABB5DD199B}"/>
              </a:ext>
            </a:extLst>
          </p:cNvPr>
          <p:cNvCxnSpPr/>
          <p:nvPr/>
        </p:nvCxnSpPr>
        <p:spPr>
          <a:xfrm flipV="1">
            <a:off x="11490036" y="2262909"/>
            <a:ext cx="0" cy="355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8BE7515-F90C-43D0-A895-89A7E050470F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030288" y="5695950"/>
            <a:ext cx="4416425" cy="242888"/>
            <a:chOff x="1030288" y="5695950"/>
            <a:chExt cx="4416425" cy="242888"/>
          </a:xfrm>
        </p:grpSpPr>
        <p:sp>
          <p:nvSpPr>
            <p:cNvPr id="214" name="Freeform 97">
              <a:extLst>
                <a:ext uri="{FF2B5EF4-FFF2-40B4-BE49-F238E27FC236}">
                  <a16:creationId xmlns:a16="http://schemas.microsoft.com/office/drawing/2014/main" id="{AB249E4F-D70D-420E-B2BB-C60891D7DFE1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030288" y="5695950"/>
              <a:ext cx="115888" cy="198438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63E532AC-7AE7-4C36-9B67-1DF7EC144FC3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157288" y="5765800"/>
              <a:ext cx="115888" cy="128588"/>
            </a:xfrm>
            <a:custGeom>
              <a:avLst/>
              <a:gdLst>
                <a:gd name="T0" fmla="*/ 129 w 229"/>
                <a:gd name="T1" fmla="*/ 108 h 222"/>
                <a:gd name="T2" fmla="*/ 221 w 229"/>
                <a:gd name="T3" fmla="*/ 0 h 222"/>
                <a:gd name="T4" fmla="*/ 180 w 229"/>
                <a:gd name="T5" fmla="*/ 0 h 222"/>
                <a:gd name="T6" fmla="*/ 113 w 229"/>
                <a:gd name="T7" fmla="*/ 83 h 222"/>
                <a:gd name="T8" fmla="*/ 44 w 229"/>
                <a:gd name="T9" fmla="*/ 0 h 222"/>
                <a:gd name="T10" fmla="*/ 3 w 229"/>
                <a:gd name="T11" fmla="*/ 0 h 222"/>
                <a:gd name="T12" fmla="*/ 97 w 229"/>
                <a:gd name="T13" fmla="*/ 108 h 222"/>
                <a:gd name="T14" fmla="*/ 0 w 229"/>
                <a:gd name="T15" fmla="*/ 222 h 222"/>
                <a:gd name="T16" fmla="*/ 41 w 229"/>
                <a:gd name="T17" fmla="*/ 222 h 222"/>
                <a:gd name="T18" fmla="*/ 113 w 229"/>
                <a:gd name="T19" fmla="*/ 128 h 222"/>
                <a:gd name="T20" fmla="*/ 188 w 229"/>
                <a:gd name="T21" fmla="*/ 222 h 222"/>
                <a:gd name="T22" fmla="*/ 229 w 229"/>
                <a:gd name="T23" fmla="*/ 222 h 222"/>
                <a:gd name="T24" fmla="*/ 129 w 229"/>
                <a:gd name="T25" fmla="*/ 10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2">
                  <a:moveTo>
                    <a:pt x="129" y="108"/>
                  </a:moveTo>
                  <a:lnTo>
                    <a:pt x="221" y="0"/>
                  </a:lnTo>
                  <a:lnTo>
                    <a:pt x="180" y="0"/>
                  </a:lnTo>
                  <a:lnTo>
                    <a:pt x="113" y="83"/>
                  </a:lnTo>
                  <a:lnTo>
                    <a:pt x="44" y="0"/>
                  </a:lnTo>
                  <a:lnTo>
                    <a:pt x="3" y="0"/>
                  </a:lnTo>
                  <a:lnTo>
                    <a:pt x="97" y="108"/>
                  </a:lnTo>
                  <a:lnTo>
                    <a:pt x="0" y="222"/>
                  </a:lnTo>
                  <a:lnTo>
                    <a:pt x="41" y="222"/>
                  </a:lnTo>
                  <a:lnTo>
                    <a:pt x="113" y="128"/>
                  </a:lnTo>
                  <a:lnTo>
                    <a:pt x="188" y="222"/>
                  </a:lnTo>
                  <a:lnTo>
                    <a:pt x="229" y="222"/>
                  </a:lnTo>
                  <a:lnTo>
                    <a:pt x="129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99">
              <a:extLst>
                <a:ext uri="{FF2B5EF4-FFF2-40B4-BE49-F238E27FC236}">
                  <a16:creationId xmlns:a16="http://schemas.microsoft.com/office/drawing/2014/main" id="{9AA5AD61-4E60-412B-BD5B-F7E5044AADDB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277938" y="5730875"/>
              <a:ext cx="79375" cy="166688"/>
            </a:xfrm>
            <a:custGeom>
              <a:avLst/>
              <a:gdLst>
                <a:gd name="T0" fmla="*/ 78 w 156"/>
                <a:gd name="T1" fmla="*/ 92 h 291"/>
                <a:gd name="T2" fmla="*/ 148 w 156"/>
                <a:gd name="T3" fmla="*/ 92 h 291"/>
                <a:gd name="T4" fmla="*/ 148 w 156"/>
                <a:gd name="T5" fmla="*/ 63 h 291"/>
                <a:gd name="T6" fmla="*/ 78 w 156"/>
                <a:gd name="T7" fmla="*/ 63 h 291"/>
                <a:gd name="T8" fmla="*/ 78 w 156"/>
                <a:gd name="T9" fmla="*/ 0 h 291"/>
                <a:gd name="T10" fmla="*/ 43 w 156"/>
                <a:gd name="T11" fmla="*/ 0 h 291"/>
                <a:gd name="T12" fmla="*/ 43 w 156"/>
                <a:gd name="T13" fmla="*/ 63 h 291"/>
                <a:gd name="T14" fmla="*/ 0 w 156"/>
                <a:gd name="T15" fmla="*/ 63 h 291"/>
                <a:gd name="T16" fmla="*/ 0 w 156"/>
                <a:gd name="T17" fmla="*/ 92 h 291"/>
                <a:gd name="T18" fmla="*/ 42 w 156"/>
                <a:gd name="T19" fmla="*/ 92 h 291"/>
                <a:gd name="T20" fmla="*/ 42 w 156"/>
                <a:gd name="T21" fmla="*/ 226 h 291"/>
                <a:gd name="T22" fmla="*/ 83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2"/>
                  </a:moveTo>
                  <a:lnTo>
                    <a:pt x="148" y="92"/>
                  </a:lnTo>
                  <a:lnTo>
                    <a:pt x="148" y="63"/>
                  </a:lnTo>
                  <a:lnTo>
                    <a:pt x="78" y="63"/>
                  </a:lnTo>
                  <a:lnTo>
                    <a:pt x="78" y="0"/>
                  </a:lnTo>
                  <a:lnTo>
                    <a:pt x="43" y="0"/>
                  </a:lnTo>
                  <a:lnTo>
                    <a:pt x="43" y="63"/>
                  </a:lnTo>
                  <a:lnTo>
                    <a:pt x="0" y="63"/>
                  </a:lnTo>
                  <a:lnTo>
                    <a:pt x="0" y="92"/>
                  </a:lnTo>
                  <a:lnTo>
                    <a:pt x="42" y="92"/>
                  </a:lnTo>
                  <a:lnTo>
                    <a:pt x="42" y="226"/>
                  </a:lnTo>
                  <a:cubicBezTo>
                    <a:pt x="42" y="256"/>
                    <a:pt x="49" y="291"/>
                    <a:pt x="83" y="291"/>
                  </a:cubicBezTo>
                  <a:cubicBezTo>
                    <a:pt x="118" y="291"/>
                    <a:pt x="144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0">
              <a:extLst>
                <a:ext uri="{FF2B5EF4-FFF2-40B4-BE49-F238E27FC236}">
                  <a16:creationId xmlns:a16="http://schemas.microsoft.com/office/drawing/2014/main" id="{33E75D47-161F-4ABD-910B-B5A0772F1EC9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370013" y="5845175"/>
              <a:ext cx="63500" cy="93663"/>
            </a:xfrm>
            <a:custGeom>
              <a:avLst/>
              <a:gdLst>
                <a:gd name="T0" fmla="*/ 117 w 123"/>
                <a:gd name="T1" fmla="*/ 11 h 164"/>
                <a:gd name="T2" fmla="*/ 63 w 123"/>
                <a:gd name="T3" fmla="*/ 0 h 164"/>
                <a:gd name="T4" fmla="*/ 2 w 123"/>
                <a:gd name="T5" fmla="*/ 46 h 164"/>
                <a:gd name="T6" fmla="*/ 15 w 123"/>
                <a:gd name="T7" fmla="*/ 76 h 164"/>
                <a:gd name="T8" fmla="*/ 61 w 123"/>
                <a:gd name="T9" fmla="*/ 95 h 164"/>
                <a:gd name="T10" fmla="*/ 96 w 123"/>
                <a:gd name="T11" fmla="*/ 118 h 164"/>
                <a:gd name="T12" fmla="*/ 62 w 123"/>
                <a:gd name="T13" fmla="*/ 140 h 164"/>
                <a:gd name="T14" fmla="*/ 5 w 123"/>
                <a:gd name="T15" fmla="*/ 122 h 164"/>
                <a:gd name="T16" fmla="*/ 0 w 123"/>
                <a:gd name="T17" fmla="*/ 149 h 164"/>
                <a:gd name="T18" fmla="*/ 62 w 123"/>
                <a:gd name="T19" fmla="*/ 164 h 164"/>
                <a:gd name="T20" fmla="*/ 106 w 123"/>
                <a:gd name="T21" fmla="*/ 152 h 164"/>
                <a:gd name="T22" fmla="*/ 123 w 123"/>
                <a:gd name="T23" fmla="*/ 115 h 164"/>
                <a:gd name="T24" fmla="*/ 108 w 123"/>
                <a:gd name="T25" fmla="*/ 82 h 164"/>
                <a:gd name="T26" fmla="*/ 65 w 123"/>
                <a:gd name="T27" fmla="*/ 65 h 164"/>
                <a:gd name="T28" fmla="*/ 29 w 123"/>
                <a:gd name="T29" fmla="*/ 42 h 164"/>
                <a:gd name="T30" fmla="*/ 59 w 123"/>
                <a:gd name="T31" fmla="*/ 22 h 164"/>
                <a:gd name="T32" fmla="*/ 112 w 123"/>
                <a:gd name="T33" fmla="*/ 36 h 164"/>
                <a:gd name="T34" fmla="*/ 117 w 123"/>
                <a:gd name="T35" fmla="*/ 1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64">
                  <a:moveTo>
                    <a:pt x="117" y="11"/>
                  </a:moveTo>
                  <a:cubicBezTo>
                    <a:pt x="93" y="1"/>
                    <a:pt x="76" y="0"/>
                    <a:pt x="63" y="0"/>
                  </a:cubicBezTo>
                  <a:cubicBezTo>
                    <a:pt x="54" y="0"/>
                    <a:pt x="2" y="0"/>
                    <a:pt x="2" y="46"/>
                  </a:cubicBezTo>
                  <a:cubicBezTo>
                    <a:pt x="2" y="63"/>
                    <a:pt x="11" y="72"/>
                    <a:pt x="15" y="76"/>
                  </a:cubicBezTo>
                  <a:cubicBezTo>
                    <a:pt x="27" y="88"/>
                    <a:pt x="42" y="91"/>
                    <a:pt x="61" y="95"/>
                  </a:cubicBezTo>
                  <a:cubicBezTo>
                    <a:pt x="77" y="98"/>
                    <a:pt x="96" y="101"/>
                    <a:pt x="96" y="118"/>
                  </a:cubicBezTo>
                  <a:cubicBezTo>
                    <a:pt x="96" y="140"/>
                    <a:pt x="67" y="140"/>
                    <a:pt x="62" y="140"/>
                  </a:cubicBezTo>
                  <a:cubicBezTo>
                    <a:pt x="40" y="140"/>
                    <a:pt x="19" y="132"/>
                    <a:pt x="5" y="122"/>
                  </a:cubicBezTo>
                  <a:lnTo>
                    <a:pt x="0" y="149"/>
                  </a:lnTo>
                  <a:cubicBezTo>
                    <a:pt x="12" y="154"/>
                    <a:pt x="33" y="164"/>
                    <a:pt x="62" y="164"/>
                  </a:cubicBezTo>
                  <a:cubicBezTo>
                    <a:pt x="78" y="164"/>
                    <a:pt x="93" y="161"/>
                    <a:pt x="106" y="152"/>
                  </a:cubicBezTo>
                  <a:cubicBezTo>
                    <a:pt x="119" y="142"/>
                    <a:pt x="123" y="127"/>
                    <a:pt x="123" y="115"/>
                  </a:cubicBezTo>
                  <a:cubicBezTo>
                    <a:pt x="123" y="109"/>
                    <a:pt x="122" y="95"/>
                    <a:pt x="108" y="82"/>
                  </a:cubicBezTo>
                  <a:cubicBezTo>
                    <a:pt x="95" y="70"/>
                    <a:pt x="82" y="68"/>
                    <a:pt x="65" y="65"/>
                  </a:cubicBezTo>
                  <a:cubicBezTo>
                    <a:pt x="45" y="61"/>
                    <a:pt x="29" y="58"/>
                    <a:pt x="29" y="42"/>
                  </a:cubicBezTo>
                  <a:cubicBezTo>
                    <a:pt x="29" y="22"/>
                    <a:pt x="54" y="22"/>
                    <a:pt x="59" y="22"/>
                  </a:cubicBezTo>
                  <a:cubicBezTo>
                    <a:pt x="79" y="22"/>
                    <a:pt x="95" y="27"/>
                    <a:pt x="112" y="36"/>
                  </a:cubicBezTo>
                  <a:lnTo>
                    <a:pt x="11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1">
              <a:extLst>
                <a:ext uri="{FF2B5EF4-FFF2-40B4-BE49-F238E27FC236}">
                  <a16:creationId xmlns:a16="http://schemas.microsoft.com/office/drawing/2014/main" id="{B96F697D-5036-4F3A-A6DB-B68EA0B12BC8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450976" y="5846763"/>
              <a:ext cx="120650" cy="90488"/>
            </a:xfrm>
            <a:custGeom>
              <a:avLst/>
              <a:gdLst>
                <a:gd name="T0" fmla="*/ 236 w 236"/>
                <a:gd name="T1" fmla="*/ 55 h 158"/>
                <a:gd name="T2" fmla="*/ 186 w 236"/>
                <a:gd name="T3" fmla="*/ 0 h 158"/>
                <a:gd name="T4" fmla="*/ 130 w 236"/>
                <a:gd name="T5" fmla="*/ 28 h 158"/>
                <a:gd name="T6" fmla="*/ 83 w 236"/>
                <a:gd name="T7" fmla="*/ 0 h 158"/>
                <a:gd name="T8" fmla="*/ 28 w 236"/>
                <a:gd name="T9" fmla="*/ 26 h 158"/>
                <a:gd name="T10" fmla="*/ 28 w 236"/>
                <a:gd name="T11" fmla="*/ 1 h 158"/>
                <a:gd name="T12" fmla="*/ 0 w 236"/>
                <a:gd name="T13" fmla="*/ 1 h 158"/>
                <a:gd name="T14" fmla="*/ 0 w 236"/>
                <a:gd name="T15" fmla="*/ 158 h 158"/>
                <a:gd name="T16" fmla="*/ 31 w 236"/>
                <a:gd name="T17" fmla="*/ 158 h 158"/>
                <a:gd name="T18" fmla="*/ 31 w 236"/>
                <a:gd name="T19" fmla="*/ 73 h 158"/>
                <a:gd name="T20" fmla="*/ 67 w 236"/>
                <a:gd name="T21" fmla="*/ 23 h 158"/>
                <a:gd name="T22" fmla="*/ 103 w 236"/>
                <a:gd name="T23" fmla="*/ 57 h 158"/>
                <a:gd name="T24" fmla="*/ 103 w 236"/>
                <a:gd name="T25" fmla="*/ 158 h 158"/>
                <a:gd name="T26" fmla="*/ 134 w 236"/>
                <a:gd name="T27" fmla="*/ 158 h 158"/>
                <a:gd name="T28" fmla="*/ 134 w 236"/>
                <a:gd name="T29" fmla="*/ 73 h 158"/>
                <a:gd name="T30" fmla="*/ 170 w 236"/>
                <a:gd name="T31" fmla="*/ 23 h 158"/>
                <a:gd name="T32" fmla="*/ 206 w 236"/>
                <a:gd name="T33" fmla="*/ 57 h 158"/>
                <a:gd name="T34" fmla="*/ 206 w 236"/>
                <a:gd name="T35" fmla="*/ 158 h 158"/>
                <a:gd name="T36" fmla="*/ 236 w 236"/>
                <a:gd name="T37" fmla="*/ 158 h 158"/>
                <a:gd name="T38" fmla="*/ 236 w 236"/>
                <a:gd name="T39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8">
                  <a:moveTo>
                    <a:pt x="236" y="55"/>
                  </a:moveTo>
                  <a:cubicBezTo>
                    <a:pt x="236" y="28"/>
                    <a:pt x="228" y="0"/>
                    <a:pt x="186" y="0"/>
                  </a:cubicBezTo>
                  <a:cubicBezTo>
                    <a:pt x="156" y="0"/>
                    <a:pt x="138" y="17"/>
                    <a:pt x="130" y="28"/>
                  </a:cubicBezTo>
                  <a:cubicBezTo>
                    <a:pt x="126" y="19"/>
                    <a:pt x="118" y="0"/>
                    <a:pt x="83" y="0"/>
                  </a:cubicBezTo>
                  <a:cubicBezTo>
                    <a:pt x="63" y="0"/>
                    <a:pt x="44" y="8"/>
                    <a:pt x="28" y="26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1" y="158"/>
                  </a:lnTo>
                  <a:lnTo>
                    <a:pt x="31" y="73"/>
                  </a:lnTo>
                  <a:cubicBezTo>
                    <a:pt x="31" y="50"/>
                    <a:pt x="41" y="23"/>
                    <a:pt x="67" y="23"/>
                  </a:cubicBezTo>
                  <a:cubicBezTo>
                    <a:pt x="103" y="23"/>
                    <a:pt x="103" y="47"/>
                    <a:pt x="103" y="57"/>
                  </a:cubicBezTo>
                  <a:lnTo>
                    <a:pt x="103" y="158"/>
                  </a:lnTo>
                  <a:lnTo>
                    <a:pt x="134" y="158"/>
                  </a:lnTo>
                  <a:lnTo>
                    <a:pt x="134" y="73"/>
                  </a:lnTo>
                  <a:cubicBezTo>
                    <a:pt x="134" y="50"/>
                    <a:pt x="143" y="23"/>
                    <a:pt x="170" y="23"/>
                  </a:cubicBezTo>
                  <a:cubicBezTo>
                    <a:pt x="206" y="23"/>
                    <a:pt x="206" y="47"/>
                    <a:pt x="206" y="57"/>
                  </a:cubicBezTo>
                  <a:lnTo>
                    <a:pt x="206" y="158"/>
                  </a:lnTo>
                  <a:lnTo>
                    <a:pt x="236" y="158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02">
              <a:extLst>
                <a:ext uri="{FF2B5EF4-FFF2-40B4-BE49-F238E27FC236}">
                  <a16:creationId xmlns:a16="http://schemas.microsoft.com/office/drawing/2014/main" id="{BBB85EE1-0C84-4A2D-B97C-30F197437F98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600201" y="5799138"/>
              <a:ext cx="17463" cy="138113"/>
            </a:xfrm>
            <a:custGeom>
              <a:avLst/>
              <a:gdLst>
                <a:gd name="T0" fmla="*/ 35 w 35"/>
                <a:gd name="T1" fmla="*/ 0 h 239"/>
                <a:gd name="T2" fmla="*/ 0 w 35"/>
                <a:gd name="T3" fmla="*/ 0 h 239"/>
                <a:gd name="T4" fmla="*/ 0 w 35"/>
                <a:gd name="T5" fmla="*/ 35 h 239"/>
                <a:gd name="T6" fmla="*/ 35 w 35"/>
                <a:gd name="T7" fmla="*/ 35 h 239"/>
                <a:gd name="T8" fmla="*/ 35 w 35"/>
                <a:gd name="T9" fmla="*/ 0 h 239"/>
                <a:gd name="T10" fmla="*/ 32 w 35"/>
                <a:gd name="T11" fmla="*/ 84 h 239"/>
                <a:gd name="T12" fmla="*/ 3 w 35"/>
                <a:gd name="T13" fmla="*/ 84 h 239"/>
                <a:gd name="T14" fmla="*/ 3 w 35"/>
                <a:gd name="T15" fmla="*/ 239 h 239"/>
                <a:gd name="T16" fmla="*/ 32 w 35"/>
                <a:gd name="T17" fmla="*/ 239 h 239"/>
                <a:gd name="T18" fmla="*/ 32 w 35"/>
                <a:gd name="T19" fmla="*/ 8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39">
                  <a:moveTo>
                    <a:pt x="3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5" y="35"/>
                  </a:lnTo>
                  <a:lnTo>
                    <a:pt x="35" y="0"/>
                  </a:lnTo>
                  <a:close/>
                  <a:moveTo>
                    <a:pt x="32" y="84"/>
                  </a:moveTo>
                  <a:lnTo>
                    <a:pt x="3" y="84"/>
                  </a:lnTo>
                  <a:lnTo>
                    <a:pt x="3" y="239"/>
                  </a:lnTo>
                  <a:lnTo>
                    <a:pt x="32" y="239"/>
                  </a:lnTo>
                  <a:lnTo>
                    <a:pt x="32" y="8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03">
              <a:extLst>
                <a:ext uri="{FF2B5EF4-FFF2-40B4-BE49-F238E27FC236}">
                  <a16:creationId xmlns:a16="http://schemas.microsoft.com/office/drawing/2014/main" id="{A886AE4B-B771-4381-B1F9-5C7A8021DBAA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35126" y="5886450"/>
              <a:ext cx="52388" cy="142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04">
              <a:extLst>
                <a:ext uri="{FF2B5EF4-FFF2-40B4-BE49-F238E27FC236}">
                  <a16:creationId xmlns:a16="http://schemas.microsoft.com/office/drawing/2014/main" id="{47E6E1C8-10ED-44C7-B40E-E3D3E2BE65C3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712913" y="5797550"/>
              <a:ext cx="15875" cy="1397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05">
              <a:extLst>
                <a:ext uri="{FF2B5EF4-FFF2-40B4-BE49-F238E27FC236}">
                  <a16:creationId xmlns:a16="http://schemas.microsoft.com/office/drawing/2014/main" id="{96BB45E3-AEC2-4C73-AFED-3576A9DA01C0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749426" y="5845175"/>
              <a:ext cx="71438" cy="93663"/>
            </a:xfrm>
            <a:custGeom>
              <a:avLst/>
              <a:gdLst>
                <a:gd name="T0" fmla="*/ 138 w 141"/>
                <a:gd name="T1" fmla="*/ 122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4 h 164"/>
                <a:gd name="T10" fmla="*/ 75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8 w 141"/>
                <a:gd name="T19" fmla="*/ 122 h 164"/>
                <a:gd name="T20" fmla="*/ 29 w 141"/>
                <a:gd name="T21" fmla="*/ 63 h 164"/>
                <a:gd name="T22" fmla="*/ 75 w 141"/>
                <a:gd name="T23" fmla="*/ 23 h 164"/>
                <a:gd name="T24" fmla="*/ 120 w 141"/>
                <a:gd name="T25" fmla="*/ 63 h 164"/>
                <a:gd name="T26" fmla="*/ 29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8" y="122"/>
                  </a:moveTo>
                  <a:cubicBezTo>
                    <a:pt x="118" y="136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39" y="44"/>
                    <a:pt x="126" y="24"/>
                  </a:cubicBezTo>
                  <a:cubicBezTo>
                    <a:pt x="113" y="7"/>
                    <a:pt x="92" y="0"/>
                    <a:pt x="75" y="0"/>
                  </a:cubicBezTo>
                  <a:cubicBezTo>
                    <a:pt x="33" y="0"/>
                    <a:pt x="0" y="37"/>
                    <a:pt x="0" y="82"/>
                  </a:cubicBezTo>
                  <a:cubicBezTo>
                    <a:pt x="0" y="126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8" y="122"/>
                  </a:lnTo>
                  <a:close/>
                  <a:moveTo>
                    <a:pt x="29" y="63"/>
                  </a:moveTo>
                  <a:cubicBezTo>
                    <a:pt x="37" y="35"/>
                    <a:pt x="58" y="23"/>
                    <a:pt x="75" y="23"/>
                  </a:cubicBezTo>
                  <a:cubicBezTo>
                    <a:pt x="91" y="23"/>
                    <a:pt x="113" y="30"/>
                    <a:pt x="120" y="63"/>
                  </a:cubicBezTo>
                  <a:lnTo>
                    <a:pt x="29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06">
              <a:extLst>
                <a:ext uri="{FF2B5EF4-FFF2-40B4-BE49-F238E27FC236}">
                  <a16:creationId xmlns:a16="http://schemas.microsoft.com/office/drawing/2014/main" id="{9184E92D-64D4-4C8B-89EE-D6BF95DC78F4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833563" y="5845175"/>
              <a:ext cx="61913" cy="93663"/>
            </a:xfrm>
            <a:custGeom>
              <a:avLst/>
              <a:gdLst>
                <a:gd name="T0" fmla="*/ 117 w 123"/>
                <a:gd name="T1" fmla="*/ 11 h 164"/>
                <a:gd name="T2" fmla="*/ 63 w 123"/>
                <a:gd name="T3" fmla="*/ 0 h 164"/>
                <a:gd name="T4" fmla="*/ 2 w 123"/>
                <a:gd name="T5" fmla="*/ 46 h 164"/>
                <a:gd name="T6" fmla="*/ 15 w 123"/>
                <a:gd name="T7" fmla="*/ 76 h 164"/>
                <a:gd name="T8" fmla="*/ 60 w 123"/>
                <a:gd name="T9" fmla="*/ 95 h 164"/>
                <a:gd name="T10" fmla="*/ 96 w 123"/>
                <a:gd name="T11" fmla="*/ 118 h 164"/>
                <a:gd name="T12" fmla="*/ 62 w 123"/>
                <a:gd name="T13" fmla="*/ 140 h 164"/>
                <a:gd name="T14" fmla="*/ 5 w 123"/>
                <a:gd name="T15" fmla="*/ 122 h 164"/>
                <a:gd name="T16" fmla="*/ 0 w 123"/>
                <a:gd name="T17" fmla="*/ 149 h 164"/>
                <a:gd name="T18" fmla="*/ 62 w 123"/>
                <a:gd name="T19" fmla="*/ 164 h 164"/>
                <a:gd name="T20" fmla="*/ 106 w 123"/>
                <a:gd name="T21" fmla="*/ 152 h 164"/>
                <a:gd name="T22" fmla="*/ 123 w 123"/>
                <a:gd name="T23" fmla="*/ 115 h 164"/>
                <a:gd name="T24" fmla="*/ 108 w 123"/>
                <a:gd name="T25" fmla="*/ 82 h 164"/>
                <a:gd name="T26" fmla="*/ 65 w 123"/>
                <a:gd name="T27" fmla="*/ 65 h 164"/>
                <a:gd name="T28" fmla="*/ 29 w 123"/>
                <a:gd name="T29" fmla="*/ 42 h 164"/>
                <a:gd name="T30" fmla="*/ 59 w 123"/>
                <a:gd name="T31" fmla="*/ 22 h 164"/>
                <a:gd name="T32" fmla="*/ 112 w 123"/>
                <a:gd name="T33" fmla="*/ 36 h 164"/>
                <a:gd name="T34" fmla="*/ 117 w 123"/>
                <a:gd name="T35" fmla="*/ 1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64">
                  <a:moveTo>
                    <a:pt x="117" y="11"/>
                  </a:moveTo>
                  <a:cubicBezTo>
                    <a:pt x="93" y="1"/>
                    <a:pt x="75" y="0"/>
                    <a:pt x="63" y="0"/>
                  </a:cubicBezTo>
                  <a:cubicBezTo>
                    <a:pt x="54" y="0"/>
                    <a:pt x="2" y="0"/>
                    <a:pt x="2" y="46"/>
                  </a:cubicBezTo>
                  <a:cubicBezTo>
                    <a:pt x="2" y="63"/>
                    <a:pt x="11" y="72"/>
                    <a:pt x="15" y="76"/>
                  </a:cubicBezTo>
                  <a:cubicBezTo>
                    <a:pt x="27" y="88"/>
                    <a:pt x="42" y="91"/>
                    <a:pt x="60" y="95"/>
                  </a:cubicBezTo>
                  <a:cubicBezTo>
                    <a:pt x="77" y="98"/>
                    <a:pt x="96" y="101"/>
                    <a:pt x="96" y="118"/>
                  </a:cubicBezTo>
                  <a:cubicBezTo>
                    <a:pt x="96" y="140"/>
                    <a:pt x="67" y="140"/>
                    <a:pt x="62" y="140"/>
                  </a:cubicBezTo>
                  <a:cubicBezTo>
                    <a:pt x="40" y="140"/>
                    <a:pt x="19" y="132"/>
                    <a:pt x="5" y="122"/>
                  </a:cubicBezTo>
                  <a:lnTo>
                    <a:pt x="0" y="149"/>
                  </a:lnTo>
                  <a:cubicBezTo>
                    <a:pt x="12" y="154"/>
                    <a:pt x="33" y="164"/>
                    <a:pt x="62" y="164"/>
                  </a:cubicBezTo>
                  <a:cubicBezTo>
                    <a:pt x="78" y="164"/>
                    <a:pt x="93" y="161"/>
                    <a:pt x="106" y="152"/>
                  </a:cubicBezTo>
                  <a:cubicBezTo>
                    <a:pt x="119" y="142"/>
                    <a:pt x="123" y="127"/>
                    <a:pt x="123" y="115"/>
                  </a:cubicBezTo>
                  <a:cubicBezTo>
                    <a:pt x="123" y="109"/>
                    <a:pt x="122" y="95"/>
                    <a:pt x="108" y="82"/>
                  </a:cubicBezTo>
                  <a:cubicBezTo>
                    <a:pt x="95" y="70"/>
                    <a:pt x="82" y="68"/>
                    <a:pt x="65" y="65"/>
                  </a:cubicBezTo>
                  <a:cubicBezTo>
                    <a:pt x="45" y="61"/>
                    <a:pt x="29" y="58"/>
                    <a:pt x="29" y="42"/>
                  </a:cubicBezTo>
                  <a:cubicBezTo>
                    <a:pt x="29" y="22"/>
                    <a:pt x="54" y="22"/>
                    <a:pt x="59" y="22"/>
                  </a:cubicBezTo>
                  <a:cubicBezTo>
                    <a:pt x="79" y="22"/>
                    <a:pt x="95" y="27"/>
                    <a:pt x="112" y="36"/>
                  </a:cubicBezTo>
                  <a:lnTo>
                    <a:pt x="11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7">
              <a:extLst>
                <a:ext uri="{FF2B5EF4-FFF2-40B4-BE49-F238E27FC236}">
                  <a16:creationId xmlns:a16="http://schemas.microsoft.com/office/drawing/2014/main" id="{AB87FE1C-183E-490A-9B88-0D3A052E1F50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905001" y="5845175"/>
              <a:ext cx="61913" cy="93663"/>
            </a:xfrm>
            <a:custGeom>
              <a:avLst/>
              <a:gdLst>
                <a:gd name="T0" fmla="*/ 117 w 123"/>
                <a:gd name="T1" fmla="*/ 11 h 164"/>
                <a:gd name="T2" fmla="*/ 63 w 123"/>
                <a:gd name="T3" fmla="*/ 0 h 164"/>
                <a:gd name="T4" fmla="*/ 2 w 123"/>
                <a:gd name="T5" fmla="*/ 46 h 164"/>
                <a:gd name="T6" fmla="*/ 15 w 123"/>
                <a:gd name="T7" fmla="*/ 76 h 164"/>
                <a:gd name="T8" fmla="*/ 61 w 123"/>
                <a:gd name="T9" fmla="*/ 95 h 164"/>
                <a:gd name="T10" fmla="*/ 96 w 123"/>
                <a:gd name="T11" fmla="*/ 118 h 164"/>
                <a:gd name="T12" fmla="*/ 62 w 123"/>
                <a:gd name="T13" fmla="*/ 140 h 164"/>
                <a:gd name="T14" fmla="*/ 5 w 123"/>
                <a:gd name="T15" fmla="*/ 122 h 164"/>
                <a:gd name="T16" fmla="*/ 0 w 123"/>
                <a:gd name="T17" fmla="*/ 149 h 164"/>
                <a:gd name="T18" fmla="*/ 62 w 123"/>
                <a:gd name="T19" fmla="*/ 164 h 164"/>
                <a:gd name="T20" fmla="*/ 106 w 123"/>
                <a:gd name="T21" fmla="*/ 152 h 164"/>
                <a:gd name="T22" fmla="*/ 123 w 123"/>
                <a:gd name="T23" fmla="*/ 115 h 164"/>
                <a:gd name="T24" fmla="*/ 108 w 123"/>
                <a:gd name="T25" fmla="*/ 82 h 164"/>
                <a:gd name="T26" fmla="*/ 65 w 123"/>
                <a:gd name="T27" fmla="*/ 65 h 164"/>
                <a:gd name="T28" fmla="*/ 29 w 123"/>
                <a:gd name="T29" fmla="*/ 42 h 164"/>
                <a:gd name="T30" fmla="*/ 59 w 123"/>
                <a:gd name="T31" fmla="*/ 22 h 164"/>
                <a:gd name="T32" fmla="*/ 112 w 123"/>
                <a:gd name="T33" fmla="*/ 36 h 164"/>
                <a:gd name="T34" fmla="*/ 117 w 123"/>
                <a:gd name="T35" fmla="*/ 1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64">
                  <a:moveTo>
                    <a:pt x="117" y="11"/>
                  </a:moveTo>
                  <a:cubicBezTo>
                    <a:pt x="93" y="1"/>
                    <a:pt x="76" y="0"/>
                    <a:pt x="63" y="0"/>
                  </a:cubicBezTo>
                  <a:cubicBezTo>
                    <a:pt x="54" y="0"/>
                    <a:pt x="2" y="0"/>
                    <a:pt x="2" y="46"/>
                  </a:cubicBezTo>
                  <a:cubicBezTo>
                    <a:pt x="2" y="63"/>
                    <a:pt x="11" y="72"/>
                    <a:pt x="15" y="76"/>
                  </a:cubicBezTo>
                  <a:cubicBezTo>
                    <a:pt x="27" y="88"/>
                    <a:pt x="42" y="91"/>
                    <a:pt x="61" y="95"/>
                  </a:cubicBezTo>
                  <a:cubicBezTo>
                    <a:pt x="77" y="98"/>
                    <a:pt x="96" y="101"/>
                    <a:pt x="96" y="118"/>
                  </a:cubicBezTo>
                  <a:cubicBezTo>
                    <a:pt x="96" y="140"/>
                    <a:pt x="67" y="140"/>
                    <a:pt x="62" y="140"/>
                  </a:cubicBezTo>
                  <a:cubicBezTo>
                    <a:pt x="40" y="140"/>
                    <a:pt x="19" y="132"/>
                    <a:pt x="5" y="122"/>
                  </a:cubicBezTo>
                  <a:lnTo>
                    <a:pt x="0" y="149"/>
                  </a:lnTo>
                  <a:cubicBezTo>
                    <a:pt x="12" y="154"/>
                    <a:pt x="33" y="164"/>
                    <a:pt x="62" y="164"/>
                  </a:cubicBezTo>
                  <a:cubicBezTo>
                    <a:pt x="78" y="164"/>
                    <a:pt x="93" y="161"/>
                    <a:pt x="106" y="152"/>
                  </a:cubicBezTo>
                  <a:cubicBezTo>
                    <a:pt x="119" y="142"/>
                    <a:pt x="123" y="127"/>
                    <a:pt x="123" y="115"/>
                  </a:cubicBezTo>
                  <a:cubicBezTo>
                    <a:pt x="123" y="109"/>
                    <a:pt x="122" y="95"/>
                    <a:pt x="108" y="82"/>
                  </a:cubicBezTo>
                  <a:cubicBezTo>
                    <a:pt x="95" y="70"/>
                    <a:pt x="82" y="68"/>
                    <a:pt x="65" y="65"/>
                  </a:cubicBezTo>
                  <a:cubicBezTo>
                    <a:pt x="45" y="61"/>
                    <a:pt x="29" y="58"/>
                    <a:pt x="29" y="42"/>
                  </a:cubicBezTo>
                  <a:cubicBezTo>
                    <a:pt x="29" y="22"/>
                    <a:pt x="54" y="22"/>
                    <a:pt x="59" y="22"/>
                  </a:cubicBezTo>
                  <a:cubicBezTo>
                    <a:pt x="79" y="22"/>
                    <a:pt x="95" y="27"/>
                    <a:pt x="112" y="36"/>
                  </a:cubicBezTo>
                  <a:lnTo>
                    <a:pt x="117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08">
              <a:extLst>
                <a:ext uri="{FF2B5EF4-FFF2-40B4-BE49-F238E27FC236}">
                  <a16:creationId xmlns:a16="http://schemas.microsoft.com/office/drawing/2014/main" id="{CAE2F3A0-4BFE-44A2-A2BA-510DB64DC3A9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2005013" y="5770563"/>
              <a:ext cx="26988" cy="123825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3 h 215"/>
                <a:gd name="T8" fmla="*/ 53 w 53"/>
                <a:gd name="T9" fmla="*/ 26 h 215"/>
                <a:gd name="T10" fmla="*/ 53 w 53"/>
                <a:gd name="T11" fmla="*/ 189 h 215"/>
                <a:gd name="T12" fmla="*/ 27 w 53"/>
                <a:gd name="T13" fmla="*/ 162 h 215"/>
                <a:gd name="T14" fmla="*/ 0 w 53"/>
                <a:gd name="T15" fmla="*/ 189 h 215"/>
                <a:gd name="T16" fmla="*/ 27 w 53"/>
                <a:gd name="T17" fmla="*/ 215 h 215"/>
                <a:gd name="T18" fmla="*/ 53 w 53"/>
                <a:gd name="T19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9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9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9">
              <a:extLst>
                <a:ext uri="{FF2B5EF4-FFF2-40B4-BE49-F238E27FC236}">
                  <a16:creationId xmlns:a16="http://schemas.microsoft.com/office/drawing/2014/main" id="{28F4F833-3152-40EE-AD30-DF7D3BF4E1D7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2173288" y="5765800"/>
              <a:ext cx="98425" cy="131763"/>
            </a:xfrm>
            <a:custGeom>
              <a:avLst/>
              <a:gdLst>
                <a:gd name="T0" fmla="*/ 42 w 193"/>
                <a:gd name="T1" fmla="*/ 98 h 230"/>
                <a:gd name="T2" fmla="*/ 104 w 193"/>
                <a:gd name="T3" fmla="*/ 11 h 230"/>
                <a:gd name="T4" fmla="*/ 160 w 193"/>
                <a:gd name="T5" fmla="*/ 98 h 230"/>
                <a:gd name="T6" fmla="*/ 42 w 193"/>
                <a:gd name="T7" fmla="*/ 98 h 230"/>
                <a:gd name="T8" fmla="*/ 41 w 193"/>
                <a:gd name="T9" fmla="*/ 109 h 230"/>
                <a:gd name="T10" fmla="*/ 180 w 193"/>
                <a:gd name="T11" fmla="*/ 109 h 230"/>
                <a:gd name="T12" fmla="*/ 193 w 193"/>
                <a:gd name="T13" fmla="*/ 98 h 230"/>
                <a:gd name="T14" fmla="*/ 104 w 193"/>
                <a:gd name="T15" fmla="*/ 0 h 230"/>
                <a:gd name="T16" fmla="*/ 0 w 193"/>
                <a:gd name="T17" fmla="*/ 114 h 230"/>
                <a:gd name="T18" fmla="*/ 110 w 193"/>
                <a:gd name="T19" fmla="*/ 230 h 230"/>
                <a:gd name="T20" fmla="*/ 193 w 193"/>
                <a:gd name="T21" fmla="*/ 165 h 230"/>
                <a:gd name="T22" fmla="*/ 186 w 193"/>
                <a:gd name="T23" fmla="*/ 159 h 230"/>
                <a:gd name="T24" fmla="*/ 180 w 193"/>
                <a:gd name="T25" fmla="*/ 166 h 230"/>
                <a:gd name="T26" fmla="*/ 113 w 193"/>
                <a:gd name="T27" fmla="*/ 217 h 230"/>
                <a:gd name="T28" fmla="*/ 56 w 193"/>
                <a:gd name="T29" fmla="*/ 184 h 230"/>
                <a:gd name="T30" fmla="*/ 41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30"/>
                    <a:pt x="110" y="230"/>
                  </a:cubicBezTo>
                  <a:cubicBezTo>
                    <a:pt x="170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6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2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4"/>
                  </a:cubicBezTo>
                  <a:cubicBezTo>
                    <a:pt x="41" y="160"/>
                    <a:pt x="41" y="127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10">
              <a:extLst>
                <a:ext uri="{FF2B5EF4-FFF2-40B4-BE49-F238E27FC236}">
                  <a16:creationId xmlns:a16="http://schemas.microsoft.com/office/drawing/2014/main" id="{8870AA3F-9C09-4BFF-BCD1-AE06FD76DD04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281238" y="5770563"/>
              <a:ext cx="128588" cy="123825"/>
            </a:xfrm>
            <a:custGeom>
              <a:avLst/>
              <a:gdLst>
                <a:gd name="T0" fmla="*/ 137 w 251"/>
                <a:gd name="T1" fmla="*/ 98 h 215"/>
                <a:gd name="T2" fmla="*/ 183 w 251"/>
                <a:gd name="T3" fmla="*/ 41 h 215"/>
                <a:gd name="T4" fmla="*/ 242 w 251"/>
                <a:gd name="T5" fmla="*/ 15 h 215"/>
                <a:gd name="T6" fmla="*/ 242 w 251"/>
                <a:gd name="T7" fmla="*/ 0 h 215"/>
                <a:gd name="T8" fmla="*/ 201 w 251"/>
                <a:gd name="T9" fmla="*/ 1 h 215"/>
                <a:gd name="T10" fmla="*/ 153 w 251"/>
                <a:gd name="T11" fmla="*/ 0 h 215"/>
                <a:gd name="T12" fmla="*/ 153 w 251"/>
                <a:gd name="T13" fmla="*/ 15 h 215"/>
                <a:gd name="T14" fmla="*/ 168 w 251"/>
                <a:gd name="T15" fmla="*/ 31 h 215"/>
                <a:gd name="T16" fmla="*/ 160 w 251"/>
                <a:gd name="T17" fmla="*/ 48 h 215"/>
                <a:gd name="T18" fmla="*/ 129 w 251"/>
                <a:gd name="T19" fmla="*/ 87 h 215"/>
                <a:gd name="T20" fmla="*/ 91 w 251"/>
                <a:gd name="T21" fmla="*/ 37 h 215"/>
                <a:gd name="T22" fmla="*/ 86 w 251"/>
                <a:gd name="T23" fmla="*/ 28 h 215"/>
                <a:gd name="T24" fmla="*/ 104 w 251"/>
                <a:gd name="T25" fmla="*/ 15 h 215"/>
                <a:gd name="T26" fmla="*/ 104 w 251"/>
                <a:gd name="T27" fmla="*/ 0 h 215"/>
                <a:gd name="T28" fmla="*/ 50 w 251"/>
                <a:gd name="T29" fmla="*/ 1 h 215"/>
                <a:gd name="T30" fmla="*/ 2 w 251"/>
                <a:gd name="T31" fmla="*/ 0 h 215"/>
                <a:gd name="T32" fmla="*/ 2 w 251"/>
                <a:gd name="T33" fmla="*/ 15 h 215"/>
                <a:gd name="T34" fmla="*/ 61 w 251"/>
                <a:gd name="T35" fmla="*/ 46 h 215"/>
                <a:gd name="T36" fmla="*/ 111 w 251"/>
                <a:gd name="T37" fmla="*/ 110 h 215"/>
                <a:gd name="T38" fmla="*/ 64 w 251"/>
                <a:gd name="T39" fmla="*/ 170 h 215"/>
                <a:gd name="T40" fmla="*/ 0 w 251"/>
                <a:gd name="T41" fmla="*/ 200 h 215"/>
                <a:gd name="T42" fmla="*/ 0 w 251"/>
                <a:gd name="T43" fmla="*/ 215 h 215"/>
                <a:gd name="T44" fmla="*/ 41 w 251"/>
                <a:gd name="T45" fmla="*/ 214 h 215"/>
                <a:gd name="T46" fmla="*/ 89 w 251"/>
                <a:gd name="T47" fmla="*/ 215 h 215"/>
                <a:gd name="T48" fmla="*/ 89 w 251"/>
                <a:gd name="T49" fmla="*/ 200 h 215"/>
                <a:gd name="T50" fmla="*/ 74 w 251"/>
                <a:gd name="T51" fmla="*/ 184 h 215"/>
                <a:gd name="T52" fmla="*/ 119 w 251"/>
                <a:gd name="T53" fmla="*/ 121 h 215"/>
                <a:gd name="T54" fmla="*/ 157 w 251"/>
                <a:gd name="T55" fmla="*/ 171 h 215"/>
                <a:gd name="T56" fmla="*/ 167 w 251"/>
                <a:gd name="T57" fmla="*/ 187 h 215"/>
                <a:gd name="T58" fmla="*/ 149 w 251"/>
                <a:gd name="T59" fmla="*/ 200 h 215"/>
                <a:gd name="T60" fmla="*/ 149 w 251"/>
                <a:gd name="T61" fmla="*/ 215 h 215"/>
                <a:gd name="T62" fmla="*/ 203 w 251"/>
                <a:gd name="T63" fmla="*/ 214 h 215"/>
                <a:gd name="T64" fmla="*/ 251 w 251"/>
                <a:gd name="T65" fmla="*/ 215 h 215"/>
                <a:gd name="T66" fmla="*/ 251 w 251"/>
                <a:gd name="T67" fmla="*/ 200 h 215"/>
                <a:gd name="T68" fmla="*/ 204 w 251"/>
                <a:gd name="T69" fmla="*/ 184 h 215"/>
                <a:gd name="T70" fmla="*/ 137 w 251"/>
                <a:gd name="T71" fmla="*/ 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215">
                  <a:moveTo>
                    <a:pt x="137" y="98"/>
                  </a:moveTo>
                  <a:cubicBezTo>
                    <a:pt x="152" y="79"/>
                    <a:pt x="171" y="54"/>
                    <a:pt x="183" y="41"/>
                  </a:cubicBezTo>
                  <a:cubicBezTo>
                    <a:pt x="198" y="23"/>
                    <a:pt x="219" y="16"/>
                    <a:pt x="242" y="15"/>
                  </a:cubicBezTo>
                  <a:lnTo>
                    <a:pt x="242" y="0"/>
                  </a:lnTo>
                  <a:cubicBezTo>
                    <a:pt x="229" y="1"/>
                    <a:pt x="214" y="1"/>
                    <a:pt x="201" y="1"/>
                  </a:cubicBezTo>
                  <a:cubicBezTo>
                    <a:pt x="186" y="1"/>
                    <a:pt x="160" y="0"/>
                    <a:pt x="153" y="0"/>
                  </a:cubicBezTo>
                  <a:lnTo>
                    <a:pt x="153" y="15"/>
                  </a:lnTo>
                  <a:cubicBezTo>
                    <a:pt x="164" y="16"/>
                    <a:pt x="168" y="23"/>
                    <a:pt x="168" y="31"/>
                  </a:cubicBezTo>
                  <a:cubicBezTo>
                    <a:pt x="168" y="39"/>
                    <a:pt x="163" y="45"/>
                    <a:pt x="160" y="48"/>
                  </a:cubicBezTo>
                  <a:lnTo>
                    <a:pt x="129" y="87"/>
                  </a:lnTo>
                  <a:lnTo>
                    <a:pt x="91" y="37"/>
                  </a:lnTo>
                  <a:cubicBezTo>
                    <a:pt x="86" y="32"/>
                    <a:pt x="86" y="31"/>
                    <a:pt x="86" y="28"/>
                  </a:cubicBezTo>
                  <a:cubicBezTo>
                    <a:pt x="86" y="20"/>
                    <a:pt x="94" y="16"/>
                    <a:pt x="104" y="15"/>
                  </a:cubicBezTo>
                  <a:lnTo>
                    <a:pt x="104" y="0"/>
                  </a:lnTo>
                  <a:cubicBezTo>
                    <a:pt x="91" y="0"/>
                    <a:pt x="58" y="1"/>
                    <a:pt x="50" y="1"/>
                  </a:cubicBezTo>
                  <a:cubicBezTo>
                    <a:pt x="39" y="1"/>
                    <a:pt x="16" y="1"/>
                    <a:pt x="2" y="0"/>
                  </a:cubicBezTo>
                  <a:lnTo>
                    <a:pt x="2" y="15"/>
                  </a:lnTo>
                  <a:cubicBezTo>
                    <a:pt x="37" y="15"/>
                    <a:pt x="38" y="16"/>
                    <a:pt x="61" y="46"/>
                  </a:cubicBezTo>
                  <a:lnTo>
                    <a:pt x="111" y="110"/>
                  </a:lnTo>
                  <a:lnTo>
                    <a:pt x="64" y="170"/>
                  </a:lnTo>
                  <a:cubicBezTo>
                    <a:pt x="40" y="199"/>
                    <a:pt x="10" y="200"/>
                    <a:pt x="0" y="200"/>
                  </a:cubicBezTo>
                  <a:lnTo>
                    <a:pt x="0" y="215"/>
                  </a:lnTo>
                  <a:cubicBezTo>
                    <a:pt x="13" y="214"/>
                    <a:pt x="28" y="214"/>
                    <a:pt x="41" y="214"/>
                  </a:cubicBezTo>
                  <a:cubicBezTo>
                    <a:pt x="56" y="214"/>
                    <a:pt x="77" y="215"/>
                    <a:pt x="89" y="215"/>
                  </a:cubicBezTo>
                  <a:lnTo>
                    <a:pt x="89" y="200"/>
                  </a:lnTo>
                  <a:cubicBezTo>
                    <a:pt x="78" y="198"/>
                    <a:pt x="74" y="192"/>
                    <a:pt x="74" y="184"/>
                  </a:cubicBezTo>
                  <a:cubicBezTo>
                    <a:pt x="74" y="173"/>
                    <a:pt x="89" y="157"/>
                    <a:pt x="119" y="121"/>
                  </a:cubicBezTo>
                  <a:lnTo>
                    <a:pt x="157" y="171"/>
                  </a:lnTo>
                  <a:cubicBezTo>
                    <a:pt x="161" y="176"/>
                    <a:pt x="167" y="184"/>
                    <a:pt x="167" y="187"/>
                  </a:cubicBezTo>
                  <a:cubicBezTo>
                    <a:pt x="167" y="192"/>
                    <a:pt x="163" y="199"/>
                    <a:pt x="149" y="200"/>
                  </a:cubicBezTo>
                  <a:lnTo>
                    <a:pt x="149" y="215"/>
                  </a:lnTo>
                  <a:cubicBezTo>
                    <a:pt x="164" y="215"/>
                    <a:pt x="192" y="214"/>
                    <a:pt x="203" y="214"/>
                  </a:cubicBezTo>
                  <a:cubicBezTo>
                    <a:pt x="217" y="214"/>
                    <a:pt x="236" y="214"/>
                    <a:pt x="251" y="215"/>
                  </a:cubicBezTo>
                  <a:lnTo>
                    <a:pt x="251" y="200"/>
                  </a:lnTo>
                  <a:cubicBezTo>
                    <a:pt x="224" y="200"/>
                    <a:pt x="215" y="199"/>
                    <a:pt x="204" y="184"/>
                  </a:cubicBezTo>
                  <a:lnTo>
                    <a:pt x="137" y="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11">
              <a:extLst>
                <a:ext uri="{FF2B5EF4-FFF2-40B4-BE49-F238E27FC236}">
                  <a16:creationId xmlns:a16="http://schemas.microsoft.com/office/drawing/2014/main" id="{E2F78DF5-149B-46D2-98B5-7EB8DECB8BC7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416176" y="5718175"/>
              <a:ext cx="79375" cy="179388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2 w 156"/>
                <a:gd name="T17" fmla="*/ 107 h 313"/>
                <a:gd name="T18" fmla="*/ 42 w 156"/>
                <a:gd name="T19" fmla="*/ 245 h 313"/>
                <a:gd name="T20" fmla="*/ 106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7"/>
                    <a:pt x="88" y="313"/>
                    <a:pt x="106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12">
              <a:extLst>
                <a:ext uri="{FF2B5EF4-FFF2-40B4-BE49-F238E27FC236}">
                  <a16:creationId xmlns:a16="http://schemas.microsoft.com/office/drawing/2014/main" id="{569956FB-DB66-409B-A77C-432A603C3E4F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517776" y="5767388"/>
              <a:ext cx="84138" cy="12700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6 h 221"/>
                <a:gd name="T14" fmla="*/ 0 w 167"/>
                <a:gd name="T15" fmla="*/ 221 h 221"/>
                <a:gd name="T16" fmla="*/ 57 w 167"/>
                <a:gd name="T17" fmla="*/ 220 h 221"/>
                <a:gd name="T18" fmla="*/ 120 w 167"/>
                <a:gd name="T19" fmla="*/ 221 h 221"/>
                <a:gd name="T20" fmla="*/ 120 w 167"/>
                <a:gd name="T21" fmla="*/ 206 h 221"/>
                <a:gd name="T22" fmla="*/ 110 w 167"/>
                <a:gd name="T23" fmla="*/ 206 h 221"/>
                <a:gd name="T24" fmla="*/ 72 w 167"/>
                <a:gd name="T25" fmla="*/ 182 h 221"/>
                <a:gd name="T26" fmla="*/ 72 w 167"/>
                <a:gd name="T27" fmla="*/ 105 h 221"/>
                <a:gd name="T28" fmla="*/ 131 w 167"/>
                <a:gd name="T29" fmla="*/ 11 h 221"/>
                <a:gd name="T30" fmla="*/ 136 w 167"/>
                <a:gd name="T31" fmla="*/ 12 h 221"/>
                <a:gd name="T32" fmla="*/ 125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1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9" y="221"/>
                    <a:pt x="43" y="220"/>
                    <a:pt x="57" y="220"/>
                  </a:cubicBezTo>
                  <a:cubicBezTo>
                    <a:pt x="77" y="220"/>
                    <a:pt x="100" y="220"/>
                    <a:pt x="120" y="221"/>
                  </a:cubicBezTo>
                  <a:lnTo>
                    <a:pt x="120" y="206"/>
                  </a:lnTo>
                  <a:lnTo>
                    <a:pt x="110" y="206"/>
                  </a:lnTo>
                  <a:cubicBezTo>
                    <a:pt x="73" y="206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1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13">
              <a:extLst>
                <a:ext uri="{FF2B5EF4-FFF2-40B4-BE49-F238E27FC236}">
                  <a16:creationId xmlns:a16="http://schemas.microsoft.com/office/drawing/2014/main" id="{726AEDC2-FEAE-44D8-8BDD-1BF622C1F4EF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2619376" y="5765800"/>
              <a:ext cx="114300" cy="131763"/>
            </a:xfrm>
            <a:custGeom>
              <a:avLst/>
              <a:gdLst>
                <a:gd name="T0" fmla="*/ 145 w 225"/>
                <a:gd name="T1" fmla="*/ 186 h 230"/>
                <a:gd name="T2" fmla="*/ 184 w 225"/>
                <a:gd name="T3" fmla="*/ 227 h 230"/>
                <a:gd name="T4" fmla="*/ 225 w 225"/>
                <a:gd name="T5" fmla="*/ 180 h 230"/>
                <a:gd name="T6" fmla="*/ 225 w 225"/>
                <a:gd name="T7" fmla="*/ 152 h 230"/>
                <a:gd name="T8" fmla="*/ 212 w 225"/>
                <a:gd name="T9" fmla="*/ 152 h 230"/>
                <a:gd name="T10" fmla="*/ 212 w 225"/>
                <a:gd name="T11" fmla="*/ 180 h 230"/>
                <a:gd name="T12" fmla="*/ 194 w 225"/>
                <a:gd name="T13" fmla="*/ 212 h 230"/>
                <a:gd name="T14" fmla="*/ 176 w 225"/>
                <a:gd name="T15" fmla="*/ 187 h 230"/>
                <a:gd name="T16" fmla="*/ 176 w 225"/>
                <a:gd name="T17" fmla="*/ 87 h 230"/>
                <a:gd name="T18" fmla="*/ 158 w 225"/>
                <a:gd name="T19" fmla="*/ 28 h 230"/>
                <a:gd name="T20" fmla="*/ 90 w 225"/>
                <a:gd name="T21" fmla="*/ 0 h 230"/>
                <a:gd name="T22" fmla="*/ 14 w 225"/>
                <a:gd name="T23" fmla="*/ 57 h 230"/>
                <a:gd name="T24" fmla="*/ 37 w 225"/>
                <a:gd name="T25" fmla="*/ 80 h 230"/>
                <a:gd name="T26" fmla="*/ 60 w 225"/>
                <a:gd name="T27" fmla="*/ 57 h 230"/>
                <a:gd name="T28" fmla="*/ 35 w 225"/>
                <a:gd name="T29" fmla="*/ 34 h 230"/>
                <a:gd name="T30" fmla="*/ 89 w 225"/>
                <a:gd name="T31" fmla="*/ 11 h 230"/>
                <a:gd name="T32" fmla="*/ 142 w 225"/>
                <a:gd name="T33" fmla="*/ 75 h 230"/>
                <a:gd name="T34" fmla="*/ 142 w 225"/>
                <a:gd name="T35" fmla="*/ 94 h 230"/>
                <a:gd name="T36" fmla="*/ 50 w 225"/>
                <a:gd name="T37" fmla="*/ 112 h 230"/>
                <a:gd name="T38" fmla="*/ 0 w 225"/>
                <a:gd name="T39" fmla="*/ 177 h 230"/>
                <a:gd name="T40" fmla="*/ 80 w 225"/>
                <a:gd name="T41" fmla="*/ 230 h 230"/>
                <a:gd name="T42" fmla="*/ 145 w 225"/>
                <a:gd name="T43" fmla="*/ 186 h 230"/>
                <a:gd name="T44" fmla="*/ 142 w 225"/>
                <a:gd name="T45" fmla="*/ 104 h 230"/>
                <a:gd name="T46" fmla="*/ 142 w 225"/>
                <a:gd name="T47" fmla="*/ 154 h 230"/>
                <a:gd name="T48" fmla="*/ 83 w 225"/>
                <a:gd name="T49" fmla="*/ 219 h 230"/>
                <a:gd name="T50" fmla="*/ 38 w 225"/>
                <a:gd name="T51" fmla="*/ 176 h 230"/>
                <a:gd name="T52" fmla="*/ 142 w 225"/>
                <a:gd name="T53" fmla="*/ 10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30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5" y="220"/>
                    <a:pt x="225" y="180"/>
                  </a:cubicBezTo>
                  <a:lnTo>
                    <a:pt x="225" y="152"/>
                  </a:lnTo>
                  <a:lnTo>
                    <a:pt x="212" y="152"/>
                  </a:lnTo>
                  <a:lnTo>
                    <a:pt x="212" y="180"/>
                  </a:lnTo>
                  <a:cubicBezTo>
                    <a:pt x="212" y="209"/>
                    <a:pt x="200" y="212"/>
                    <a:pt x="194" y="212"/>
                  </a:cubicBezTo>
                  <a:cubicBezTo>
                    <a:pt x="178" y="212"/>
                    <a:pt x="176" y="189"/>
                    <a:pt x="176" y="187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5"/>
                    <a:pt x="35" y="34"/>
                  </a:cubicBezTo>
                  <a:cubicBezTo>
                    <a:pt x="48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2" y="129"/>
                    <a:pt x="0" y="155"/>
                    <a:pt x="0" y="177"/>
                  </a:cubicBezTo>
                  <a:cubicBezTo>
                    <a:pt x="0" y="217"/>
                    <a:pt x="48" y="230"/>
                    <a:pt x="80" y="230"/>
                  </a:cubicBezTo>
                  <a:cubicBezTo>
                    <a:pt x="113" y="230"/>
                    <a:pt x="136" y="210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2"/>
                    <a:pt x="106" y="219"/>
                    <a:pt x="83" y="219"/>
                  </a:cubicBezTo>
                  <a:cubicBezTo>
                    <a:pt x="59" y="219"/>
                    <a:pt x="38" y="201"/>
                    <a:pt x="38" y="176"/>
                  </a:cubicBezTo>
                  <a:cubicBezTo>
                    <a:pt x="38" y="149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14">
              <a:extLst>
                <a:ext uri="{FF2B5EF4-FFF2-40B4-BE49-F238E27FC236}">
                  <a16:creationId xmlns:a16="http://schemas.microsoft.com/office/drawing/2014/main" id="{3F20C6DC-9AE4-479F-963B-CEA09AA10C87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743201" y="5765800"/>
              <a:ext cx="96838" cy="131763"/>
            </a:xfrm>
            <a:custGeom>
              <a:avLst/>
              <a:gdLst>
                <a:gd name="T0" fmla="*/ 41 w 190"/>
                <a:gd name="T1" fmla="*/ 115 h 230"/>
                <a:gd name="T2" fmla="*/ 109 w 190"/>
                <a:gd name="T3" fmla="*/ 13 h 230"/>
                <a:gd name="T4" fmla="*/ 162 w 190"/>
                <a:gd name="T5" fmla="*/ 31 h 230"/>
                <a:gd name="T6" fmla="*/ 139 w 190"/>
                <a:gd name="T7" fmla="*/ 54 h 230"/>
                <a:gd name="T8" fmla="*/ 162 w 190"/>
                <a:gd name="T9" fmla="*/ 77 h 230"/>
                <a:gd name="T10" fmla="*/ 185 w 190"/>
                <a:gd name="T11" fmla="*/ 54 h 230"/>
                <a:gd name="T12" fmla="*/ 108 w 190"/>
                <a:gd name="T13" fmla="*/ 0 h 230"/>
                <a:gd name="T14" fmla="*/ 0 w 190"/>
                <a:gd name="T15" fmla="*/ 116 h 230"/>
                <a:gd name="T16" fmla="*/ 107 w 190"/>
                <a:gd name="T17" fmla="*/ 230 h 230"/>
                <a:gd name="T18" fmla="*/ 190 w 190"/>
                <a:gd name="T19" fmla="*/ 165 h 230"/>
                <a:gd name="T20" fmla="*/ 184 w 190"/>
                <a:gd name="T21" fmla="*/ 160 h 230"/>
                <a:gd name="T22" fmla="*/ 177 w 190"/>
                <a:gd name="T23" fmla="*/ 165 h 230"/>
                <a:gd name="T24" fmla="*/ 112 w 190"/>
                <a:gd name="T25" fmla="*/ 217 h 230"/>
                <a:gd name="T26" fmla="*/ 41 w 190"/>
                <a:gd name="T27" fmla="*/ 1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30">
                  <a:moveTo>
                    <a:pt x="41" y="115"/>
                  </a:moveTo>
                  <a:cubicBezTo>
                    <a:pt x="41" y="34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30"/>
                    <a:pt x="107" y="230"/>
                  </a:cubicBezTo>
                  <a:cubicBezTo>
                    <a:pt x="174" y="230"/>
                    <a:pt x="190" y="170"/>
                    <a:pt x="190" y="165"/>
                  </a:cubicBezTo>
                  <a:cubicBezTo>
                    <a:pt x="190" y="160"/>
                    <a:pt x="185" y="160"/>
                    <a:pt x="184" y="160"/>
                  </a:cubicBezTo>
                  <a:cubicBezTo>
                    <a:pt x="179" y="160"/>
                    <a:pt x="178" y="162"/>
                    <a:pt x="177" y="165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1" y="196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15">
              <a:extLst>
                <a:ext uri="{FF2B5EF4-FFF2-40B4-BE49-F238E27FC236}">
                  <a16:creationId xmlns:a16="http://schemas.microsoft.com/office/drawing/2014/main" id="{052836D4-EC67-49F6-B52F-03BE130168E1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852738" y="5718175"/>
              <a:ext cx="79375" cy="179388"/>
            </a:xfrm>
            <a:custGeom>
              <a:avLst/>
              <a:gdLst>
                <a:gd name="T0" fmla="*/ 76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6 w 156"/>
                <a:gd name="T7" fmla="*/ 92 h 313"/>
                <a:gd name="T8" fmla="*/ 76 w 156"/>
                <a:gd name="T9" fmla="*/ 0 h 313"/>
                <a:gd name="T10" fmla="*/ 64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2 w 156"/>
                <a:gd name="T17" fmla="*/ 107 h 313"/>
                <a:gd name="T18" fmla="*/ 42 w 156"/>
                <a:gd name="T19" fmla="*/ 245 h 313"/>
                <a:gd name="T20" fmla="*/ 106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6 w 156"/>
                <a:gd name="T33" fmla="*/ 246 h 313"/>
                <a:gd name="T34" fmla="*/ 76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6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6" y="92"/>
                  </a:lnTo>
                  <a:lnTo>
                    <a:pt x="76" y="0"/>
                  </a:lnTo>
                  <a:lnTo>
                    <a:pt x="64" y="0"/>
                  </a:lnTo>
                  <a:cubicBezTo>
                    <a:pt x="63" y="41"/>
                    <a:pt x="48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7"/>
                    <a:pt x="88" y="313"/>
                    <a:pt x="106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6" y="300"/>
                    <a:pt x="76" y="255"/>
                    <a:pt x="76" y="246"/>
                  </a:cubicBezTo>
                  <a:lnTo>
                    <a:pt x="76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16">
              <a:extLst>
                <a:ext uri="{FF2B5EF4-FFF2-40B4-BE49-F238E27FC236}">
                  <a16:creationId xmlns:a16="http://schemas.microsoft.com/office/drawing/2014/main" id="{741D637F-FC79-4F64-A06D-A53D21FC03E1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2954338" y="5702300"/>
              <a:ext cx="53975" cy="192088"/>
            </a:xfrm>
            <a:custGeom>
              <a:avLst/>
              <a:gdLst>
                <a:gd name="T0" fmla="*/ 71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9 h 334"/>
                <a:gd name="T12" fmla="*/ 0 w 106"/>
                <a:gd name="T13" fmla="*/ 334 h 334"/>
                <a:gd name="T14" fmla="*/ 55 w 106"/>
                <a:gd name="T15" fmla="*/ 333 h 334"/>
                <a:gd name="T16" fmla="*/ 106 w 106"/>
                <a:gd name="T17" fmla="*/ 334 h 334"/>
                <a:gd name="T18" fmla="*/ 106 w 106"/>
                <a:gd name="T19" fmla="*/ 319 h 334"/>
                <a:gd name="T20" fmla="*/ 71 w 106"/>
                <a:gd name="T21" fmla="*/ 297 h 334"/>
                <a:gd name="T22" fmla="*/ 71 w 106"/>
                <a:gd name="T23" fmla="*/ 113 h 334"/>
                <a:gd name="T24" fmla="*/ 73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3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1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89" y="334"/>
                    <a:pt x="106" y="334"/>
                  </a:cubicBezTo>
                  <a:lnTo>
                    <a:pt x="106" y="319"/>
                  </a:lnTo>
                  <a:cubicBezTo>
                    <a:pt x="73" y="319"/>
                    <a:pt x="71" y="316"/>
                    <a:pt x="71" y="297"/>
                  </a:cubicBezTo>
                  <a:lnTo>
                    <a:pt x="71" y="113"/>
                  </a:lnTo>
                  <a:close/>
                  <a:moveTo>
                    <a:pt x="73" y="27"/>
                  </a:moveTo>
                  <a:cubicBezTo>
                    <a:pt x="73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3" y="43"/>
                    <a:pt x="73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17">
              <a:extLst>
                <a:ext uri="{FF2B5EF4-FFF2-40B4-BE49-F238E27FC236}">
                  <a16:creationId xmlns:a16="http://schemas.microsoft.com/office/drawing/2014/main" id="{FCEFFBF8-675A-4A3A-86F7-AB16A057FBB7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3022601" y="5765800"/>
              <a:ext cx="112713" cy="131763"/>
            </a:xfrm>
            <a:custGeom>
              <a:avLst/>
              <a:gdLst>
                <a:gd name="T0" fmla="*/ 221 w 221"/>
                <a:gd name="T1" fmla="*/ 117 h 230"/>
                <a:gd name="T2" fmla="*/ 110 w 221"/>
                <a:gd name="T3" fmla="*/ 0 h 230"/>
                <a:gd name="T4" fmla="*/ 0 w 221"/>
                <a:gd name="T5" fmla="*/ 117 h 230"/>
                <a:gd name="T6" fmla="*/ 110 w 221"/>
                <a:gd name="T7" fmla="*/ 230 h 230"/>
                <a:gd name="T8" fmla="*/ 221 w 221"/>
                <a:gd name="T9" fmla="*/ 117 h 230"/>
                <a:gd name="T10" fmla="*/ 110 w 221"/>
                <a:gd name="T11" fmla="*/ 217 h 230"/>
                <a:gd name="T12" fmla="*/ 54 w 221"/>
                <a:gd name="T13" fmla="*/ 184 h 230"/>
                <a:gd name="T14" fmla="*/ 41 w 221"/>
                <a:gd name="T15" fmla="*/ 113 h 230"/>
                <a:gd name="T16" fmla="*/ 53 w 221"/>
                <a:gd name="T17" fmla="*/ 45 h 230"/>
                <a:gd name="T18" fmla="*/ 110 w 221"/>
                <a:gd name="T19" fmla="*/ 11 h 230"/>
                <a:gd name="T20" fmla="*/ 166 w 221"/>
                <a:gd name="T21" fmla="*/ 44 h 230"/>
                <a:gd name="T22" fmla="*/ 179 w 221"/>
                <a:gd name="T23" fmla="*/ 113 h 230"/>
                <a:gd name="T24" fmla="*/ 168 w 221"/>
                <a:gd name="T25" fmla="*/ 180 h 230"/>
                <a:gd name="T26" fmla="*/ 110 w 221"/>
                <a:gd name="T27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30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2"/>
                    <a:pt x="52" y="230"/>
                    <a:pt x="110" y="230"/>
                  </a:cubicBezTo>
                  <a:cubicBezTo>
                    <a:pt x="170" y="230"/>
                    <a:pt x="221" y="181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7"/>
                    <a:pt x="54" y="184"/>
                  </a:cubicBezTo>
                  <a:cubicBezTo>
                    <a:pt x="41" y="162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3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18">
              <a:extLst>
                <a:ext uri="{FF2B5EF4-FFF2-40B4-BE49-F238E27FC236}">
                  <a16:creationId xmlns:a16="http://schemas.microsoft.com/office/drawing/2014/main" id="{565CAD5F-D6FA-4410-9828-5D8B8E385D9D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51188" y="5767388"/>
              <a:ext cx="125413" cy="127000"/>
            </a:xfrm>
            <a:custGeom>
              <a:avLst/>
              <a:gdLst>
                <a:gd name="T0" fmla="*/ 38 w 250"/>
                <a:gd name="T1" fmla="*/ 49 h 221"/>
                <a:gd name="T2" fmla="*/ 38 w 250"/>
                <a:gd name="T3" fmla="*/ 183 h 221"/>
                <a:gd name="T4" fmla="*/ 0 w 250"/>
                <a:gd name="T5" fmla="*/ 206 h 221"/>
                <a:gd name="T6" fmla="*/ 0 w 250"/>
                <a:gd name="T7" fmla="*/ 221 h 221"/>
                <a:gd name="T8" fmla="*/ 56 w 250"/>
                <a:gd name="T9" fmla="*/ 220 h 221"/>
                <a:gd name="T10" fmla="*/ 112 w 250"/>
                <a:gd name="T11" fmla="*/ 221 h 221"/>
                <a:gd name="T12" fmla="*/ 112 w 250"/>
                <a:gd name="T13" fmla="*/ 206 h 221"/>
                <a:gd name="T14" fmla="*/ 73 w 250"/>
                <a:gd name="T15" fmla="*/ 183 h 221"/>
                <a:gd name="T16" fmla="*/ 73 w 250"/>
                <a:gd name="T17" fmla="*/ 91 h 221"/>
                <a:gd name="T18" fmla="*/ 140 w 250"/>
                <a:gd name="T19" fmla="*/ 11 h 221"/>
                <a:gd name="T20" fmla="*/ 177 w 250"/>
                <a:gd name="T21" fmla="*/ 67 h 221"/>
                <a:gd name="T22" fmla="*/ 177 w 250"/>
                <a:gd name="T23" fmla="*/ 183 h 221"/>
                <a:gd name="T24" fmla="*/ 138 w 250"/>
                <a:gd name="T25" fmla="*/ 206 h 221"/>
                <a:gd name="T26" fmla="*/ 138 w 250"/>
                <a:gd name="T27" fmla="*/ 221 h 221"/>
                <a:gd name="T28" fmla="*/ 195 w 250"/>
                <a:gd name="T29" fmla="*/ 220 h 221"/>
                <a:gd name="T30" fmla="*/ 250 w 250"/>
                <a:gd name="T31" fmla="*/ 221 h 221"/>
                <a:gd name="T32" fmla="*/ 250 w 250"/>
                <a:gd name="T33" fmla="*/ 206 h 221"/>
                <a:gd name="T34" fmla="*/ 212 w 250"/>
                <a:gd name="T35" fmla="*/ 191 h 221"/>
                <a:gd name="T36" fmla="*/ 212 w 250"/>
                <a:gd name="T37" fmla="*/ 95 h 221"/>
                <a:gd name="T38" fmla="*/ 196 w 250"/>
                <a:gd name="T39" fmla="*/ 19 h 221"/>
                <a:gd name="T40" fmla="*/ 144 w 250"/>
                <a:gd name="T41" fmla="*/ 0 h 221"/>
                <a:gd name="T42" fmla="*/ 70 w 250"/>
                <a:gd name="T43" fmla="*/ 53 h 221"/>
                <a:gd name="T44" fmla="*/ 70 w 250"/>
                <a:gd name="T45" fmla="*/ 0 h 221"/>
                <a:gd name="T46" fmla="*/ 0 w 250"/>
                <a:gd name="T47" fmla="*/ 6 h 221"/>
                <a:gd name="T48" fmla="*/ 0 w 250"/>
                <a:gd name="T49" fmla="*/ 21 h 221"/>
                <a:gd name="T50" fmla="*/ 38 w 250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1">
                  <a:moveTo>
                    <a:pt x="38" y="49"/>
                  </a:moveTo>
                  <a:lnTo>
                    <a:pt x="38" y="183"/>
                  </a:lnTo>
                  <a:cubicBezTo>
                    <a:pt x="38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7" y="221"/>
                    <a:pt x="42" y="220"/>
                    <a:pt x="56" y="220"/>
                  </a:cubicBezTo>
                  <a:cubicBezTo>
                    <a:pt x="69" y="220"/>
                    <a:pt x="95" y="221"/>
                    <a:pt x="112" y="221"/>
                  </a:cubicBezTo>
                  <a:lnTo>
                    <a:pt x="112" y="206"/>
                  </a:lnTo>
                  <a:cubicBezTo>
                    <a:pt x="78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6"/>
                    <a:pt x="172" y="206"/>
                    <a:pt x="138" y="206"/>
                  </a:cubicBezTo>
                  <a:lnTo>
                    <a:pt x="138" y="221"/>
                  </a:lnTo>
                  <a:cubicBezTo>
                    <a:pt x="156" y="221"/>
                    <a:pt x="181" y="220"/>
                    <a:pt x="195" y="220"/>
                  </a:cubicBezTo>
                  <a:cubicBezTo>
                    <a:pt x="208" y="220"/>
                    <a:pt x="233" y="221"/>
                    <a:pt x="250" y="221"/>
                  </a:cubicBezTo>
                  <a:lnTo>
                    <a:pt x="250" y="206"/>
                  </a:lnTo>
                  <a:cubicBezTo>
                    <a:pt x="224" y="206"/>
                    <a:pt x="212" y="206"/>
                    <a:pt x="212" y="191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8" y="25"/>
                    <a:pt x="38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19">
              <a:extLst>
                <a:ext uri="{FF2B5EF4-FFF2-40B4-BE49-F238E27FC236}">
                  <a16:creationId xmlns:a16="http://schemas.microsoft.com/office/drawing/2014/main" id="{29DBBFB5-5797-4E78-8CA4-094A80F05AF5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371851" y="5770563"/>
              <a:ext cx="173038" cy="127000"/>
            </a:xfrm>
            <a:custGeom>
              <a:avLst/>
              <a:gdLst>
                <a:gd name="T0" fmla="*/ 299 w 341"/>
                <a:gd name="T1" fmla="*/ 47 h 221"/>
                <a:gd name="T2" fmla="*/ 341 w 341"/>
                <a:gd name="T3" fmla="*/ 15 h 221"/>
                <a:gd name="T4" fmla="*/ 341 w 341"/>
                <a:gd name="T5" fmla="*/ 0 h 221"/>
                <a:gd name="T6" fmla="*/ 305 w 341"/>
                <a:gd name="T7" fmla="*/ 1 h 221"/>
                <a:gd name="T8" fmla="*/ 259 w 341"/>
                <a:gd name="T9" fmla="*/ 0 h 221"/>
                <a:gd name="T10" fmla="*/ 259 w 341"/>
                <a:gd name="T11" fmla="*/ 15 h 221"/>
                <a:gd name="T12" fmla="*/ 288 w 341"/>
                <a:gd name="T13" fmla="*/ 39 h 221"/>
                <a:gd name="T14" fmla="*/ 285 w 341"/>
                <a:gd name="T15" fmla="*/ 50 h 221"/>
                <a:gd name="T16" fmla="*/ 240 w 341"/>
                <a:gd name="T17" fmla="*/ 178 h 221"/>
                <a:gd name="T18" fmla="*/ 190 w 341"/>
                <a:gd name="T19" fmla="*/ 38 h 221"/>
                <a:gd name="T20" fmla="*/ 188 w 341"/>
                <a:gd name="T21" fmla="*/ 29 h 221"/>
                <a:gd name="T22" fmla="*/ 217 w 341"/>
                <a:gd name="T23" fmla="*/ 15 h 221"/>
                <a:gd name="T24" fmla="*/ 217 w 341"/>
                <a:gd name="T25" fmla="*/ 0 h 221"/>
                <a:gd name="T26" fmla="*/ 165 w 341"/>
                <a:gd name="T27" fmla="*/ 1 h 221"/>
                <a:gd name="T28" fmla="*/ 121 w 341"/>
                <a:gd name="T29" fmla="*/ 0 h 221"/>
                <a:gd name="T30" fmla="*/ 121 w 341"/>
                <a:gd name="T31" fmla="*/ 15 h 221"/>
                <a:gd name="T32" fmla="*/ 152 w 341"/>
                <a:gd name="T33" fmla="*/ 23 h 221"/>
                <a:gd name="T34" fmla="*/ 164 w 341"/>
                <a:gd name="T35" fmla="*/ 50 h 221"/>
                <a:gd name="T36" fmla="*/ 121 w 341"/>
                <a:gd name="T37" fmla="*/ 171 h 221"/>
                <a:gd name="T38" fmla="*/ 74 w 341"/>
                <a:gd name="T39" fmla="*/ 38 h 221"/>
                <a:gd name="T40" fmla="*/ 71 w 341"/>
                <a:gd name="T41" fmla="*/ 29 h 221"/>
                <a:gd name="T42" fmla="*/ 101 w 341"/>
                <a:gd name="T43" fmla="*/ 15 h 221"/>
                <a:gd name="T44" fmla="*/ 101 w 341"/>
                <a:gd name="T45" fmla="*/ 0 h 221"/>
                <a:gd name="T46" fmla="*/ 46 w 341"/>
                <a:gd name="T47" fmla="*/ 1 h 221"/>
                <a:gd name="T48" fmla="*/ 0 w 341"/>
                <a:gd name="T49" fmla="*/ 0 h 221"/>
                <a:gd name="T50" fmla="*/ 0 w 341"/>
                <a:gd name="T51" fmla="*/ 15 h 221"/>
                <a:gd name="T52" fmla="*/ 37 w 341"/>
                <a:gd name="T53" fmla="*/ 33 h 221"/>
                <a:gd name="T54" fmla="*/ 100 w 341"/>
                <a:gd name="T55" fmla="*/ 210 h 221"/>
                <a:gd name="T56" fmla="*/ 110 w 341"/>
                <a:gd name="T57" fmla="*/ 221 h 221"/>
                <a:gd name="T58" fmla="*/ 120 w 341"/>
                <a:gd name="T59" fmla="*/ 211 h 221"/>
                <a:gd name="T60" fmla="*/ 170 w 341"/>
                <a:gd name="T61" fmla="*/ 69 h 221"/>
                <a:gd name="T62" fmla="*/ 221 w 341"/>
                <a:gd name="T63" fmla="*/ 211 h 221"/>
                <a:gd name="T64" fmla="*/ 231 w 341"/>
                <a:gd name="T65" fmla="*/ 221 h 221"/>
                <a:gd name="T66" fmla="*/ 241 w 341"/>
                <a:gd name="T67" fmla="*/ 211 h 221"/>
                <a:gd name="T68" fmla="*/ 299 w 341"/>
                <a:gd name="T69" fmla="*/ 4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1" h="221">
                  <a:moveTo>
                    <a:pt x="299" y="47"/>
                  </a:moveTo>
                  <a:cubicBezTo>
                    <a:pt x="308" y="22"/>
                    <a:pt x="324" y="16"/>
                    <a:pt x="341" y="15"/>
                  </a:cubicBezTo>
                  <a:lnTo>
                    <a:pt x="341" y="0"/>
                  </a:lnTo>
                  <a:cubicBezTo>
                    <a:pt x="330" y="1"/>
                    <a:pt x="316" y="1"/>
                    <a:pt x="305" y="1"/>
                  </a:cubicBezTo>
                  <a:cubicBezTo>
                    <a:pt x="291" y="1"/>
                    <a:pt x="268" y="0"/>
                    <a:pt x="259" y="0"/>
                  </a:cubicBezTo>
                  <a:lnTo>
                    <a:pt x="259" y="15"/>
                  </a:lnTo>
                  <a:cubicBezTo>
                    <a:pt x="277" y="16"/>
                    <a:pt x="288" y="25"/>
                    <a:pt x="288" y="39"/>
                  </a:cubicBezTo>
                  <a:cubicBezTo>
                    <a:pt x="288" y="42"/>
                    <a:pt x="288" y="43"/>
                    <a:pt x="285" y="50"/>
                  </a:cubicBezTo>
                  <a:lnTo>
                    <a:pt x="240" y="178"/>
                  </a:lnTo>
                  <a:lnTo>
                    <a:pt x="190" y="38"/>
                  </a:lnTo>
                  <a:cubicBezTo>
                    <a:pt x="188" y="32"/>
                    <a:pt x="188" y="31"/>
                    <a:pt x="188" y="29"/>
                  </a:cubicBezTo>
                  <a:cubicBezTo>
                    <a:pt x="188" y="15"/>
                    <a:pt x="207" y="15"/>
                    <a:pt x="217" y="15"/>
                  </a:cubicBezTo>
                  <a:lnTo>
                    <a:pt x="217" y="0"/>
                  </a:lnTo>
                  <a:cubicBezTo>
                    <a:pt x="203" y="0"/>
                    <a:pt x="177" y="1"/>
                    <a:pt x="165" y="1"/>
                  </a:cubicBezTo>
                  <a:cubicBezTo>
                    <a:pt x="150" y="1"/>
                    <a:pt x="136" y="1"/>
                    <a:pt x="121" y="0"/>
                  </a:cubicBezTo>
                  <a:lnTo>
                    <a:pt x="121" y="15"/>
                  </a:lnTo>
                  <a:cubicBezTo>
                    <a:pt x="139" y="15"/>
                    <a:pt x="147" y="16"/>
                    <a:pt x="152" y="23"/>
                  </a:cubicBezTo>
                  <a:cubicBezTo>
                    <a:pt x="155" y="26"/>
                    <a:pt x="160" y="41"/>
                    <a:pt x="164" y="50"/>
                  </a:cubicBezTo>
                  <a:lnTo>
                    <a:pt x="121" y="171"/>
                  </a:lnTo>
                  <a:lnTo>
                    <a:pt x="74" y="38"/>
                  </a:lnTo>
                  <a:cubicBezTo>
                    <a:pt x="71" y="32"/>
                    <a:pt x="71" y="31"/>
                    <a:pt x="71" y="29"/>
                  </a:cubicBezTo>
                  <a:cubicBezTo>
                    <a:pt x="71" y="15"/>
                    <a:pt x="91" y="15"/>
                    <a:pt x="101" y="15"/>
                  </a:cubicBezTo>
                  <a:lnTo>
                    <a:pt x="101" y="0"/>
                  </a:lnTo>
                  <a:cubicBezTo>
                    <a:pt x="86" y="0"/>
                    <a:pt x="58" y="1"/>
                    <a:pt x="46" y="1"/>
                  </a:cubicBezTo>
                  <a:cubicBezTo>
                    <a:pt x="44" y="1"/>
                    <a:pt x="18" y="1"/>
                    <a:pt x="0" y="0"/>
                  </a:cubicBezTo>
                  <a:lnTo>
                    <a:pt x="0" y="15"/>
                  </a:lnTo>
                  <a:cubicBezTo>
                    <a:pt x="25" y="15"/>
                    <a:pt x="31" y="17"/>
                    <a:pt x="37" y="33"/>
                  </a:cubicBezTo>
                  <a:lnTo>
                    <a:pt x="100" y="210"/>
                  </a:lnTo>
                  <a:cubicBezTo>
                    <a:pt x="102" y="217"/>
                    <a:pt x="104" y="221"/>
                    <a:pt x="110" y="221"/>
                  </a:cubicBezTo>
                  <a:cubicBezTo>
                    <a:pt x="116" y="221"/>
                    <a:pt x="117" y="218"/>
                    <a:pt x="120" y="211"/>
                  </a:cubicBezTo>
                  <a:lnTo>
                    <a:pt x="170" y="69"/>
                  </a:lnTo>
                  <a:lnTo>
                    <a:pt x="221" y="211"/>
                  </a:lnTo>
                  <a:cubicBezTo>
                    <a:pt x="223" y="217"/>
                    <a:pt x="225" y="221"/>
                    <a:pt x="231" y="221"/>
                  </a:cubicBezTo>
                  <a:cubicBezTo>
                    <a:pt x="238" y="221"/>
                    <a:pt x="239" y="216"/>
                    <a:pt x="241" y="211"/>
                  </a:cubicBezTo>
                  <a:lnTo>
                    <a:pt x="299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20">
              <a:extLst>
                <a:ext uri="{FF2B5EF4-FFF2-40B4-BE49-F238E27FC236}">
                  <a16:creationId xmlns:a16="http://schemas.microsoft.com/office/drawing/2014/main" id="{5D46EFB6-3008-4FBC-928F-AC5FF3DE36EF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557588" y="5702300"/>
              <a:ext cx="53975" cy="192088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3 h 334"/>
                <a:gd name="T24" fmla="*/ 74 w 107"/>
                <a:gd name="T25" fmla="*/ 27 h 334"/>
                <a:gd name="T26" fmla="*/ 47 w 107"/>
                <a:gd name="T27" fmla="*/ 0 h 334"/>
                <a:gd name="T28" fmla="*/ 21 w 107"/>
                <a:gd name="T29" fmla="*/ 27 h 334"/>
                <a:gd name="T30" fmla="*/ 47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21">
              <a:extLst>
                <a:ext uri="{FF2B5EF4-FFF2-40B4-BE49-F238E27FC236}">
                  <a16:creationId xmlns:a16="http://schemas.microsoft.com/office/drawing/2014/main" id="{4A1E0560-2FBF-40F0-BFBC-DCC7EB768DD7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624263" y="5718175"/>
              <a:ext cx="79375" cy="179388"/>
            </a:xfrm>
            <a:custGeom>
              <a:avLst/>
              <a:gdLst>
                <a:gd name="T0" fmla="*/ 76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6 w 156"/>
                <a:gd name="T7" fmla="*/ 92 h 313"/>
                <a:gd name="T8" fmla="*/ 76 w 156"/>
                <a:gd name="T9" fmla="*/ 0 h 313"/>
                <a:gd name="T10" fmla="*/ 64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2 w 156"/>
                <a:gd name="T17" fmla="*/ 107 h 313"/>
                <a:gd name="T18" fmla="*/ 42 w 156"/>
                <a:gd name="T19" fmla="*/ 245 h 313"/>
                <a:gd name="T20" fmla="*/ 106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6 w 156"/>
                <a:gd name="T33" fmla="*/ 246 h 313"/>
                <a:gd name="T34" fmla="*/ 76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6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6" y="92"/>
                  </a:lnTo>
                  <a:lnTo>
                    <a:pt x="76" y="0"/>
                  </a:lnTo>
                  <a:lnTo>
                    <a:pt x="64" y="0"/>
                  </a:lnTo>
                  <a:cubicBezTo>
                    <a:pt x="63" y="41"/>
                    <a:pt x="48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7"/>
                    <a:pt x="88" y="313"/>
                    <a:pt x="106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6" y="300"/>
                    <a:pt x="76" y="255"/>
                    <a:pt x="76" y="246"/>
                  </a:cubicBezTo>
                  <a:lnTo>
                    <a:pt x="76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22">
              <a:extLst>
                <a:ext uri="{FF2B5EF4-FFF2-40B4-BE49-F238E27FC236}">
                  <a16:creationId xmlns:a16="http://schemas.microsoft.com/office/drawing/2014/main" id="{1A5C55BD-451E-4D51-BD41-5F26802C34B7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725863" y="5695950"/>
              <a:ext cx="127000" cy="198438"/>
            </a:xfrm>
            <a:custGeom>
              <a:avLst/>
              <a:gdLst>
                <a:gd name="T0" fmla="*/ 39 w 251"/>
                <a:gd name="T1" fmla="*/ 308 h 346"/>
                <a:gd name="T2" fmla="*/ 0 w 251"/>
                <a:gd name="T3" fmla="*/ 331 h 346"/>
                <a:gd name="T4" fmla="*/ 0 w 251"/>
                <a:gd name="T5" fmla="*/ 346 h 346"/>
                <a:gd name="T6" fmla="*/ 56 w 251"/>
                <a:gd name="T7" fmla="*/ 345 h 346"/>
                <a:gd name="T8" fmla="*/ 112 w 251"/>
                <a:gd name="T9" fmla="*/ 346 h 346"/>
                <a:gd name="T10" fmla="*/ 112 w 251"/>
                <a:gd name="T11" fmla="*/ 331 h 346"/>
                <a:gd name="T12" fmla="*/ 73 w 251"/>
                <a:gd name="T13" fmla="*/ 308 h 346"/>
                <a:gd name="T14" fmla="*/ 73 w 251"/>
                <a:gd name="T15" fmla="*/ 216 h 346"/>
                <a:gd name="T16" fmla="*/ 140 w 251"/>
                <a:gd name="T17" fmla="*/ 136 h 346"/>
                <a:gd name="T18" fmla="*/ 177 w 251"/>
                <a:gd name="T19" fmla="*/ 192 h 346"/>
                <a:gd name="T20" fmla="*/ 177 w 251"/>
                <a:gd name="T21" fmla="*/ 308 h 346"/>
                <a:gd name="T22" fmla="*/ 138 w 251"/>
                <a:gd name="T23" fmla="*/ 331 h 346"/>
                <a:gd name="T24" fmla="*/ 138 w 251"/>
                <a:gd name="T25" fmla="*/ 346 h 346"/>
                <a:gd name="T26" fmla="*/ 195 w 251"/>
                <a:gd name="T27" fmla="*/ 345 h 346"/>
                <a:gd name="T28" fmla="*/ 251 w 251"/>
                <a:gd name="T29" fmla="*/ 346 h 346"/>
                <a:gd name="T30" fmla="*/ 251 w 251"/>
                <a:gd name="T31" fmla="*/ 331 h 346"/>
                <a:gd name="T32" fmla="*/ 212 w 251"/>
                <a:gd name="T33" fmla="*/ 316 h 346"/>
                <a:gd name="T34" fmla="*/ 212 w 251"/>
                <a:gd name="T35" fmla="*/ 220 h 346"/>
                <a:gd name="T36" fmla="*/ 196 w 251"/>
                <a:gd name="T37" fmla="*/ 144 h 346"/>
                <a:gd name="T38" fmla="*/ 144 w 251"/>
                <a:gd name="T39" fmla="*/ 125 h 346"/>
                <a:gd name="T40" fmla="*/ 72 w 251"/>
                <a:gd name="T41" fmla="*/ 174 h 346"/>
                <a:gd name="T42" fmla="*/ 72 w 251"/>
                <a:gd name="T43" fmla="*/ 0 h 346"/>
                <a:gd name="T44" fmla="*/ 0 w 251"/>
                <a:gd name="T45" fmla="*/ 5 h 346"/>
                <a:gd name="T46" fmla="*/ 0 w 251"/>
                <a:gd name="T47" fmla="*/ 21 h 346"/>
                <a:gd name="T48" fmla="*/ 39 w 251"/>
                <a:gd name="T49" fmla="*/ 49 h 346"/>
                <a:gd name="T50" fmla="*/ 39 w 251"/>
                <a:gd name="T51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6">
                  <a:moveTo>
                    <a:pt x="39" y="308"/>
                  </a:moveTo>
                  <a:cubicBezTo>
                    <a:pt x="39" y="331"/>
                    <a:pt x="33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3" y="345"/>
                    <a:pt x="56" y="345"/>
                  </a:cubicBezTo>
                  <a:cubicBezTo>
                    <a:pt x="69" y="345"/>
                    <a:pt x="95" y="346"/>
                    <a:pt x="112" y="346"/>
                  </a:cubicBezTo>
                  <a:lnTo>
                    <a:pt x="112" y="331"/>
                  </a:lnTo>
                  <a:cubicBezTo>
                    <a:pt x="79" y="331"/>
                    <a:pt x="73" y="331"/>
                    <a:pt x="73" y="308"/>
                  </a:cubicBezTo>
                  <a:lnTo>
                    <a:pt x="73" y="216"/>
                  </a:lnTo>
                  <a:cubicBezTo>
                    <a:pt x="73" y="164"/>
                    <a:pt x="108" y="136"/>
                    <a:pt x="140" y="136"/>
                  </a:cubicBezTo>
                  <a:cubicBezTo>
                    <a:pt x="172" y="136"/>
                    <a:pt x="177" y="163"/>
                    <a:pt x="177" y="192"/>
                  </a:cubicBezTo>
                  <a:lnTo>
                    <a:pt x="177" y="308"/>
                  </a:lnTo>
                  <a:cubicBezTo>
                    <a:pt x="177" y="331"/>
                    <a:pt x="172" y="331"/>
                    <a:pt x="138" y="331"/>
                  </a:cubicBezTo>
                  <a:lnTo>
                    <a:pt x="138" y="346"/>
                  </a:lnTo>
                  <a:cubicBezTo>
                    <a:pt x="156" y="346"/>
                    <a:pt x="181" y="345"/>
                    <a:pt x="195" y="345"/>
                  </a:cubicBezTo>
                  <a:cubicBezTo>
                    <a:pt x="208" y="345"/>
                    <a:pt x="234" y="346"/>
                    <a:pt x="251" y="346"/>
                  </a:cubicBezTo>
                  <a:lnTo>
                    <a:pt x="251" y="331"/>
                  </a:lnTo>
                  <a:cubicBezTo>
                    <a:pt x="225" y="331"/>
                    <a:pt x="212" y="331"/>
                    <a:pt x="212" y="316"/>
                  </a:cubicBezTo>
                  <a:lnTo>
                    <a:pt x="212" y="220"/>
                  </a:lnTo>
                  <a:cubicBezTo>
                    <a:pt x="212" y="177"/>
                    <a:pt x="212" y="162"/>
                    <a:pt x="196" y="144"/>
                  </a:cubicBezTo>
                  <a:cubicBezTo>
                    <a:pt x="189" y="135"/>
                    <a:pt x="173" y="125"/>
                    <a:pt x="144" y="125"/>
                  </a:cubicBezTo>
                  <a:cubicBezTo>
                    <a:pt x="102" y="125"/>
                    <a:pt x="80" y="155"/>
                    <a:pt x="72" y="174"/>
                  </a:cubicBez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23">
              <a:extLst>
                <a:ext uri="{FF2B5EF4-FFF2-40B4-BE49-F238E27FC236}">
                  <a16:creationId xmlns:a16="http://schemas.microsoft.com/office/drawing/2014/main" id="{A04965D0-371B-4D1E-A184-C6D0F20FBB54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3865563" y="5765800"/>
              <a:ext cx="111125" cy="131763"/>
            </a:xfrm>
            <a:custGeom>
              <a:avLst/>
              <a:gdLst>
                <a:gd name="T0" fmla="*/ 220 w 220"/>
                <a:gd name="T1" fmla="*/ 117 h 230"/>
                <a:gd name="T2" fmla="*/ 110 w 220"/>
                <a:gd name="T3" fmla="*/ 0 h 230"/>
                <a:gd name="T4" fmla="*/ 0 w 220"/>
                <a:gd name="T5" fmla="*/ 117 h 230"/>
                <a:gd name="T6" fmla="*/ 110 w 220"/>
                <a:gd name="T7" fmla="*/ 230 h 230"/>
                <a:gd name="T8" fmla="*/ 220 w 220"/>
                <a:gd name="T9" fmla="*/ 117 h 230"/>
                <a:gd name="T10" fmla="*/ 110 w 220"/>
                <a:gd name="T11" fmla="*/ 217 h 230"/>
                <a:gd name="T12" fmla="*/ 53 w 220"/>
                <a:gd name="T13" fmla="*/ 184 h 230"/>
                <a:gd name="T14" fmla="*/ 41 w 220"/>
                <a:gd name="T15" fmla="*/ 113 h 230"/>
                <a:gd name="T16" fmla="*/ 53 w 220"/>
                <a:gd name="T17" fmla="*/ 45 h 230"/>
                <a:gd name="T18" fmla="*/ 110 w 220"/>
                <a:gd name="T19" fmla="*/ 11 h 230"/>
                <a:gd name="T20" fmla="*/ 166 w 220"/>
                <a:gd name="T21" fmla="*/ 44 h 230"/>
                <a:gd name="T22" fmla="*/ 179 w 220"/>
                <a:gd name="T23" fmla="*/ 113 h 230"/>
                <a:gd name="T24" fmla="*/ 168 w 220"/>
                <a:gd name="T25" fmla="*/ 180 h 230"/>
                <a:gd name="T26" fmla="*/ 110 w 220"/>
                <a:gd name="T27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30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2"/>
                    <a:pt x="51" y="230"/>
                    <a:pt x="110" y="230"/>
                  </a:cubicBezTo>
                  <a:cubicBezTo>
                    <a:pt x="170" y="230"/>
                    <a:pt x="220" y="181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7"/>
                    <a:pt x="53" y="184"/>
                  </a:cubicBezTo>
                  <a:cubicBezTo>
                    <a:pt x="41" y="162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3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24">
              <a:extLst>
                <a:ext uri="{FF2B5EF4-FFF2-40B4-BE49-F238E27FC236}">
                  <a16:creationId xmlns:a16="http://schemas.microsoft.com/office/drawing/2014/main" id="{E699FD8B-3421-460E-93B4-E2E0FBA371C5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992563" y="5767388"/>
              <a:ext cx="127000" cy="130175"/>
            </a:xfrm>
            <a:custGeom>
              <a:avLst/>
              <a:gdLst>
                <a:gd name="T0" fmla="*/ 179 w 250"/>
                <a:gd name="T1" fmla="*/ 182 h 227"/>
                <a:gd name="T2" fmla="*/ 179 w 250"/>
                <a:gd name="T3" fmla="*/ 227 h 227"/>
                <a:gd name="T4" fmla="*/ 250 w 250"/>
                <a:gd name="T5" fmla="*/ 221 h 227"/>
                <a:gd name="T6" fmla="*/ 250 w 250"/>
                <a:gd name="T7" fmla="*/ 206 h 227"/>
                <a:gd name="T8" fmla="*/ 212 w 250"/>
                <a:gd name="T9" fmla="*/ 178 h 227"/>
                <a:gd name="T10" fmla="*/ 212 w 250"/>
                <a:gd name="T11" fmla="*/ 0 h 227"/>
                <a:gd name="T12" fmla="*/ 138 w 250"/>
                <a:gd name="T13" fmla="*/ 6 h 227"/>
                <a:gd name="T14" fmla="*/ 138 w 250"/>
                <a:gd name="T15" fmla="*/ 21 h 227"/>
                <a:gd name="T16" fmla="*/ 177 w 250"/>
                <a:gd name="T17" fmla="*/ 49 h 227"/>
                <a:gd name="T18" fmla="*/ 177 w 250"/>
                <a:gd name="T19" fmla="*/ 138 h 227"/>
                <a:gd name="T20" fmla="*/ 117 w 250"/>
                <a:gd name="T21" fmla="*/ 216 h 227"/>
                <a:gd name="T22" fmla="*/ 73 w 250"/>
                <a:gd name="T23" fmla="*/ 166 h 227"/>
                <a:gd name="T24" fmla="*/ 73 w 250"/>
                <a:gd name="T25" fmla="*/ 0 h 227"/>
                <a:gd name="T26" fmla="*/ 0 w 250"/>
                <a:gd name="T27" fmla="*/ 6 h 227"/>
                <a:gd name="T28" fmla="*/ 0 w 250"/>
                <a:gd name="T29" fmla="*/ 21 h 227"/>
                <a:gd name="T30" fmla="*/ 39 w 250"/>
                <a:gd name="T31" fmla="*/ 67 h 227"/>
                <a:gd name="T32" fmla="*/ 39 w 250"/>
                <a:gd name="T33" fmla="*/ 142 h 227"/>
                <a:gd name="T34" fmla="*/ 114 w 250"/>
                <a:gd name="T35" fmla="*/ 227 h 227"/>
                <a:gd name="T36" fmla="*/ 179 w 250"/>
                <a:gd name="T37" fmla="*/ 18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" h="227">
                  <a:moveTo>
                    <a:pt x="179" y="182"/>
                  </a:moveTo>
                  <a:lnTo>
                    <a:pt x="179" y="227"/>
                  </a:lnTo>
                  <a:lnTo>
                    <a:pt x="250" y="221"/>
                  </a:lnTo>
                  <a:lnTo>
                    <a:pt x="250" y="206"/>
                  </a:lnTo>
                  <a:cubicBezTo>
                    <a:pt x="216" y="206"/>
                    <a:pt x="212" y="202"/>
                    <a:pt x="212" y="178"/>
                  </a:cubicBezTo>
                  <a:lnTo>
                    <a:pt x="212" y="0"/>
                  </a:lnTo>
                  <a:lnTo>
                    <a:pt x="138" y="6"/>
                  </a:lnTo>
                  <a:lnTo>
                    <a:pt x="138" y="21"/>
                  </a:lnTo>
                  <a:cubicBezTo>
                    <a:pt x="173" y="21"/>
                    <a:pt x="177" y="25"/>
                    <a:pt x="177" y="49"/>
                  </a:cubicBezTo>
                  <a:lnTo>
                    <a:pt x="177" y="138"/>
                  </a:lnTo>
                  <a:cubicBezTo>
                    <a:pt x="177" y="182"/>
                    <a:pt x="153" y="216"/>
                    <a:pt x="117" y="216"/>
                  </a:cubicBezTo>
                  <a:cubicBezTo>
                    <a:pt x="75" y="216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9" y="21"/>
                    <a:pt x="39" y="23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7"/>
                    <a:pt x="114" y="227"/>
                  </a:cubicBezTo>
                  <a:cubicBezTo>
                    <a:pt x="142" y="227"/>
                    <a:pt x="164" y="213"/>
                    <a:pt x="179" y="1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25">
              <a:extLst>
                <a:ext uri="{FF2B5EF4-FFF2-40B4-BE49-F238E27FC236}">
                  <a16:creationId xmlns:a16="http://schemas.microsoft.com/office/drawing/2014/main" id="{826C082B-5AA3-4537-A786-795C160C0459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129088" y="5718175"/>
              <a:ext cx="79375" cy="179388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2 w 156"/>
                <a:gd name="T17" fmla="*/ 107 h 313"/>
                <a:gd name="T18" fmla="*/ 42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26">
              <a:extLst>
                <a:ext uri="{FF2B5EF4-FFF2-40B4-BE49-F238E27FC236}">
                  <a16:creationId xmlns:a16="http://schemas.microsoft.com/office/drawing/2014/main" id="{3716392E-524F-4841-BFC0-AB994C9378C0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314826" y="5765800"/>
              <a:ext cx="84138" cy="131763"/>
            </a:xfrm>
            <a:custGeom>
              <a:avLst/>
              <a:gdLst>
                <a:gd name="T0" fmla="*/ 87 w 163"/>
                <a:gd name="T1" fmla="*/ 127 h 230"/>
                <a:gd name="T2" fmla="*/ 139 w 163"/>
                <a:gd name="T3" fmla="*/ 173 h 230"/>
                <a:gd name="T4" fmla="*/ 82 w 163"/>
                <a:gd name="T5" fmla="*/ 219 h 230"/>
                <a:gd name="T6" fmla="*/ 13 w 163"/>
                <a:gd name="T7" fmla="*/ 148 h 230"/>
                <a:gd name="T8" fmla="*/ 6 w 163"/>
                <a:gd name="T9" fmla="*/ 139 h 230"/>
                <a:gd name="T10" fmla="*/ 0 w 163"/>
                <a:gd name="T11" fmla="*/ 152 h 230"/>
                <a:gd name="T12" fmla="*/ 0 w 163"/>
                <a:gd name="T13" fmla="*/ 218 h 230"/>
                <a:gd name="T14" fmla="*/ 5 w 163"/>
                <a:gd name="T15" fmla="*/ 230 h 230"/>
                <a:gd name="T16" fmla="*/ 17 w 163"/>
                <a:gd name="T17" fmla="*/ 220 h 230"/>
                <a:gd name="T18" fmla="*/ 27 w 163"/>
                <a:gd name="T19" fmla="*/ 208 h 230"/>
                <a:gd name="T20" fmla="*/ 82 w 163"/>
                <a:gd name="T21" fmla="*/ 230 h 230"/>
                <a:gd name="T22" fmla="*/ 163 w 163"/>
                <a:gd name="T23" fmla="*/ 160 h 230"/>
                <a:gd name="T24" fmla="*/ 142 w 163"/>
                <a:gd name="T25" fmla="*/ 113 h 230"/>
                <a:gd name="T26" fmla="*/ 85 w 163"/>
                <a:gd name="T27" fmla="*/ 89 h 230"/>
                <a:gd name="T28" fmla="*/ 23 w 163"/>
                <a:gd name="T29" fmla="*/ 48 h 230"/>
                <a:gd name="T30" fmla="*/ 79 w 163"/>
                <a:gd name="T31" fmla="*/ 10 h 230"/>
                <a:gd name="T32" fmla="*/ 138 w 163"/>
                <a:gd name="T33" fmla="*/ 70 h 230"/>
                <a:gd name="T34" fmla="*/ 144 w 163"/>
                <a:gd name="T35" fmla="*/ 75 h 230"/>
                <a:gd name="T36" fmla="*/ 150 w 163"/>
                <a:gd name="T37" fmla="*/ 63 h 230"/>
                <a:gd name="T38" fmla="*/ 150 w 163"/>
                <a:gd name="T39" fmla="*/ 12 h 230"/>
                <a:gd name="T40" fmla="*/ 145 w 163"/>
                <a:gd name="T41" fmla="*/ 0 h 230"/>
                <a:gd name="T42" fmla="*/ 135 w 163"/>
                <a:gd name="T43" fmla="*/ 6 h 230"/>
                <a:gd name="T44" fmla="*/ 126 w 163"/>
                <a:gd name="T45" fmla="*/ 14 h 230"/>
                <a:gd name="T46" fmla="*/ 79 w 163"/>
                <a:gd name="T47" fmla="*/ 0 h 230"/>
                <a:gd name="T48" fmla="*/ 0 w 163"/>
                <a:gd name="T49" fmla="*/ 62 h 230"/>
                <a:gd name="T50" fmla="*/ 21 w 163"/>
                <a:gd name="T51" fmla="*/ 104 h 230"/>
                <a:gd name="T52" fmla="*/ 87 w 163"/>
                <a:gd name="T53" fmla="*/ 1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30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9"/>
                    <a:pt x="121" y="219"/>
                    <a:pt x="82" y="219"/>
                  </a:cubicBezTo>
                  <a:cubicBezTo>
                    <a:pt x="40" y="219"/>
                    <a:pt x="22" y="190"/>
                    <a:pt x="13" y="148"/>
                  </a:cubicBezTo>
                  <a:cubicBezTo>
                    <a:pt x="11" y="141"/>
                    <a:pt x="11" y="139"/>
                    <a:pt x="6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8"/>
                  </a:lnTo>
                  <a:cubicBezTo>
                    <a:pt x="0" y="226"/>
                    <a:pt x="0" y="230"/>
                    <a:pt x="5" y="230"/>
                  </a:cubicBezTo>
                  <a:cubicBezTo>
                    <a:pt x="8" y="230"/>
                    <a:pt x="8" y="229"/>
                    <a:pt x="17" y="220"/>
                  </a:cubicBezTo>
                  <a:cubicBezTo>
                    <a:pt x="18" y="219"/>
                    <a:pt x="18" y="218"/>
                    <a:pt x="27" y="208"/>
                  </a:cubicBezTo>
                  <a:cubicBezTo>
                    <a:pt x="49" y="229"/>
                    <a:pt x="72" y="230"/>
                    <a:pt x="82" y="230"/>
                  </a:cubicBezTo>
                  <a:cubicBezTo>
                    <a:pt x="140" y="230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5" y="97"/>
                    <a:pt x="106" y="93"/>
                    <a:pt x="85" y="89"/>
                  </a:cubicBezTo>
                  <a:cubicBezTo>
                    <a:pt x="57" y="83"/>
                    <a:pt x="23" y="77"/>
                    <a:pt x="23" y="48"/>
                  </a:cubicBezTo>
                  <a:cubicBezTo>
                    <a:pt x="23" y="30"/>
                    <a:pt x="36" y="10"/>
                    <a:pt x="79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5"/>
                    <a:pt x="143" y="75"/>
                    <a:pt x="144" y="75"/>
                  </a:cubicBezTo>
                  <a:cubicBezTo>
                    <a:pt x="150" y="75"/>
                    <a:pt x="150" y="72"/>
                    <a:pt x="150" y="63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8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27">
              <a:extLst>
                <a:ext uri="{FF2B5EF4-FFF2-40B4-BE49-F238E27FC236}">
                  <a16:creationId xmlns:a16="http://schemas.microsoft.com/office/drawing/2014/main" id="{377042DD-6114-4C6F-A76E-8FE56D11A327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4414838" y="5702300"/>
              <a:ext cx="53975" cy="192088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3 h 334"/>
                <a:gd name="T24" fmla="*/ 74 w 107"/>
                <a:gd name="T25" fmla="*/ 27 h 334"/>
                <a:gd name="T26" fmla="*/ 47 w 107"/>
                <a:gd name="T27" fmla="*/ 0 h 334"/>
                <a:gd name="T28" fmla="*/ 21 w 107"/>
                <a:gd name="T29" fmla="*/ 27 h 334"/>
                <a:gd name="T30" fmla="*/ 47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28">
              <a:extLst>
                <a:ext uri="{FF2B5EF4-FFF2-40B4-BE49-F238E27FC236}">
                  <a16:creationId xmlns:a16="http://schemas.microsoft.com/office/drawing/2014/main" id="{D3E1E825-5C48-46E4-B7D0-B20ADDDCCA78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484688" y="5767388"/>
              <a:ext cx="196850" cy="127000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6 h 221"/>
                <a:gd name="T6" fmla="*/ 0 w 389"/>
                <a:gd name="T7" fmla="*/ 221 h 221"/>
                <a:gd name="T8" fmla="*/ 56 w 389"/>
                <a:gd name="T9" fmla="*/ 220 h 221"/>
                <a:gd name="T10" fmla="*/ 112 w 389"/>
                <a:gd name="T11" fmla="*/ 221 h 221"/>
                <a:gd name="T12" fmla="*/ 112 w 389"/>
                <a:gd name="T13" fmla="*/ 206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6 h 221"/>
                <a:gd name="T26" fmla="*/ 138 w 389"/>
                <a:gd name="T27" fmla="*/ 221 h 221"/>
                <a:gd name="T28" fmla="*/ 195 w 389"/>
                <a:gd name="T29" fmla="*/ 220 h 221"/>
                <a:gd name="T30" fmla="*/ 251 w 389"/>
                <a:gd name="T31" fmla="*/ 221 h 221"/>
                <a:gd name="T32" fmla="*/ 251 w 389"/>
                <a:gd name="T33" fmla="*/ 206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6 h 221"/>
                <a:gd name="T46" fmla="*/ 277 w 389"/>
                <a:gd name="T47" fmla="*/ 221 h 221"/>
                <a:gd name="T48" fmla="*/ 333 w 389"/>
                <a:gd name="T49" fmla="*/ 220 h 221"/>
                <a:gd name="T50" fmla="*/ 389 w 389"/>
                <a:gd name="T51" fmla="*/ 221 h 221"/>
                <a:gd name="T52" fmla="*/ 389 w 389"/>
                <a:gd name="T53" fmla="*/ 206 h 221"/>
                <a:gd name="T54" fmla="*/ 350 w 389"/>
                <a:gd name="T55" fmla="*/ 191 h 221"/>
                <a:gd name="T56" fmla="*/ 350 w 389"/>
                <a:gd name="T57" fmla="*/ 95 h 221"/>
                <a:gd name="T58" fmla="*/ 335 w 389"/>
                <a:gd name="T59" fmla="*/ 19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7" y="221"/>
                    <a:pt x="43" y="220"/>
                    <a:pt x="56" y="220"/>
                  </a:cubicBezTo>
                  <a:cubicBezTo>
                    <a:pt x="69" y="220"/>
                    <a:pt x="95" y="221"/>
                    <a:pt x="112" y="221"/>
                  </a:cubicBezTo>
                  <a:lnTo>
                    <a:pt x="112" y="206"/>
                  </a:lnTo>
                  <a:cubicBezTo>
                    <a:pt x="79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6"/>
                    <a:pt x="172" y="206"/>
                    <a:pt x="138" y="206"/>
                  </a:cubicBezTo>
                  <a:lnTo>
                    <a:pt x="138" y="221"/>
                  </a:lnTo>
                  <a:cubicBezTo>
                    <a:pt x="156" y="221"/>
                    <a:pt x="181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17" y="206"/>
                    <a:pt x="212" y="206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6"/>
                    <a:pt x="310" y="206"/>
                    <a:pt x="277" y="206"/>
                  </a:cubicBezTo>
                  <a:lnTo>
                    <a:pt x="277" y="221"/>
                  </a:lnTo>
                  <a:cubicBezTo>
                    <a:pt x="294" y="221"/>
                    <a:pt x="320" y="220"/>
                    <a:pt x="333" y="220"/>
                  </a:cubicBezTo>
                  <a:cubicBezTo>
                    <a:pt x="346" y="220"/>
                    <a:pt x="372" y="221"/>
                    <a:pt x="389" y="221"/>
                  </a:cubicBezTo>
                  <a:lnTo>
                    <a:pt x="389" y="206"/>
                  </a:lnTo>
                  <a:cubicBezTo>
                    <a:pt x="363" y="206"/>
                    <a:pt x="351" y="206"/>
                    <a:pt x="350" y="191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29">
              <a:extLst>
                <a:ext uri="{FF2B5EF4-FFF2-40B4-BE49-F238E27FC236}">
                  <a16:creationId xmlns:a16="http://schemas.microsoft.com/office/drawing/2014/main" id="{FF70AE53-DAEF-40A1-83E0-82043CBADC44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687888" y="5767388"/>
              <a:ext cx="127000" cy="130175"/>
            </a:xfrm>
            <a:custGeom>
              <a:avLst/>
              <a:gdLst>
                <a:gd name="T0" fmla="*/ 179 w 251"/>
                <a:gd name="T1" fmla="*/ 182 h 227"/>
                <a:gd name="T2" fmla="*/ 179 w 251"/>
                <a:gd name="T3" fmla="*/ 227 h 227"/>
                <a:gd name="T4" fmla="*/ 251 w 251"/>
                <a:gd name="T5" fmla="*/ 221 h 227"/>
                <a:gd name="T6" fmla="*/ 251 w 251"/>
                <a:gd name="T7" fmla="*/ 206 h 227"/>
                <a:gd name="T8" fmla="*/ 212 w 251"/>
                <a:gd name="T9" fmla="*/ 178 h 227"/>
                <a:gd name="T10" fmla="*/ 212 w 251"/>
                <a:gd name="T11" fmla="*/ 0 h 227"/>
                <a:gd name="T12" fmla="*/ 139 w 251"/>
                <a:gd name="T13" fmla="*/ 6 h 227"/>
                <a:gd name="T14" fmla="*/ 139 w 251"/>
                <a:gd name="T15" fmla="*/ 21 h 227"/>
                <a:gd name="T16" fmla="*/ 178 w 251"/>
                <a:gd name="T17" fmla="*/ 49 h 227"/>
                <a:gd name="T18" fmla="*/ 178 w 251"/>
                <a:gd name="T19" fmla="*/ 138 h 227"/>
                <a:gd name="T20" fmla="*/ 117 w 251"/>
                <a:gd name="T21" fmla="*/ 216 h 227"/>
                <a:gd name="T22" fmla="*/ 73 w 251"/>
                <a:gd name="T23" fmla="*/ 166 h 227"/>
                <a:gd name="T24" fmla="*/ 73 w 251"/>
                <a:gd name="T25" fmla="*/ 0 h 227"/>
                <a:gd name="T26" fmla="*/ 0 w 251"/>
                <a:gd name="T27" fmla="*/ 6 h 227"/>
                <a:gd name="T28" fmla="*/ 0 w 251"/>
                <a:gd name="T29" fmla="*/ 21 h 227"/>
                <a:gd name="T30" fmla="*/ 39 w 251"/>
                <a:gd name="T31" fmla="*/ 67 h 227"/>
                <a:gd name="T32" fmla="*/ 39 w 251"/>
                <a:gd name="T33" fmla="*/ 142 h 227"/>
                <a:gd name="T34" fmla="*/ 115 w 251"/>
                <a:gd name="T35" fmla="*/ 227 h 227"/>
                <a:gd name="T36" fmla="*/ 179 w 251"/>
                <a:gd name="T37" fmla="*/ 18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7">
                  <a:moveTo>
                    <a:pt x="179" y="182"/>
                  </a:moveTo>
                  <a:lnTo>
                    <a:pt x="179" y="227"/>
                  </a:lnTo>
                  <a:lnTo>
                    <a:pt x="251" y="221"/>
                  </a:lnTo>
                  <a:lnTo>
                    <a:pt x="251" y="206"/>
                  </a:lnTo>
                  <a:cubicBezTo>
                    <a:pt x="216" y="206"/>
                    <a:pt x="212" y="202"/>
                    <a:pt x="212" y="178"/>
                  </a:cubicBezTo>
                  <a:lnTo>
                    <a:pt x="212" y="0"/>
                  </a:lnTo>
                  <a:lnTo>
                    <a:pt x="139" y="6"/>
                  </a:lnTo>
                  <a:lnTo>
                    <a:pt x="139" y="21"/>
                  </a:lnTo>
                  <a:cubicBezTo>
                    <a:pt x="174" y="21"/>
                    <a:pt x="178" y="25"/>
                    <a:pt x="178" y="49"/>
                  </a:cubicBezTo>
                  <a:lnTo>
                    <a:pt x="178" y="138"/>
                  </a:lnTo>
                  <a:cubicBezTo>
                    <a:pt x="178" y="182"/>
                    <a:pt x="154" y="216"/>
                    <a:pt x="117" y="216"/>
                  </a:cubicBezTo>
                  <a:cubicBezTo>
                    <a:pt x="75" y="216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9" y="21"/>
                    <a:pt x="39" y="23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7"/>
                    <a:pt x="115" y="227"/>
                  </a:cubicBezTo>
                  <a:cubicBezTo>
                    <a:pt x="143" y="227"/>
                    <a:pt x="165" y="213"/>
                    <a:pt x="179" y="1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30">
              <a:extLst>
                <a:ext uri="{FF2B5EF4-FFF2-40B4-BE49-F238E27FC236}">
                  <a16:creationId xmlns:a16="http://schemas.microsoft.com/office/drawing/2014/main" id="{DBB6238A-FE74-410C-B035-FA40B0D66246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829176" y="5695950"/>
              <a:ext cx="55563" cy="19843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1 h 346"/>
                <a:gd name="T12" fmla="*/ 0 w 111"/>
                <a:gd name="T13" fmla="*/ 346 h 346"/>
                <a:gd name="T14" fmla="*/ 56 w 111"/>
                <a:gd name="T15" fmla="*/ 345 h 346"/>
                <a:gd name="T16" fmla="*/ 111 w 111"/>
                <a:gd name="T17" fmla="*/ 346 h 346"/>
                <a:gd name="T18" fmla="*/ 111 w 111"/>
                <a:gd name="T19" fmla="*/ 331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3" y="345"/>
                    <a:pt x="56" y="345"/>
                  </a:cubicBezTo>
                  <a:cubicBezTo>
                    <a:pt x="68" y="345"/>
                    <a:pt x="93" y="346"/>
                    <a:pt x="111" y="346"/>
                  </a:cubicBezTo>
                  <a:lnTo>
                    <a:pt x="111" y="331"/>
                  </a:lnTo>
                  <a:cubicBezTo>
                    <a:pt x="78" y="331"/>
                    <a:pt x="72" y="331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31">
              <a:extLst>
                <a:ext uri="{FF2B5EF4-FFF2-40B4-BE49-F238E27FC236}">
                  <a16:creationId xmlns:a16="http://schemas.microsoft.com/office/drawing/2014/main" id="{4C18EBAE-3FEA-4EDE-9820-0316F13AF59D}"/>
                </a:ext>
              </a:extLst>
            </p:cNvPr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4900613" y="5765800"/>
              <a:ext cx="114300" cy="131763"/>
            </a:xfrm>
            <a:custGeom>
              <a:avLst/>
              <a:gdLst>
                <a:gd name="T0" fmla="*/ 145 w 225"/>
                <a:gd name="T1" fmla="*/ 186 h 230"/>
                <a:gd name="T2" fmla="*/ 184 w 225"/>
                <a:gd name="T3" fmla="*/ 227 h 230"/>
                <a:gd name="T4" fmla="*/ 225 w 225"/>
                <a:gd name="T5" fmla="*/ 180 h 230"/>
                <a:gd name="T6" fmla="*/ 225 w 225"/>
                <a:gd name="T7" fmla="*/ 152 h 230"/>
                <a:gd name="T8" fmla="*/ 213 w 225"/>
                <a:gd name="T9" fmla="*/ 152 h 230"/>
                <a:gd name="T10" fmla="*/ 213 w 225"/>
                <a:gd name="T11" fmla="*/ 180 h 230"/>
                <a:gd name="T12" fmla="*/ 195 w 225"/>
                <a:gd name="T13" fmla="*/ 212 h 230"/>
                <a:gd name="T14" fmla="*/ 176 w 225"/>
                <a:gd name="T15" fmla="*/ 187 h 230"/>
                <a:gd name="T16" fmla="*/ 176 w 225"/>
                <a:gd name="T17" fmla="*/ 87 h 230"/>
                <a:gd name="T18" fmla="*/ 158 w 225"/>
                <a:gd name="T19" fmla="*/ 28 h 230"/>
                <a:gd name="T20" fmla="*/ 90 w 225"/>
                <a:gd name="T21" fmla="*/ 0 h 230"/>
                <a:gd name="T22" fmla="*/ 15 w 225"/>
                <a:gd name="T23" fmla="*/ 57 h 230"/>
                <a:gd name="T24" fmla="*/ 38 w 225"/>
                <a:gd name="T25" fmla="*/ 80 h 230"/>
                <a:gd name="T26" fmla="*/ 60 w 225"/>
                <a:gd name="T27" fmla="*/ 57 h 230"/>
                <a:gd name="T28" fmla="*/ 35 w 225"/>
                <a:gd name="T29" fmla="*/ 34 h 230"/>
                <a:gd name="T30" fmla="*/ 89 w 225"/>
                <a:gd name="T31" fmla="*/ 11 h 230"/>
                <a:gd name="T32" fmla="*/ 142 w 225"/>
                <a:gd name="T33" fmla="*/ 75 h 230"/>
                <a:gd name="T34" fmla="*/ 142 w 225"/>
                <a:gd name="T35" fmla="*/ 94 h 230"/>
                <a:gd name="T36" fmla="*/ 50 w 225"/>
                <a:gd name="T37" fmla="*/ 112 h 230"/>
                <a:gd name="T38" fmla="*/ 0 w 225"/>
                <a:gd name="T39" fmla="*/ 177 h 230"/>
                <a:gd name="T40" fmla="*/ 80 w 225"/>
                <a:gd name="T41" fmla="*/ 230 h 230"/>
                <a:gd name="T42" fmla="*/ 145 w 225"/>
                <a:gd name="T43" fmla="*/ 186 h 230"/>
                <a:gd name="T44" fmla="*/ 142 w 225"/>
                <a:gd name="T45" fmla="*/ 104 h 230"/>
                <a:gd name="T46" fmla="*/ 142 w 225"/>
                <a:gd name="T47" fmla="*/ 154 h 230"/>
                <a:gd name="T48" fmla="*/ 83 w 225"/>
                <a:gd name="T49" fmla="*/ 219 h 230"/>
                <a:gd name="T50" fmla="*/ 39 w 225"/>
                <a:gd name="T51" fmla="*/ 176 h 230"/>
                <a:gd name="T52" fmla="*/ 142 w 225"/>
                <a:gd name="T53" fmla="*/ 10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30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80"/>
                  </a:cubicBezTo>
                  <a:lnTo>
                    <a:pt x="225" y="152"/>
                  </a:lnTo>
                  <a:lnTo>
                    <a:pt x="213" y="152"/>
                  </a:lnTo>
                  <a:lnTo>
                    <a:pt x="213" y="180"/>
                  </a:lnTo>
                  <a:cubicBezTo>
                    <a:pt x="213" y="209"/>
                    <a:pt x="200" y="212"/>
                    <a:pt x="195" y="212"/>
                  </a:cubicBezTo>
                  <a:cubicBezTo>
                    <a:pt x="178" y="212"/>
                    <a:pt x="176" y="189"/>
                    <a:pt x="176" y="187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7"/>
                  </a:cubicBezTo>
                  <a:cubicBezTo>
                    <a:pt x="15" y="72"/>
                    <a:pt x="25" y="80"/>
                    <a:pt x="38" y="80"/>
                  </a:cubicBezTo>
                  <a:cubicBezTo>
                    <a:pt x="52" y="80"/>
                    <a:pt x="60" y="70"/>
                    <a:pt x="60" y="57"/>
                  </a:cubicBezTo>
                  <a:cubicBezTo>
                    <a:pt x="60" y="51"/>
                    <a:pt x="58" y="35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3" y="129"/>
                    <a:pt x="0" y="155"/>
                    <a:pt x="0" y="177"/>
                  </a:cubicBezTo>
                  <a:cubicBezTo>
                    <a:pt x="0" y="217"/>
                    <a:pt x="49" y="230"/>
                    <a:pt x="80" y="230"/>
                  </a:cubicBezTo>
                  <a:cubicBezTo>
                    <a:pt x="113" y="230"/>
                    <a:pt x="136" y="210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2"/>
                    <a:pt x="106" y="219"/>
                    <a:pt x="83" y="219"/>
                  </a:cubicBezTo>
                  <a:cubicBezTo>
                    <a:pt x="59" y="219"/>
                    <a:pt x="39" y="201"/>
                    <a:pt x="39" y="176"/>
                  </a:cubicBezTo>
                  <a:cubicBezTo>
                    <a:pt x="39" y="149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32">
              <a:extLst>
                <a:ext uri="{FF2B5EF4-FFF2-40B4-BE49-F238E27FC236}">
                  <a16:creationId xmlns:a16="http://schemas.microsoft.com/office/drawing/2014/main" id="{5B25B866-9690-4235-8F3A-EE124664D8C3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021263" y="5718175"/>
              <a:ext cx="79375" cy="179388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2 w 156"/>
                <a:gd name="T17" fmla="*/ 107 h 313"/>
                <a:gd name="T18" fmla="*/ 42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33">
              <a:extLst>
                <a:ext uri="{FF2B5EF4-FFF2-40B4-BE49-F238E27FC236}">
                  <a16:creationId xmlns:a16="http://schemas.microsoft.com/office/drawing/2014/main" id="{00706658-84D7-40AE-B27E-2F98448C3552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5124451" y="5702300"/>
              <a:ext cx="52388" cy="192088"/>
            </a:xfrm>
            <a:custGeom>
              <a:avLst/>
              <a:gdLst>
                <a:gd name="T0" fmla="*/ 71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8 w 106"/>
                <a:gd name="T7" fmla="*/ 162 h 334"/>
                <a:gd name="T8" fmla="*/ 38 w 106"/>
                <a:gd name="T9" fmla="*/ 296 h 334"/>
                <a:gd name="T10" fmla="*/ 0 w 106"/>
                <a:gd name="T11" fmla="*/ 319 h 334"/>
                <a:gd name="T12" fmla="*/ 0 w 106"/>
                <a:gd name="T13" fmla="*/ 334 h 334"/>
                <a:gd name="T14" fmla="*/ 54 w 106"/>
                <a:gd name="T15" fmla="*/ 333 h 334"/>
                <a:gd name="T16" fmla="*/ 106 w 106"/>
                <a:gd name="T17" fmla="*/ 334 h 334"/>
                <a:gd name="T18" fmla="*/ 106 w 106"/>
                <a:gd name="T19" fmla="*/ 319 h 334"/>
                <a:gd name="T20" fmla="*/ 71 w 106"/>
                <a:gd name="T21" fmla="*/ 297 h 334"/>
                <a:gd name="T22" fmla="*/ 71 w 106"/>
                <a:gd name="T23" fmla="*/ 113 h 334"/>
                <a:gd name="T24" fmla="*/ 73 w 106"/>
                <a:gd name="T25" fmla="*/ 27 h 334"/>
                <a:gd name="T26" fmla="*/ 47 w 106"/>
                <a:gd name="T27" fmla="*/ 0 h 334"/>
                <a:gd name="T28" fmla="*/ 20 w 106"/>
                <a:gd name="T29" fmla="*/ 27 h 334"/>
                <a:gd name="T30" fmla="*/ 47 w 106"/>
                <a:gd name="T31" fmla="*/ 53 h 334"/>
                <a:gd name="T32" fmla="*/ 73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1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8" y="137"/>
                    <a:pt x="38" y="162"/>
                  </a:cubicBezTo>
                  <a:lnTo>
                    <a:pt x="38" y="296"/>
                  </a:lnTo>
                  <a:cubicBezTo>
                    <a:pt x="38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5" y="334"/>
                    <a:pt x="42" y="333"/>
                    <a:pt x="54" y="333"/>
                  </a:cubicBezTo>
                  <a:cubicBezTo>
                    <a:pt x="72" y="333"/>
                    <a:pt x="89" y="334"/>
                    <a:pt x="106" y="334"/>
                  </a:cubicBezTo>
                  <a:lnTo>
                    <a:pt x="106" y="319"/>
                  </a:lnTo>
                  <a:cubicBezTo>
                    <a:pt x="73" y="319"/>
                    <a:pt x="71" y="316"/>
                    <a:pt x="71" y="297"/>
                  </a:cubicBezTo>
                  <a:lnTo>
                    <a:pt x="71" y="113"/>
                  </a:lnTo>
                  <a:close/>
                  <a:moveTo>
                    <a:pt x="73" y="27"/>
                  </a:moveTo>
                  <a:cubicBezTo>
                    <a:pt x="73" y="11"/>
                    <a:pt x="61" y="0"/>
                    <a:pt x="47" y="0"/>
                  </a:cubicBezTo>
                  <a:cubicBezTo>
                    <a:pt x="31" y="0"/>
                    <a:pt x="20" y="14"/>
                    <a:pt x="20" y="27"/>
                  </a:cubicBezTo>
                  <a:cubicBezTo>
                    <a:pt x="20" y="40"/>
                    <a:pt x="31" y="53"/>
                    <a:pt x="47" y="53"/>
                  </a:cubicBezTo>
                  <a:cubicBezTo>
                    <a:pt x="61" y="53"/>
                    <a:pt x="73" y="43"/>
                    <a:pt x="73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34">
              <a:extLst>
                <a:ext uri="{FF2B5EF4-FFF2-40B4-BE49-F238E27FC236}">
                  <a16:creationId xmlns:a16="http://schemas.microsoft.com/office/drawing/2014/main" id="{13B34F15-B8C7-4CB9-83D5-32E98DE218EA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5192713" y="5765800"/>
              <a:ext cx="111125" cy="131763"/>
            </a:xfrm>
            <a:custGeom>
              <a:avLst/>
              <a:gdLst>
                <a:gd name="T0" fmla="*/ 221 w 221"/>
                <a:gd name="T1" fmla="*/ 117 h 230"/>
                <a:gd name="T2" fmla="*/ 111 w 221"/>
                <a:gd name="T3" fmla="*/ 0 h 230"/>
                <a:gd name="T4" fmla="*/ 0 w 221"/>
                <a:gd name="T5" fmla="*/ 117 h 230"/>
                <a:gd name="T6" fmla="*/ 111 w 221"/>
                <a:gd name="T7" fmla="*/ 230 h 230"/>
                <a:gd name="T8" fmla="*/ 221 w 221"/>
                <a:gd name="T9" fmla="*/ 117 h 230"/>
                <a:gd name="T10" fmla="*/ 111 w 221"/>
                <a:gd name="T11" fmla="*/ 217 h 230"/>
                <a:gd name="T12" fmla="*/ 54 w 221"/>
                <a:gd name="T13" fmla="*/ 184 h 230"/>
                <a:gd name="T14" fmla="*/ 42 w 221"/>
                <a:gd name="T15" fmla="*/ 113 h 230"/>
                <a:gd name="T16" fmla="*/ 54 w 221"/>
                <a:gd name="T17" fmla="*/ 45 h 230"/>
                <a:gd name="T18" fmla="*/ 111 w 221"/>
                <a:gd name="T19" fmla="*/ 11 h 230"/>
                <a:gd name="T20" fmla="*/ 167 w 221"/>
                <a:gd name="T21" fmla="*/ 44 h 230"/>
                <a:gd name="T22" fmla="*/ 180 w 221"/>
                <a:gd name="T23" fmla="*/ 113 h 230"/>
                <a:gd name="T24" fmla="*/ 169 w 221"/>
                <a:gd name="T25" fmla="*/ 180 h 230"/>
                <a:gd name="T26" fmla="*/ 111 w 221"/>
                <a:gd name="T27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30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2"/>
                    <a:pt x="52" y="230"/>
                    <a:pt x="111" y="230"/>
                  </a:cubicBezTo>
                  <a:cubicBezTo>
                    <a:pt x="171" y="230"/>
                    <a:pt x="221" y="181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7"/>
                    <a:pt x="54" y="184"/>
                  </a:cubicBezTo>
                  <a:cubicBezTo>
                    <a:pt x="42" y="162"/>
                    <a:pt x="42" y="131"/>
                    <a:pt x="42" y="113"/>
                  </a:cubicBezTo>
                  <a:cubicBezTo>
                    <a:pt x="42" y="94"/>
                    <a:pt x="42" y="67"/>
                    <a:pt x="54" y="45"/>
                  </a:cubicBezTo>
                  <a:cubicBezTo>
                    <a:pt x="67" y="22"/>
                    <a:pt x="91" y="11"/>
                    <a:pt x="111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3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35">
              <a:extLst>
                <a:ext uri="{FF2B5EF4-FFF2-40B4-BE49-F238E27FC236}">
                  <a16:creationId xmlns:a16="http://schemas.microsoft.com/office/drawing/2014/main" id="{21A5A090-3745-44B8-819A-93F93145EBA7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5319713" y="5767388"/>
              <a:ext cx="127000" cy="12700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6 h 221"/>
                <a:gd name="T6" fmla="*/ 0 w 251"/>
                <a:gd name="T7" fmla="*/ 221 h 221"/>
                <a:gd name="T8" fmla="*/ 57 w 251"/>
                <a:gd name="T9" fmla="*/ 220 h 221"/>
                <a:gd name="T10" fmla="*/ 113 w 251"/>
                <a:gd name="T11" fmla="*/ 221 h 221"/>
                <a:gd name="T12" fmla="*/ 113 w 251"/>
                <a:gd name="T13" fmla="*/ 206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6 h 221"/>
                <a:gd name="T26" fmla="*/ 139 w 251"/>
                <a:gd name="T27" fmla="*/ 221 h 221"/>
                <a:gd name="T28" fmla="*/ 195 w 251"/>
                <a:gd name="T29" fmla="*/ 220 h 221"/>
                <a:gd name="T30" fmla="*/ 251 w 251"/>
                <a:gd name="T31" fmla="*/ 221 h 221"/>
                <a:gd name="T32" fmla="*/ 251 w 251"/>
                <a:gd name="T33" fmla="*/ 206 h 221"/>
                <a:gd name="T34" fmla="*/ 212 w 251"/>
                <a:gd name="T35" fmla="*/ 191 h 221"/>
                <a:gd name="T36" fmla="*/ 212 w 251"/>
                <a:gd name="T37" fmla="*/ 95 h 221"/>
                <a:gd name="T38" fmla="*/ 197 w 251"/>
                <a:gd name="T39" fmla="*/ 19 h 221"/>
                <a:gd name="T40" fmla="*/ 145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18" y="221"/>
                    <a:pt x="43" y="220"/>
                    <a:pt x="57" y="220"/>
                  </a:cubicBezTo>
                  <a:cubicBezTo>
                    <a:pt x="70" y="220"/>
                    <a:pt x="96" y="221"/>
                    <a:pt x="113" y="221"/>
                  </a:cubicBezTo>
                  <a:lnTo>
                    <a:pt x="113" y="206"/>
                  </a:lnTo>
                  <a:cubicBezTo>
                    <a:pt x="79" y="206"/>
                    <a:pt x="74" y="206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6"/>
                    <a:pt x="172" y="206"/>
                    <a:pt x="139" y="206"/>
                  </a:cubicBezTo>
                  <a:lnTo>
                    <a:pt x="139" y="221"/>
                  </a:lnTo>
                  <a:cubicBezTo>
                    <a:pt x="156" y="221"/>
                    <a:pt x="182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25" y="206"/>
                    <a:pt x="213" y="206"/>
                    <a:pt x="212" y="191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5" y="0"/>
                  </a:cubicBezTo>
                  <a:cubicBezTo>
                    <a:pt x="108" y="0"/>
                    <a:pt x="85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06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" grpId="0" animBg="1"/>
      <p:bldP spid="708" grpId="0"/>
      <p:bldP spid="7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25AB-7092-4440-9B1C-61C83797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</a:t>
            </a:r>
            <a:r>
              <a:rPr lang="en-US" dirty="0" err="1"/>
              <a:t>ExtCom</a:t>
            </a:r>
            <a:r>
              <a:rPr lang="en-US" dirty="0"/>
              <a:t> to Standard </a:t>
            </a:r>
            <a:r>
              <a:rPr lang="en-US" dirty="0" err="1"/>
              <a:t>ExtCom</a:t>
            </a:r>
            <a:endParaRPr lang="en-US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8668200-7E7F-4C9E-8F37-039080F1C857}"/>
              </a:ext>
            </a:extLst>
          </p:cNvPr>
          <p:cNvSpPr txBox="1"/>
          <p:nvPr/>
        </p:nvSpPr>
        <p:spPr>
          <a:xfrm>
            <a:off x="221673" y="1016000"/>
            <a:ext cx="7028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/>
              <a:t>Weak </a:t>
            </a:r>
            <a:r>
              <a:rPr lang="en-US" altLang="zh-CN" sz="2200" dirty="0" err="1"/>
              <a:t>ExtCom</a:t>
            </a:r>
            <a:r>
              <a:rPr lang="en-US" altLang="zh-CN" sz="2200" dirty="0"/>
              <a:t> with</a:t>
            </a:r>
            <a:r>
              <a:rPr lang="en-US" sz="2200" dirty="0"/>
              <a:t> restrictions:</a:t>
            </a:r>
          </a:p>
          <a:p>
            <a:pPr marL="342900" indent="-342900" algn="l">
              <a:buFontTx/>
              <a:buChar char="-"/>
            </a:pPr>
            <a:r>
              <a:rPr lang="en-US" sz="2200" dirty="0"/>
              <a:t>C*’s first message is well-formed</a:t>
            </a:r>
          </a:p>
          <a:p>
            <a:pPr marL="342900" indent="-342900" algn="l">
              <a:buFontTx/>
              <a:buChar char="-"/>
            </a:pPr>
            <a:r>
              <a:rPr lang="en-US" sz="2200" dirty="0"/>
              <a:t>Don’t require anything if it is not well-formed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218E5A4D-7ABE-437D-A76E-F115EA323023}"/>
              </a:ext>
            </a:extLst>
          </p:cNvPr>
          <p:cNvCxnSpPr>
            <a:cxnSpLocks/>
          </p:cNvCxnSpPr>
          <p:nvPr/>
        </p:nvCxnSpPr>
        <p:spPr>
          <a:xfrm>
            <a:off x="614219" y="2170545"/>
            <a:ext cx="0" cy="905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4F21AF0-7D22-4A68-BFDF-939BF7B40476}"/>
              </a:ext>
            </a:extLst>
          </p:cNvPr>
          <p:cNvSpPr txBox="1"/>
          <p:nvPr/>
        </p:nvSpPr>
        <p:spPr>
          <a:xfrm>
            <a:off x="217056" y="3117270"/>
            <a:ext cx="4641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/>
              <a:t>Standard </a:t>
            </a:r>
            <a:r>
              <a:rPr lang="en-US" altLang="zh-CN" sz="2200" dirty="0" err="1"/>
              <a:t>ExtCom</a:t>
            </a:r>
            <a:r>
              <a:rPr lang="en-US" altLang="zh-CN" sz="2200" dirty="0"/>
              <a:t>, but</a:t>
            </a:r>
            <a:r>
              <a:rPr lang="en-US" sz="2200" dirty="0"/>
              <a:t>:</a:t>
            </a:r>
          </a:p>
          <a:p>
            <a:pPr marL="342900" indent="-342900" algn="l">
              <a:buFontTx/>
              <a:buChar char="-"/>
            </a:pPr>
            <a:r>
              <a:rPr lang="en-US" sz="2200" dirty="0"/>
              <a:t>Non-black-box due to ZK on Com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CF287B-87B9-4FED-AF57-5A8D5BF7755F}"/>
              </a:ext>
            </a:extLst>
          </p:cNvPr>
          <p:cNvSpPr txBox="1"/>
          <p:nvPr/>
        </p:nvSpPr>
        <p:spPr>
          <a:xfrm>
            <a:off x="923638" y="2189019"/>
            <a:ext cx="423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Add a ZK: C proves the well-formedness of its first message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1A869F1-D618-4FCA-83EC-3942B085D306}"/>
              </a:ext>
            </a:extLst>
          </p:cNvPr>
          <p:cNvSpPr/>
          <p:nvPr/>
        </p:nvSpPr>
        <p:spPr>
          <a:xfrm>
            <a:off x="917667" y="2216728"/>
            <a:ext cx="4116151" cy="789934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CD021DBC-2999-4452-B96B-078F2DF5F4FA}"/>
              </a:ext>
            </a:extLst>
          </p:cNvPr>
          <p:cNvCxnSpPr>
            <a:cxnSpLocks/>
          </p:cNvCxnSpPr>
          <p:nvPr/>
        </p:nvCxnSpPr>
        <p:spPr>
          <a:xfrm>
            <a:off x="600364" y="3860801"/>
            <a:ext cx="0" cy="748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EB949EF-A840-452F-A3BE-21D61B9A63FF}"/>
              </a:ext>
            </a:extLst>
          </p:cNvPr>
          <p:cNvSpPr/>
          <p:nvPr/>
        </p:nvSpPr>
        <p:spPr>
          <a:xfrm>
            <a:off x="922287" y="4022437"/>
            <a:ext cx="4194661" cy="457200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0E63A62-A38E-424E-AF72-8E8E6AA13CA5}"/>
              </a:ext>
            </a:extLst>
          </p:cNvPr>
          <p:cNvSpPr txBox="1"/>
          <p:nvPr/>
        </p:nvSpPr>
        <p:spPr>
          <a:xfrm>
            <a:off x="909786" y="4013201"/>
            <a:ext cx="4239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MPC-in-the-Head [</a:t>
            </a:r>
            <a:r>
              <a:rPr lang="en-US" sz="2200" dirty="0">
                <a:solidFill>
                  <a:schemeClr val="accent1"/>
                </a:solidFill>
              </a:rPr>
              <a:t>IKOS07</a:t>
            </a:r>
            <a:r>
              <a:rPr lang="en-US" sz="2200" dirty="0"/>
              <a:t>,</a:t>
            </a:r>
            <a:r>
              <a:rPr lang="en-US" sz="2200" dirty="0">
                <a:solidFill>
                  <a:schemeClr val="accent1"/>
                </a:solidFill>
              </a:rPr>
              <a:t>GLOV12</a:t>
            </a:r>
            <a:r>
              <a:rPr lang="en-US" sz="22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082D18E-70FA-474E-A673-55979F40D19A}"/>
                  </a:ext>
                </a:extLst>
              </p:cNvPr>
              <p:cNvSpPr txBox="1"/>
              <p:nvPr/>
            </p:nvSpPr>
            <p:spPr>
              <a:xfrm>
                <a:off x="175492" y="4608944"/>
                <a:ext cx="4641272" cy="248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200" dirty="0"/>
                  <a:t>Standard </a:t>
                </a:r>
                <a:r>
                  <a:rPr lang="en-US" altLang="zh-CN" sz="2200" dirty="0" err="1"/>
                  <a:t>ExtCom</a:t>
                </a:r>
                <a:r>
                  <a:rPr lang="en-US" altLang="zh-CN" sz="2200" dirty="0"/>
                  <a:t>:</a:t>
                </a:r>
                <a:endParaRPr lang="en-US" sz="2200" dirty="0"/>
              </a:p>
              <a:p>
                <a:pPr marL="342900" indent="-342900" algn="l">
                  <a:buFontTx/>
                  <a:buChar char="-"/>
                </a:pPr>
                <a:r>
                  <a:rPr lang="en-US" sz="2200" dirty="0"/>
                  <a:t>black-box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en-US" sz="2200" dirty="0"/>
                  <a:t>const.-round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en-US" sz="2200" dirty="0" err="1"/>
                  <a:t>mim</a:t>
                </a:r>
                <a:r>
                  <a:rPr lang="en-US" sz="2200" dirty="0"/>
                  <a:t>. assumption of OWFs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en-US" sz="2200" dirty="0"/>
                  <a:t>classical-comp.&amp;</a:t>
                </a:r>
                <a:r>
                  <a:rPr lang="en-US" sz="2200" dirty="0" err="1"/>
                  <a:t>commu</a:t>
                </a:r>
                <a:r>
                  <a:rPr lang="en-US" sz="2200" dirty="0"/>
                  <a:t>.</a:t>
                </a: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</a:rPr>
                  <a:t>-simulation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endParaRPr lang="en-US" sz="22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082D18E-70FA-474E-A673-55979F40D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2" y="4608944"/>
                <a:ext cx="4641272" cy="2484463"/>
              </a:xfrm>
              <a:prstGeom prst="rect">
                <a:avLst/>
              </a:prstGeom>
              <a:blipFill>
                <a:blip r:embed="rId2"/>
                <a:stretch>
                  <a:fillRect l="-1971" t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37">
            <a:extLst>
              <a:ext uri="{FF2B5EF4-FFF2-40B4-BE49-F238E27FC236}">
                <a16:creationId xmlns:a16="http://schemas.microsoft.com/office/drawing/2014/main" id="{884BB158-0B58-43A7-BF17-03114D3A360F}"/>
              </a:ext>
            </a:extLst>
          </p:cNvPr>
          <p:cNvSpPr txBox="1"/>
          <p:nvPr/>
        </p:nvSpPr>
        <p:spPr>
          <a:xfrm>
            <a:off x="6229349" y="2409825"/>
            <a:ext cx="56673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Caveat:</a:t>
            </a:r>
          </a:p>
          <a:p>
            <a:pPr marL="342900" indent="-342900" algn="l">
              <a:buFontTx/>
              <a:buChar char="-"/>
            </a:pPr>
            <a:r>
              <a:rPr lang="en-US" sz="2200" dirty="0"/>
              <a:t>Require parallel exec. of </a:t>
            </a:r>
            <a:r>
              <a:rPr lang="en-US" sz="2200" dirty="0" err="1"/>
              <a:t>ExtCom</a:t>
            </a:r>
            <a:endParaRPr lang="en-US" sz="2200" dirty="0"/>
          </a:p>
          <a:p>
            <a:pPr marL="342900" indent="-342900" algn="l">
              <a:buFontTx/>
              <a:buChar char="-"/>
            </a:pPr>
            <a:r>
              <a:rPr lang="en-US" sz="2200" dirty="0"/>
              <a:t>Our </a:t>
            </a:r>
            <a:r>
              <a:rPr lang="en-US" sz="2200" dirty="0" err="1"/>
              <a:t>ExtCom</a:t>
            </a:r>
            <a:r>
              <a:rPr lang="en-US" sz="2200" dirty="0"/>
              <a:t> only weakly-parallelable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If one session aborts, the whole exec. is considered aborts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suffices for MPC-in-the-Head compiler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since only a single committer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B830EC0-F1D1-4968-9E06-CDCC0A889060}"/>
              </a:ext>
            </a:extLst>
          </p:cNvPr>
          <p:cNvSpPr/>
          <p:nvPr/>
        </p:nvSpPr>
        <p:spPr>
          <a:xfrm>
            <a:off x="6232617" y="2369127"/>
            <a:ext cx="5654583" cy="2593397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92BFC85-31B6-4E96-BEE3-54A58919A73E}"/>
              </a:ext>
            </a:extLst>
          </p:cNvPr>
          <p:cNvCxnSpPr>
            <a:cxnSpLocks/>
            <a:stCxn id="139" idx="1"/>
            <a:endCxn id="133" idx="3"/>
          </p:cNvCxnSpPr>
          <p:nvPr/>
        </p:nvCxnSpPr>
        <p:spPr>
          <a:xfrm flipH="1">
            <a:off x="5149277" y="3665826"/>
            <a:ext cx="1083340" cy="5628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E5977E5C-0DCE-4E9F-83DD-A8E7835EBEBB}"/>
              </a:ext>
            </a:extLst>
          </p:cNvPr>
          <p:cNvSpPr txBox="1"/>
          <p:nvPr/>
        </p:nvSpPr>
        <p:spPr>
          <a:xfrm>
            <a:off x="6257925" y="5257800"/>
            <a:ext cx="6057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>
                <a:solidFill>
                  <a:srgbClr val="C00000"/>
                </a:solidFill>
              </a:rPr>
              <a:t>Warn:</a:t>
            </a:r>
          </a:p>
          <a:p>
            <a:pPr marL="342900" indent="-342900" algn="l">
              <a:buFontTx/>
              <a:buChar char="-"/>
            </a:pPr>
            <a:r>
              <a:rPr lang="en-US" sz="2200" dirty="0">
                <a:solidFill>
                  <a:srgbClr val="C00000"/>
                </a:solidFill>
              </a:rPr>
              <a:t>don’t use our </a:t>
            </a:r>
            <a:r>
              <a:rPr lang="en-US" sz="2200" dirty="0" err="1">
                <a:solidFill>
                  <a:srgbClr val="C00000"/>
                </a:solidFill>
              </a:rPr>
              <a:t>ExtCom</a:t>
            </a:r>
            <a:r>
              <a:rPr lang="en-US" sz="2200" dirty="0">
                <a:solidFill>
                  <a:srgbClr val="C00000"/>
                </a:solidFill>
              </a:rPr>
              <a:t> in the multi-committer parallel setting. (E.g., parallel  </a:t>
            </a:r>
            <a:r>
              <a:rPr lang="el-GR" sz="2200" dirty="0">
                <a:solidFill>
                  <a:srgbClr val="C00000"/>
                </a:solidFill>
              </a:rPr>
              <a:t>ε</a:t>
            </a:r>
            <a:r>
              <a:rPr lang="en-US" sz="2200" dirty="0">
                <a:solidFill>
                  <a:srgbClr val="C00000"/>
                </a:solidFill>
              </a:rPr>
              <a:t>-ZK)</a:t>
            </a:r>
          </a:p>
          <a:p>
            <a:pPr marL="342900" indent="-342900" algn="l">
              <a:buFontTx/>
              <a:buChar char="-"/>
            </a:pPr>
            <a:endParaRPr lang="en-US" sz="22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3C34600-E45F-4F8A-838D-A32F2183FAD1}"/>
              </a:ext>
            </a:extLst>
          </p:cNvPr>
          <p:cNvSpPr/>
          <p:nvPr/>
        </p:nvSpPr>
        <p:spPr>
          <a:xfrm>
            <a:off x="6242142" y="5229225"/>
            <a:ext cx="5654583" cy="1171574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30" grpId="0" animBg="1"/>
      <p:bldP spid="132" grpId="0" animBg="1"/>
      <p:bldP spid="133" grpId="0"/>
      <p:bldP spid="134" grpId="0"/>
      <p:bldP spid="138" grpId="0"/>
      <p:bldP spid="139" grpId="0" animBg="1"/>
      <p:bldP spid="145" grpId="0"/>
      <p:bldP spid="1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077E-A763-464C-B8E2-A4CD209C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2149"/>
          </a:xfrm>
        </p:spPr>
        <p:txBody>
          <a:bodyPr/>
          <a:lstStyle/>
          <a:p>
            <a:r>
              <a:rPr lang="en-US" dirty="0"/>
              <a:t>Application to Black-Box 2PC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18DF4-A86D-4996-98BA-B476C628B8B0}"/>
              </a:ext>
            </a:extLst>
          </p:cNvPr>
          <p:cNvSpPr txBox="1"/>
          <p:nvPr/>
        </p:nvSpPr>
        <p:spPr>
          <a:xfrm>
            <a:off x="685800" y="2752725"/>
            <a:ext cx="2562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/>
              <a:t>Special commitment Functionality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13768-C40D-49FA-9DF1-6A9B82228BBD}"/>
              </a:ext>
            </a:extLst>
          </p:cNvPr>
          <p:cNvSpPr txBox="1"/>
          <p:nvPr/>
        </p:nvSpPr>
        <p:spPr>
          <a:xfrm>
            <a:off x="1028700" y="4087881"/>
            <a:ext cx="214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semi-honest 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69A8F-BFEC-4607-A4A8-B5E01B4A5C3C}"/>
              </a:ext>
            </a:extLst>
          </p:cNvPr>
          <p:cNvSpPr txBox="1"/>
          <p:nvPr/>
        </p:nvSpPr>
        <p:spPr>
          <a:xfrm>
            <a:off x="1800225" y="3533775"/>
            <a:ext cx="40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+</a:t>
            </a:r>
            <a:endParaRPr lang="en-US" sz="2200" b="1" dirty="0"/>
          </a:p>
        </p:txBody>
      </p:sp>
      <p:sp>
        <p:nvSpPr>
          <p:cNvPr id="6" name="Arrow: Right 5">
            <a:hlinkClick r:id="" action="ppaction://noaction"/>
            <a:extLst>
              <a:ext uri="{FF2B5EF4-FFF2-40B4-BE49-F238E27FC236}">
                <a16:creationId xmlns:a16="http://schemas.microsoft.com/office/drawing/2014/main" id="{7658F227-FB84-42E0-9C7E-C8203B326499}"/>
              </a:ext>
            </a:extLst>
          </p:cNvPr>
          <p:cNvSpPr/>
          <p:nvPr/>
        </p:nvSpPr>
        <p:spPr>
          <a:xfrm>
            <a:off x="3771666" y="3723216"/>
            <a:ext cx="1657583" cy="14393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A2306-BEAE-4C14-9D1D-02E6201CBE31}"/>
              </a:ext>
            </a:extLst>
          </p:cNvPr>
          <p:cNvSpPr txBox="1"/>
          <p:nvPr/>
        </p:nvSpPr>
        <p:spPr>
          <a:xfrm>
            <a:off x="5553074" y="3238500"/>
            <a:ext cx="3552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/>
              <a:t>Maliciously-Secure OT (supporting bounded-parallel sessions between 2 parties)</a:t>
            </a:r>
            <a:endParaRPr lang="en-US" sz="2200" dirty="0"/>
          </a:p>
        </p:txBody>
      </p:sp>
      <p:sp>
        <p:nvSpPr>
          <p:cNvPr id="8" name="Arrow: Right 7">
            <a:hlinkClick r:id="" action="ppaction://noaction"/>
            <a:extLst>
              <a:ext uri="{FF2B5EF4-FFF2-40B4-BE49-F238E27FC236}">
                <a16:creationId xmlns:a16="http://schemas.microsoft.com/office/drawing/2014/main" id="{3B4F9583-3935-4841-948D-554FEC112042}"/>
              </a:ext>
            </a:extLst>
          </p:cNvPr>
          <p:cNvSpPr/>
          <p:nvPr/>
        </p:nvSpPr>
        <p:spPr>
          <a:xfrm>
            <a:off x="9305692" y="3713691"/>
            <a:ext cx="1057508" cy="17250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4BF61-81C3-45CD-B2E6-970C8D59580F}"/>
              </a:ext>
            </a:extLst>
          </p:cNvPr>
          <p:cNvSpPr txBox="1"/>
          <p:nvPr/>
        </p:nvSpPr>
        <p:spPr>
          <a:xfrm>
            <a:off x="10553700" y="3562350"/>
            <a:ext cx="676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/>
              <a:t>2PC</a:t>
            </a:r>
            <a:endParaRPr lang="en-US" sz="2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16EB2B-CE32-499B-B80A-48FA28F1646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62202" y="3159125"/>
            <a:ext cx="884238" cy="323850"/>
            <a:chOff x="2543177" y="2540000"/>
            <a:chExt cx="884238" cy="323850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560101B4-75E6-4432-9F46-3F5F75ACC0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543177" y="2573338"/>
              <a:ext cx="233363" cy="220663"/>
            </a:xfrm>
            <a:custGeom>
              <a:avLst/>
              <a:gdLst>
                <a:gd name="T0" fmla="*/ 406 w 406"/>
                <a:gd name="T1" fmla="*/ 23 h 361"/>
                <a:gd name="T2" fmla="*/ 352 w 406"/>
                <a:gd name="T3" fmla="*/ 4 h 361"/>
                <a:gd name="T4" fmla="*/ 164 w 406"/>
                <a:gd name="T5" fmla="*/ 4 h 361"/>
                <a:gd name="T6" fmla="*/ 86 w 406"/>
                <a:gd name="T7" fmla="*/ 45 h 361"/>
                <a:gd name="T8" fmla="*/ 91 w 406"/>
                <a:gd name="T9" fmla="*/ 49 h 361"/>
                <a:gd name="T10" fmla="*/ 124 w 406"/>
                <a:gd name="T11" fmla="*/ 32 h 361"/>
                <a:gd name="T12" fmla="*/ 170 w 406"/>
                <a:gd name="T13" fmla="*/ 31 h 361"/>
                <a:gd name="T14" fmla="*/ 201 w 406"/>
                <a:gd name="T15" fmla="*/ 31 h 361"/>
                <a:gd name="T16" fmla="*/ 199 w 406"/>
                <a:gd name="T17" fmla="*/ 41 h 361"/>
                <a:gd name="T18" fmla="*/ 128 w 406"/>
                <a:gd name="T19" fmla="*/ 258 h 361"/>
                <a:gd name="T20" fmla="*/ 91 w 406"/>
                <a:gd name="T21" fmla="*/ 333 h 361"/>
                <a:gd name="T22" fmla="*/ 44 w 406"/>
                <a:gd name="T23" fmla="*/ 302 h 361"/>
                <a:gd name="T24" fmla="*/ 39 w 406"/>
                <a:gd name="T25" fmla="*/ 297 h 361"/>
                <a:gd name="T26" fmla="*/ 0 w 406"/>
                <a:gd name="T27" fmla="*/ 321 h 361"/>
                <a:gd name="T28" fmla="*/ 1 w 406"/>
                <a:gd name="T29" fmla="*/ 324 h 361"/>
                <a:gd name="T30" fmla="*/ 57 w 406"/>
                <a:gd name="T31" fmla="*/ 361 h 361"/>
                <a:gd name="T32" fmla="*/ 128 w 406"/>
                <a:gd name="T33" fmla="*/ 324 h 361"/>
                <a:gd name="T34" fmla="*/ 190 w 406"/>
                <a:gd name="T35" fmla="*/ 193 h 361"/>
                <a:gd name="T36" fmla="*/ 286 w 406"/>
                <a:gd name="T37" fmla="*/ 193 h 361"/>
                <a:gd name="T38" fmla="*/ 285 w 406"/>
                <a:gd name="T39" fmla="*/ 195 h 361"/>
                <a:gd name="T40" fmla="*/ 290 w 406"/>
                <a:gd name="T41" fmla="*/ 198 h 361"/>
                <a:gd name="T42" fmla="*/ 330 w 406"/>
                <a:gd name="T43" fmla="*/ 169 h 361"/>
                <a:gd name="T44" fmla="*/ 320 w 406"/>
                <a:gd name="T45" fmla="*/ 166 h 361"/>
                <a:gd name="T46" fmla="*/ 200 w 406"/>
                <a:gd name="T47" fmla="*/ 166 h 361"/>
                <a:gd name="T48" fmla="*/ 239 w 406"/>
                <a:gd name="T49" fmla="*/ 31 h 361"/>
                <a:gd name="T50" fmla="*/ 305 w 406"/>
                <a:gd name="T51" fmla="*/ 31 h 361"/>
                <a:gd name="T52" fmla="*/ 362 w 406"/>
                <a:gd name="T53" fmla="*/ 40 h 361"/>
                <a:gd name="T54" fmla="*/ 363 w 406"/>
                <a:gd name="T55" fmla="*/ 50 h 361"/>
                <a:gd name="T56" fmla="*/ 367 w 406"/>
                <a:gd name="T57" fmla="*/ 52 h 361"/>
                <a:gd name="T58" fmla="*/ 406 w 406"/>
                <a:gd name="T59" fmla="*/ 2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6" h="361">
                  <a:moveTo>
                    <a:pt x="406" y="23"/>
                  </a:moveTo>
                  <a:cubicBezTo>
                    <a:pt x="406" y="0"/>
                    <a:pt x="367" y="4"/>
                    <a:pt x="352" y="4"/>
                  </a:cubicBezTo>
                  <a:lnTo>
                    <a:pt x="164" y="4"/>
                  </a:lnTo>
                  <a:cubicBezTo>
                    <a:pt x="139" y="4"/>
                    <a:pt x="94" y="18"/>
                    <a:pt x="86" y="45"/>
                  </a:cubicBezTo>
                  <a:cubicBezTo>
                    <a:pt x="87" y="48"/>
                    <a:pt x="88" y="49"/>
                    <a:pt x="91" y="49"/>
                  </a:cubicBezTo>
                  <a:cubicBezTo>
                    <a:pt x="102" y="49"/>
                    <a:pt x="117" y="40"/>
                    <a:pt x="124" y="32"/>
                  </a:cubicBezTo>
                  <a:cubicBezTo>
                    <a:pt x="140" y="32"/>
                    <a:pt x="155" y="31"/>
                    <a:pt x="170" y="31"/>
                  </a:cubicBezTo>
                  <a:lnTo>
                    <a:pt x="201" y="31"/>
                  </a:lnTo>
                  <a:cubicBezTo>
                    <a:pt x="201" y="31"/>
                    <a:pt x="199" y="40"/>
                    <a:pt x="199" y="41"/>
                  </a:cubicBezTo>
                  <a:cubicBezTo>
                    <a:pt x="180" y="132"/>
                    <a:pt x="150" y="209"/>
                    <a:pt x="128" y="258"/>
                  </a:cubicBezTo>
                  <a:cubicBezTo>
                    <a:pt x="125" y="265"/>
                    <a:pt x="98" y="327"/>
                    <a:pt x="91" y="333"/>
                  </a:cubicBezTo>
                  <a:cubicBezTo>
                    <a:pt x="69" y="333"/>
                    <a:pt x="53" y="321"/>
                    <a:pt x="44" y="302"/>
                  </a:cubicBezTo>
                  <a:cubicBezTo>
                    <a:pt x="42" y="299"/>
                    <a:pt x="42" y="297"/>
                    <a:pt x="39" y="297"/>
                  </a:cubicBezTo>
                  <a:cubicBezTo>
                    <a:pt x="27" y="297"/>
                    <a:pt x="0" y="313"/>
                    <a:pt x="0" y="321"/>
                  </a:cubicBezTo>
                  <a:cubicBezTo>
                    <a:pt x="0" y="322"/>
                    <a:pt x="0" y="323"/>
                    <a:pt x="1" y="324"/>
                  </a:cubicBezTo>
                  <a:cubicBezTo>
                    <a:pt x="10" y="347"/>
                    <a:pt x="32" y="361"/>
                    <a:pt x="57" y="361"/>
                  </a:cubicBezTo>
                  <a:cubicBezTo>
                    <a:pt x="82" y="361"/>
                    <a:pt x="112" y="343"/>
                    <a:pt x="128" y="324"/>
                  </a:cubicBezTo>
                  <a:cubicBezTo>
                    <a:pt x="144" y="305"/>
                    <a:pt x="177" y="223"/>
                    <a:pt x="190" y="193"/>
                  </a:cubicBezTo>
                  <a:lnTo>
                    <a:pt x="286" y="193"/>
                  </a:lnTo>
                  <a:cubicBezTo>
                    <a:pt x="286" y="194"/>
                    <a:pt x="285" y="194"/>
                    <a:pt x="285" y="195"/>
                  </a:cubicBezTo>
                  <a:cubicBezTo>
                    <a:pt x="285" y="197"/>
                    <a:pt x="288" y="198"/>
                    <a:pt x="290" y="198"/>
                  </a:cubicBezTo>
                  <a:cubicBezTo>
                    <a:pt x="301" y="198"/>
                    <a:pt x="330" y="184"/>
                    <a:pt x="330" y="169"/>
                  </a:cubicBezTo>
                  <a:cubicBezTo>
                    <a:pt x="330" y="165"/>
                    <a:pt x="326" y="166"/>
                    <a:pt x="320" y="166"/>
                  </a:cubicBezTo>
                  <a:lnTo>
                    <a:pt x="200" y="166"/>
                  </a:lnTo>
                  <a:cubicBezTo>
                    <a:pt x="213" y="121"/>
                    <a:pt x="230" y="77"/>
                    <a:pt x="239" y="31"/>
                  </a:cubicBezTo>
                  <a:lnTo>
                    <a:pt x="305" y="31"/>
                  </a:lnTo>
                  <a:cubicBezTo>
                    <a:pt x="318" y="31"/>
                    <a:pt x="353" y="29"/>
                    <a:pt x="362" y="40"/>
                  </a:cubicBezTo>
                  <a:cubicBezTo>
                    <a:pt x="363" y="43"/>
                    <a:pt x="361" y="48"/>
                    <a:pt x="363" y="50"/>
                  </a:cubicBezTo>
                  <a:cubicBezTo>
                    <a:pt x="364" y="51"/>
                    <a:pt x="365" y="52"/>
                    <a:pt x="367" y="52"/>
                  </a:cubicBezTo>
                  <a:cubicBezTo>
                    <a:pt x="379" y="52"/>
                    <a:pt x="406" y="37"/>
                    <a:pt x="406" y="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1331CD77-ACEE-4C54-8462-BE3FB0D568F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781302" y="2540000"/>
              <a:ext cx="68263" cy="136525"/>
            </a:xfrm>
            <a:custGeom>
              <a:avLst/>
              <a:gdLst>
                <a:gd name="T0" fmla="*/ 71 w 118"/>
                <a:gd name="T1" fmla="*/ 80 h 222"/>
                <a:gd name="T2" fmla="*/ 107 w 118"/>
                <a:gd name="T3" fmla="*/ 80 h 222"/>
                <a:gd name="T4" fmla="*/ 118 w 118"/>
                <a:gd name="T5" fmla="*/ 73 h 222"/>
                <a:gd name="T6" fmla="*/ 107 w 118"/>
                <a:gd name="T7" fmla="*/ 68 h 222"/>
                <a:gd name="T8" fmla="*/ 74 w 118"/>
                <a:gd name="T9" fmla="*/ 68 h 222"/>
                <a:gd name="T10" fmla="*/ 87 w 118"/>
                <a:gd name="T11" fmla="*/ 16 h 222"/>
                <a:gd name="T12" fmla="*/ 88 w 118"/>
                <a:gd name="T13" fmla="*/ 11 h 222"/>
                <a:gd name="T14" fmla="*/ 76 w 118"/>
                <a:gd name="T15" fmla="*/ 0 h 222"/>
                <a:gd name="T16" fmla="*/ 60 w 118"/>
                <a:gd name="T17" fmla="*/ 15 h 222"/>
                <a:gd name="T18" fmla="*/ 47 w 118"/>
                <a:gd name="T19" fmla="*/ 68 h 222"/>
                <a:gd name="T20" fmla="*/ 11 w 118"/>
                <a:gd name="T21" fmla="*/ 68 h 222"/>
                <a:gd name="T22" fmla="*/ 0 w 118"/>
                <a:gd name="T23" fmla="*/ 75 h 222"/>
                <a:gd name="T24" fmla="*/ 10 w 118"/>
                <a:gd name="T25" fmla="*/ 80 h 222"/>
                <a:gd name="T26" fmla="*/ 43 w 118"/>
                <a:gd name="T27" fmla="*/ 80 h 222"/>
                <a:gd name="T28" fmla="*/ 23 w 118"/>
                <a:gd name="T29" fmla="*/ 163 h 222"/>
                <a:gd name="T30" fmla="*/ 18 w 118"/>
                <a:gd name="T31" fmla="*/ 188 h 222"/>
                <a:gd name="T32" fmla="*/ 55 w 118"/>
                <a:gd name="T33" fmla="*/ 222 h 222"/>
                <a:gd name="T34" fmla="*/ 116 w 118"/>
                <a:gd name="T35" fmla="*/ 168 h 222"/>
                <a:gd name="T36" fmla="*/ 110 w 118"/>
                <a:gd name="T37" fmla="*/ 164 h 222"/>
                <a:gd name="T38" fmla="*/ 103 w 118"/>
                <a:gd name="T39" fmla="*/ 170 h 222"/>
                <a:gd name="T40" fmla="*/ 56 w 118"/>
                <a:gd name="T41" fmla="*/ 212 h 222"/>
                <a:gd name="T42" fmla="*/ 44 w 118"/>
                <a:gd name="T43" fmla="*/ 195 h 222"/>
                <a:gd name="T44" fmla="*/ 46 w 118"/>
                <a:gd name="T45" fmla="*/ 180 h 222"/>
                <a:gd name="T46" fmla="*/ 71 w 118"/>
                <a:gd name="T47" fmla="*/ 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222">
                  <a:moveTo>
                    <a:pt x="71" y="80"/>
                  </a:moveTo>
                  <a:lnTo>
                    <a:pt x="107" y="80"/>
                  </a:lnTo>
                  <a:cubicBezTo>
                    <a:pt x="113" y="80"/>
                    <a:pt x="118" y="80"/>
                    <a:pt x="118" y="73"/>
                  </a:cubicBezTo>
                  <a:cubicBezTo>
                    <a:pt x="118" y="68"/>
                    <a:pt x="113" y="68"/>
                    <a:pt x="107" y="68"/>
                  </a:cubicBezTo>
                  <a:lnTo>
                    <a:pt x="74" y="68"/>
                  </a:lnTo>
                  <a:lnTo>
                    <a:pt x="87" y="16"/>
                  </a:lnTo>
                  <a:cubicBezTo>
                    <a:pt x="87" y="14"/>
                    <a:pt x="88" y="13"/>
                    <a:pt x="88" y="11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8" y="0"/>
                    <a:pt x="62" y="6"/>
                    <a:pt x="60" y="15"/>
                  </a:cubicBezTo>
                  <a:cubicBezTo>
                    <a:pt x="57" y="24"/>
                    <a:pt x="62" y="7"/>
                    <a:pt x="47" y="68"/>
                  </a:cubicBezTo>
                  <a:lnTo>
                    <a:pt x="11" y="68"/>
                  </a:lnTo>
                  <a:cubicBezTo>
                    <a:pt x="4" y="68"/>
                    <a:pt x="0" y="68"/>
                    <a:pt x="0" y="75"/>
                  </a:cubicBezTo>
                  <a:cubicBezTo>
                    <a:pt x="0" y="80"/>
                    <a:pt x="4" y="80"/>
                    <a:pt x="10" y="80"/>
                  </a:cubicBezTo>
                  <a:lnTo>
                    <a:pt x="43" y="80"/>
                  </a:lnTo>
                  <a:lnTo>
                    <a:pt x="23" y="163"/>
                  </a:lnTo>
                  <a:cubicBezTo>
                    <a:pt x="21" y="171"/>
                    <a:pt x="18" y="184"/>
                    <a:pt x="18" y="188"/>
                  </a:cubicBezTo>
                  <a:cubicBezTo>
                    <a:pt x="18" y="209"/>
                    <a:pt x="35" y="222"/>
                    <a:pt x="55" y="222"/>
                  </a:cubicBezTo>
                  <a:cubicBezTo>
                    <a:pt x="94" y="222"/>
                    <a:pt x="116" y="173"/>
                    <a:pt x="116" y="168"/>
                  </a:cubicBezTo>
                  <a:cubicBezTo>
                    <a:pt x="116" y="164"/>
                    <a:pt x="111" y="164"/>
                    <a:pt x="110" y="164"/>
                  </a:cubicBezTo>
                  <a:cubicBezTo>
                    <a:pt x="106" y="164"/>
                    <a:pt x="106" y="164"/>
                    <a:pt x="103" y="170"/>
                  </a:cubicBezTo>
                  <a:cubicBezTo>
                    <a:pt x="93" y="192"/>
                    <a:pt x="75" y="212"/>
                    <a:pt x="56" y="212"/>
                  </a:cubicBezTo>
                  <a:cubicBezTo>
                    <a:pt x="49" y="212"/>
                    <a:pt x="44" y="207"/>
                    <a:pt x="44" y="195"/>
                  </a:cubicBezTo>
                  <a:cubicBezTo>
                    <a:pt x="44" y="191"/>
                    <a:pt x="45" y="184"/>
                    <a:pt x="46" y="180"/>
                  </a:cubicBezTo>
                  <a:lnTo>
                    <a:pt x="71" y="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37DAD1B1-2133-4B0F-AEEA-3567C022319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54315" y="2746375"/>
              <a:ext cx="71438" cy="117475"/>
            </a:xfrm>
            <a:custGeom>
              <a:avLst/>
              <a:gdLst>
                <a:gd name="T0" fmla="*/ 116 w 124"/>
                <a:gd name="T1" fmla="*/ 8 h 189"/>
                <a:gd name="T2" fmla="*/ 112 w 124"/>
                <a:gd name="T3" fmla="*/ 0 h 189"/>
                <a:gd name="T4" fmla="*/ 105 w 124"/>
                <a:gd name="T5" fmla="*/ 8 h 189"/>
                <a:gd name="T6" fmla="*/ 98 w 124"/>
                <a:gd name="T7" fmla="*/ 17 h 189"/>
                <a:gd name="T8" fmla="*/ 54 w 124"/>
                <a:gd name="T9" fmla="*/ 0 h 189"/>
                <a:gd name="T10" fmla="*/ 0 w 124"/>
                <a:gd name="T11" fmla="*/ 51 h 189"/>
                <a:gd name="T12" fmla="*/ 15 w 124"/>
                <a:gd name="T13" fmla="*/ 86 h 189"/>
                <a:gd name="T14" fmla="*/ 64 w 124"/>
                <a:gd name="T15" fmla="*/ 105 h 189"/>
                <a:gd name="T16" fmla="*/ 95 w 124"/>
                <a:gd name="T17" fmla="*/ 118 h 189"/>
                <a:gd name="T18" fmla="*/ 106 w 124"/>
                <a:gd name="T19" fmla="*/ 144 h 189"/>
                <a:gd name="T20" fmla="*/ 68 w 124"/>
                <a:gd name="T21" fmla="*/ 180 h 189"/>
                <a:gd name="T22" fmla="*/ 25 w 124"/>
                <a:gd name="T23" fmla="*/ 167 h 189"/>
                <a:gd name="T24" fmla="*/ 8 w 124"/>
                <a:gd name="T25" fmla="*/ 128 h 189"/>
                <a:gd name="T26" fmla="*/ 4 w 124"/>
                <a:gd name="T27" fmla="*/ 125 h 189"/>
                <a:gd name="T28" fmla="*/ 0 w 124"/>
                <a:gd name="T29" fmla="*/ 134 h 189"/>
                <a:gd name="T30" fmla="*/ 0 w 124"/>
                <a:gd name="T31" fmla="*/ 181 h 189"/>
                <a:gd name="T32" fmla="*/ 3 w 124"/>
                <a:gd name="T33" fmla="*/ 189 h 189"/>
                <a:gd name="T34" fmla="*/ 11 w 124"/>
                <a:gd name="T35" fmla="*/ 181 h 189"/>
                <a:gd name="T36" fmla="*/ 17 w 124"/>
                <a:gd name="T37" fmla="*/ 172 h 189"/>
                <a:gd name="T38" fmla="*/ 68 w 124"/>
                <a:gd name="T39" fmla="*/ 189 h 189"/>
                <a:gd name="T40" fmla="*/ 124 w 124"/>
                <a:gd name="T41" fmla="*/ 135 h 189"/>
                <a:gd name="T42" fmla="*/ 110 w 124"/>
                <a:gd name="T43" fmla="*/ 98 h 189"/>
                <a:gd name="T44" fmla="*/ 62 w 124"/>
                <a:gd name="T45" fmla="*/ 77 h 189"/>
                <a:gd name="T46" fmla="*/ 40 w 124"/>
                <a:gd name="T47" fmla="*/ 72 h 189"/>
                <a:gd name="T48" fmla="*/ 17 w 124"/>
                <a:gd name="T49" fmla="*/ 41 h 189"/>
                <a:gd name="T50" fmla="*/ 55 w 124"/>
                <a:gd name="T51" fmla="*/ 8 h 189"/>
                <a:gd name="T52" fmla="*/ 107 w 124"/>
                <a:gd name="T53" fmla="*/ 60 h 189"/>
                <a:gd name="T54" fmla="*/ 111 w 124"/>
                <a:gd name="T55" fmla="*/ 64 h 189"/>
                <a:gd name="T56" fmla="*/ 116 w 124"/>
                <a:gd name="T57" fmla="*/ 56 h 189"/>
                <a:gd name="T58" fmla="*/ 116 w 124"/>
                <a:gd name="T59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89">
                  <a:moveTo>
                    <a:pt x="116" y="8"/>
                  </a:moveTo>
                  <a:cubicBezTo>
                    <a:pt x="116" y="3"/>
                    <a:pt x="116" y="0"/>
                    <a:pt x="112" y="0"/>
                  </a:cubicBezTo>
                  <a:cubicBezTo>
                    <a:pt x="110" y="0"/>
                    <a:pt x="110" y="0"/>
                    <a:pt x="105" y="8"/>
                  </a:cubicBezTo>
                  <a:cubicBezTo>
                    <a:pt x="103" y="10"/>
                    <a:pt x="99" y="15"/>
                    <a:pt x="98" y="17"/>
                  </a:cubicBezTo>
                  <a:cubicBezTo>
                    <a:pt x="85" y="4"/>
                    <a:pt x="69" y="0"/>
                    <a:pt x="54" y="0"/>
                  </a:cubicBezTo>
                  <a:cubicBezTo>
                    <a:pt x="23" y="0"/>
                    <a:pt x="0" y="24"/>
                    <a:pt x="0" y="51"/>
                  </a:cubicBezTo>
                  <a:cubicBezTo>
                    <a:pt x="0" y="71"/>
                    <a:pt x="11" y="82"/>
                    <a:pt x="15" y="86"/>
                  </a:cubicBezTo>
                  <a:cubicBezTo>
                    <a:pt x="25" y="97"/>
                    <a:pt x="32" y="98"/>
                    <a:pt x="64" y="105"/>
                  </a:cubicBezTo>
                  <a:cubicBezTo>
                    <a:pt x="83" y="110"/>
                    <a:pt x="87" y="111"/>
                    <a:pt x="95" y="118"/>
                  </a:cubicBezTo>
                  <a:cubicBezTo>
                    <a:pt x="97" y="119"/>
                    <a:pt x="106" y="129"/>
                    <a:pt x="106" y="144"/>
                  </a:cubicBezTo>
                  <a:cubicBezTo>
                    <a:pt x="106" y="162"/>
                    <a:pt x="92" y="180"/>
                    <a:pt x="68" y="180"/>
                  </a:cubicBezTo>
                  <a:cubicBezTo>
                    <a:pt x="59" y="180"/>
                    <a:pt x="40" y="179"/>
                    <a:pt x="25" y="167"/>
                  </a:cubicBezTo>
                  <a:cubicBezTo>
                    <a:pt x="10" y="155"/>
                    <a:pt x="9" y="138"/>
                    <a:pt x="8" y="128"/>
                  </a:cubicBezTo>
                  <a:cubicBezTo>
                    <a:pt x="8" y="125"/>
                    <a:pt x="5" y="125"/>
                    <a:pt x="4" y="125"/>
                  </a:cubicBezTo>
                  <a:cubicBezTo>
                    <a:pt x="0" y="125"/>
                    <a:pt x="0" y="127"/>
                    <a:pt x="0" y="134"/>
                  </a:cubicBezTo>
                  <a:lnTo>
                    <a:pt x="0" y="181"/>
                  </a:lnTo>
                  <a:cubicBezTo>
                    <a:pt x="0" y="186"/>
                    <a:pt x="0" y="189"/>
                    <a:pt x="3" y="189"/>
                  </a:cubicBezTo>
                  <a:cubicBezTo>
                    <a:pt x="5" y="189"/>
                    <a:pt x="5" y="189"/>
                    <a:pt x="11" y="181"/>
                  </a:cubicBezTo>
                  <a:cubicBezTo>
                    <a:pt x="12" y="179"/>
                    <a:pt x="16" y="174"/>
                    <a:pt x="17" y="172"/>
                  </a:cubicBezTo>
                  <a:cubicBezTo>
                    <a:pt x="27" y="181"/>
                    <a:pt x="46" y="189"/>
                    <a:pt x="68" y="189"/>
                  </a:cubicBezTo>
                  <a:cubicBezTo>
                    <a:pt x="102" y="189"/>
                    <a:pt x="124" y="162"/>
                    <a:pt x="124" y="135"/>
                  </a:cubicBezTo>
                  <a:cubicBezTo>
                    <a:pt x="124" y="113"/>
                    <a:pt x="110" y="99"/>
                    <a:pt x="110" y="98"/>
                  </a:cubicBezTo>
                  <a:cubicBezTo>
                    <a:pt x="97" y="85"/>
                    <a:pt x="92" y="84"/>
                    <a:pt x="62" y="77"/>
                  </a:cubicBezTo>
                  <a:cubicBezTo>
                    <a:pt x="55" y="75"/>
                    <a:pt x="42" y="73"/>
                    <a:pt x="40" y="72"/>
                  </a:cubicBezTo>
                  <a:cubicBezTo>
                    <a:pt x="23" y="65"/>
                    <a:pt x="17" y="51"/>
                    <a:pt x="17" y="41"/>
                  </a:cubicBezTo>
                  <a:cubicBezTo>
                    <a:pt x="17" y="25"/>
                    <a:pt x="31" y="8"/>
                    <a:pt x="55" y="8"/>
                  </a:cubicBezTo>
                  <a:cubicBezTo>
                    <a:pt x="99" y="8"/>
                    <a:pt x="105" y="49"/>
                    <a:pt x="107" y="60"/>
                  </a:cubicBezTo>
                  <a:cubicBezTo>
                    <a:pt x="107" y="62"/>
                    <a:pt x="107" y="64"/>
                    <a:pt x="111" y="64"/>
                  </a:cubicBezTo>
                  <a:cubicBezTo>
                    <a:pt x="116" y="64"/>
                    <a:pt x="116" y="63"/>
                    <a:pt x="116" y="56"/>
                  </a:cubicBezTo>
                  <a:lnTo>
                    <a:pt x="116" y="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84AA801C-9024-44DA-AF4F-579FE7B768BB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2846390" y="2746375"/>
              <a:ext cx="106363" cy="117475"/>
            </a:xfrm>
            <a:custGeom>
              <a:avLst/>
              <a:gdLst>
                <a:gd name="T0" fmla="*/ 186 w 186"/>
                <a:gd name="T1" fmla="*/ 95 h 189"/>
                <a:gd name="T2" fmla="*/ 93 w 186"/>
                <a:gd name="T3" fmla="*/ 0 h 189"/>
                <a:gd name="T4" fmla="*/ 0 w 186"/>
                <a:gd name="T5" fmla="*/ 95 h 189"/>
                <a:gd name="T6" fmla="*/ 93 w 186"/>
                <a:gd name="T7" fmla="*/ 189 h 189"/>
                <a:gd name="T8" fmla="*/ 186 w 186"/>
                <a:gd name="T9" fmla="*/ 95 h 189"/>
                <a:gd name="T10" fmla="*/ 93 w 186"/>
                <a:gd name="T11" fmla="*/ 180 h 189"/>
                <a:gd name="T12" fmla="*/ 30 w 186"/>
                <a:gd name="T13" fmla="*/ 91 h 189"/>
                <a:gd name="T14" fmla="*/ 93 w 186"/>
                <a:gd name="T15" fmla="*/ 9 h 189"/>
                <a:gd name="T16" fmla="*/ 156 w 186"/>
                <a:gd name="T17" fmla="*/ 91 h 189"/>
                <a:gd name="T18" fmla="*/ 93 w 186"/>
                <a:gd name="T19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9">
                  <a:moveTo>
                    <a:pt x="186" y="95"/>
                  </a:moveTo>
                  <a:cubicBezTo>
                    <a:pt x="186" y="43"/>
                    <a:pt x="145" y="0"/>
                    <a:pt x="93" y="0"/>
                  </a:cubicBezTo>
                  <a:cubicBezTo>
                    <a:pt x="41" y="0"/>
                    <a:pt x="0" y="43"/>
                    <a:pt x="0" y="95"/>
                  </a:cubicBezTo>
                  <a:cubicBezTo>
                    <a:pt x="0" y="148"/>
                    <a:pt x="42" y="189"/>
                    <a:pt x="93" y="189"/>
                  </a:cubicBezTo>
                  <a:cubicBezTo>
                    <a:pt x="144" y="189"/>
                    <a:pt x="186" y="148"/>
                    <a:pt x="186" y="95"/>
                  </a:cubicBezTo>
                  <a:close/>
                  <a:moveTo>
                    <a:pt x="93" y="180"/>
                  </a:moveTo>
                  <a:cubicBezTo>
                    <a:pt x="69" y="180"/>
                    <a:pt x="30" y="160"/>
                    <a:pt x="30" y="91"/>
                  </a:cubicBezTo>
                  <a:cubicBezTo>
                    <a:pt x="30" y="26"/>
                    <a:pt x="70" y="9"/>
                    <a:pt x="93" y="9"/>
                  </a:cubicBezTo>
                  <a:cubicBezTo>
                    <a:pt x="117" y="9"/>
                    <a:pt x="156" y="26"/>
                    <a:pt x="156" y="91"/>
                  </a:cubicBezTo>
                  <a:cubicBezTo>
                    <a:pt x="156" y="160"/>
                    <a:pt x="118" y="180"/>
                    <a:pt x="93" y="18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46F5940A-A58C-49ED-8C17-639625585D15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7040" y="2806700"/>
              <a:ext cx="60325" cy="142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1303A48B-F3CB-470D-BA8B-B8DF80BF20E1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1177" y="2746375"/>
              <a:ext cx="98425" cy="117475"/>
            </a:xfrm>
            <a:custGeom>
              <a:avLst/>
              <a:gdLst>
                <a:gd name="T0" fmla="*/ 149 w 171"/>
                <a:gd name="T1" fmla="*/ 22 h 189"/>
                <a:gd name="T2" fmla="*/ 98 w 171"/>
                <a:gd name="T3" fmla="*/ 0 h 189"/>
                <a:gd name="T4" fmla="*/ 0 w 171"/>
                <a:gd name="T5" fmla="*/ 95 h 189"/>
                <a:gd name="T6" fmla="*/ 98 w 171"/>
                <a:gd name="T7" fmla="*/ 189 h 189"/>
                <a:gd name="T8" fmla="*/ 171 w 171"/>
                <a:gd name="T9" fmla="*/ 123 h 189"/>
                <a:gd name="T10" fmla="*/ 166 w 171"/>
                <a:gd name="T11" fmla="*/ 117 h 189"/>
                <a:gd name="T12" fmla="*/ 162 w 171"/>
                <a:gd name="T13" fmla="*/ 123 h 189"/>
                <a:gd name="T14" fmla="*/ 100 w 171"/>
                <a:gd name="T15" fmla="*/ 180 h 189"/>
                <a:gd name="T16" fmla="*/ 30 w 171"/>
                <a:gd name="T17" fmla="*/ 95 h 189"/>
                <a:gd name="T18" fmla="*/ 100 w 171"/>
                <a:gd name="T19" fmla="*/ 9 h 189"/>
                <a:gd name="T20" fmla="*/ 162 w 171"/>
                <a:gd name="T21" fmla="*/ 71 h 189"/>
                <a:gd name="T22" fmla="*/ 166 w 171"/>
                <a:gd name="T23" fmla="*/ 76 h 189"/>
                <a:gd name="T24" fmla="*/ 171 w 171"/>
                <a:gd name="T25" fmla="*/ 67 h 189"/>
                <a:gd name="T26" fmla="*/ 171 w 171"/>
                <a:gd name="T27" fmla="*/ 8 h 189"/>
                <a:gd name="T28" fmla="*/ 167 w 171"/>
                <a:gd name="T29" fmla="*/ 0 h 189"/>
                <a:gd name="T30" fmla="*/ 162 w 171"/>
                <a:gd name="T31" fmla="*/ 4 h 189"/>
                <a:gd name="T32" fmla="*/ 149 w 171"/>
                <a:gd name="T33" fmla="*/ 2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89">
                  <a:moveTo>
                    <a:pt x="149" y="22"/>
                  </a:moveTo>
                  <a:cubicBezTo>
                    <a:pt x="141" y="14"/>
                    <a:pt x="124" y="0"/>
                    <a:pt x="98" y="0"/>
                  </a:cubicBezTo>
                  <a:cubicBezTo>
                    <a:pt x="45" y="0"/>
                    <a:pt x="0" y="42"/>
                    <a:pt x="0" y="95"/>
                  </a:cubicBezTo>
                  <a:cubicBezTo>
                    <a:pt x="0" y="148"/>
                    <a:pt x="45" y="189"/>
                    <a:pt x="98" y="189"/>
                  </a:cubicBezTo>
                  <a:cubicBezTo>
                    <a:pt x="143" y="189"/>
                    <a:pt x="171" y="153"/>
                    <a:pt x="171" y="123"/>
                  </a:cubicBezTo>
                  <a:cubicBezTo>
                    <a:pt x="171" y="119"/>
                    <a:pt x="171" y="117"/>
                    <a:pt x="166" y="117"/>
                  </a:cubicBezTo>
                  <a:cubicBezTo>
                    <a:pt x="163" y="117"/>
                    <a:pt x="163" y="119"/>
                    <a:pt x="162" y="123"/>
                  </a:cubicBezTo>
                  <a:cubicBezTo>
                    <a:pt x="160" y="160"/>
                    <a:pt x="130" y="180"/>
                    <a:pt x="100" y="180"/>
                  </a:cubicBezTo>
                  <a:cubicBezTo>
                    <a:pt x="83" y="180"/>
                    <a:pt x="30" y="171"/>
                    <a:pt x="30" y="95"/>
                  </a:cubicBezTo>
                  <a:cubicBezTo>
                    <a:pt x="30" y="17"/>
                    <a:pt x="84" y="9"/>
                    <a:pt x="100" y="9"/>
                  </a:cubicBezTo>
                  <a:cubicBezTo>
                    <a:pt x="126" y="9"/>
                    <a:pt x="155" y="27"/>
                    <a:pt x="162" y="71"/>
                  </a:cubicBezTo>
                  <a:cubicBezTo>
                    <a:pt x="163" y="74"/>
                    <a:pt x="163" y="76"/>
                    <a:pt x="166" y="76"/>
                  </a:cubicBezTo>
                  <a:cubicBezTo>
                    <a:pt x="171" y="76"/>
                    <a:pt x="171" y="74"/>
                    <a:pt x="171" y="67"/>
                  </a:cubicBezTo>
                  <a:lnTo>
                    <a:pt x="171" y="8"/>
                  </a:lnTo>
                  <a:cubicBezTo>
                    <a:pt x="171" y="3"/>
                    <a:pt x="171" y="0"/>
                    <a:pt x="167" y="0"/>
                  </a:cubicBezTo>
                  <a:cubicBezTo>
                    <a:pt x="165" y="0"/>
                    <a:pt x="165" y="1"/>
                    <a:pt x="162" y="4"/>
                  </a:cubicBezTo>
                  <a:lnTo>
                    <a:pt x="149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29B13146-F162-4F54-9249-C4F09210B2F1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3170240" y="2746375"/>
              <a:ext cx="106363" cy="117475"/>
            </a:xfrm>
            <a:custGeom>
              <a:avLst/>
              <a:gdLst>
                <a:gd name="T0" fmla="*/ 187 w 187"/>
                <a:gd name="T1" fmla="*/ 95 h 189"/>
                <a:gd name="T2" fmla="*/ 94 w 187"/>
                <a:gd name="T3" fmla="*/ 0 h 189"/>
                <a:gd name="T4" fmla="*/ 0 w 187"/>
                <a:gd name="T5" fmla="*/ 95 h 189"/>
                <a:gd name="T6" fmla="*/ 94 w 187"/>
                <a:gd name="T7" fmla="*/ 189 h 189"/>
                <a:gd name="T8" fmla="*/ 187 w 187"/>
                <a:gd name="T9" fmla="*/ 95 h 189"/>
                <a:gd name="T10" fmla="*/ 94 w 187"/>
                <a:gd name="T11" fmla="*/ 180 h 189"/>
                <a:gd name="T12" fmla="*/ 30 w 187"/>
                <a:gd name="T13" fmla="*/ 91 h 189"/>
                <a:gd name="T14" fmla="*/ 94 w 187"/>
                <a:gd name="T15" fmla="*/ 9 h 189"/>
                <a:gd name="T16" fmla="*/ 157 w 187"/>
                <a:gd name="T17" fmla="*/ 91 h 189"/>
                <a:gd name="T18" fmla="*/ 94 w 187"/>
                <a:gd name="T19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9">
                  <a:moveTo>
                    <a:pt x="187" y="95"/>
                  </a:moveTo>
                  <a:cubicBezTo>
                    <a:pt x="187" y="43"/>
                    <a:pt x="145" y="0"/>
                    <a:pt x="94" y="0"/>
                  </a:cubicBez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3" y="189"/>
                    <a:pt x="94" y="189"/>
                  </a:cubicBezTo>
                  <a:cubicBezTo>
                    <a:pt x="144" y="189"/>
                    <a:pt x="187" y="148"/>
                    <a:pt x="187" y="95"/>
                  </a:cubicBezTo>
                  <a:close/>
                  <a:moveTo>
                    <a:pt x="94" y="180"/>
                  </a:moveTo>
                  <a:cubicBezTo>
                    <a:pt x="69" y="180"/>
                    <a:pt x="30" y="160"/>
                    <a:pt x="30" y="91"/>
                  </a:cubicBezTo>
                  <a:cubicBezTo>
                    <a:pt x="30" y="26"/>
                    <a:pt x="70" y="9"/>
                    <a:pt x="94" y="9"/>
                  </a:cubicBezTo>
                  <a:cubicBezTo>
                    <a:pt x="117" y="9"/>
                    <a:pt x="157" y="26"/>
                    <a:pt x="157" y="91"/>
                  </a:cubicBezTo>
                  <a:cubicBezTo>
                    <a:pt x="157" y="160"/>
                    <a:pt x="118" y="180"/>
                    <a:pt x="94" y="18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1390AF05-8FFC-4C5D-9B20-D87CF14B6DAC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97240" y="2749550"/>
              <a:ext cx="130175" cy="111125"/>
            </a:xfrm>
            <a:custGeom>
              <a:avLst/>
              <a:gdLst>
                <a:gd name="T0" fmla="*/ 180 w 228"/>
                <a:gd name="T1" fmla="*/ 10 h 179"/>
                <a:gd name="T2" fmla="*/ 180 w 228"/>
                <a:gd name="T3" fmla="*/ 10 h 179"/>
                <a:gd name="T4" fmla="*/ 180 w 228"/>
                <a:gd name="T5" fmla="*/ 154 h 179"/>
                <a:gd name="T6" fmla="*/ 155 w 228"/>
                <a:gd name="T7" fmla="*/ 171 h 179"/>
                <a:gd name="T8" fmla="*/ 155 w 228"/>
                <a:gd name="T9" fmla="*/ 179 h 179"/>
                <a:gd name="T10" fmla="*/ 191 w 228"/>
                <a:gd name="T11" fmla="*/ 178 h 179"/>
                <a:gd name="T12" fmla="*/ 228 w 228"/>
                <a:gd name="T13" fmla="*/ 179 h 179"/>
                <a:gd name="T14" fmla="*/ 228 w 228"/>
                <a:gd name="T15" fmla="*/ 171 h 179"/>
                <a:gd name="T16" fmla="*/ 203 w 228"/>
                <a:gd name="T17" fmla="*/ 154 h 179"/>
                <a:gd name="T18" fmla="*/ 203 w 228"/>
                <a:gd name="T19" fmla="*/ 25 h 179"/>
                <a:gd name="T20" fmla="*/ 228 w 228"/>
                <a:gd name="T21" fmla="*/ 9 h 179"/>
                <a:gd name="T22" fmla="*/ 228 w 228"/>
                <a:gd name="T23" fmla="*/ 0 h 179"/>
                <a:gd name="T24" fmla="*/ 186 w 228"/>
                <a:gd name="T25" fmla="*/ 0 h 179"/>
                <a:gd name="T26" fmla="*/ 174 w 228"/>
                <a:gd name="T27" fmla="*/ 7 h 179"/>
                <a:gd name="T28" fmla="*/ 114 w 228"/>
                <a:gd name="T29" fmla="*/ 153 h 179"/>
                <a:gd name="T30" fmla="*/ 54 w 228"/>
                <a:gd name="T31" fmla="*/ 6 h 179"/>
                <a:gd name="T32" fmla="*/ 42 w 228"/>
                <a:gd name="T33" fmla="*/ 0 h 179"/>
                <a:gd name="T34" fmla="*/ 0 w 228"/>
                <a:gd name="T35" fmla="*/ 0 h 179"/>
                <a:gd name="T36" fmla="*/ 0 w 228"/>
                <a:gd name="T37" fmla="*/ 9 h 179"/>
                <a:gd name="T38" fmla="*/ 25 w 228"/>
                <a:gd name="T39" fmla="*/ 25 h 179"/>
                <a:gd name="T40" fmla="*/ 25 w 228"/>
                <a:gd name="T41" fmla="*/ 144 h 179"/>
                <a:gd name="T42" fmla="*/ 0 w 228"/>
                <a:gd name="T43" fmla="*/ 171 h 179"/>
                <a:gd name="T44" fmla="*/ 0 w 228"/>
                <a:gd name="T45" fmla="*/ 179 h 179"/>
                <a:gd name="T46" fmla="*/ 30 w 228"/>
                <a:gd name="T47" fmla="*/ 178 h 179"/>
                <a:gd name="T48" fmla="*/ 60 w 228"/>
                <a:gd name="T49" fmla="*/ 179 h 179"/>
                <a:gd name="T50" fmla="*/ 60 w 228"/>
                <a:gd name="T51" fmla="*/ 171 h 179"/>
                <a:gd name="T52" fmla="*/ 35 w 228"/>
                <a:gd name="T53" fmla="*/ 144 h 179"/>
                <a:gd name="T54" fmla="*/ 35 w 228"/>
                <a:gd name="T55" fmla="*/ 13 h 179"/>
                <a:gd name="T56" fmla="*/ 35 w 228"/>
                <a:gd name="T57" fmla="*/ 13 h 179"/>
                <a:gd name="T58" fmla="*/ 100 w 228"/>
                <a:gd name="T59" fmla="*/ 173 h 179"/>
                <a:gd name="T60" fmla="*/ 107 w 228"/>
                <a:gd name="T61" fmla="*/ 179 h 179"/>
                <a:gd name="T62" fmla="*/ 114 w 228"/>
                <a:gd name="T63" fmla="*/ 173 h 179"/>
                <a:gd name="T64" fmla="*/ 180 w 228"/>
                <a:gd name="T65" fmla="*/ 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179">
                  <a:moveTo>
                    <a:pt x="180" y="10"/>
                  </a:moveTo>
                  <a:lnTo>
                    <a:pt x="180" y="10"/>
                  </a:lnTo>
                  <a:lnTo>
                    <a:pt x="180" y="154"/>
                  </a:lnTo>
                  <a:cubicBezTo>
                    <a:pt x="180" y="168"/>
                    <a:pt x="179" y="171"/>
                    <a:pt x="155" y="171"/>
                  </a:cubicBezTo>
                  <a:lnTo>
                    <a:pt x="155" y="179"/>
                  </a:lnTo>
                  <a:cubicBezTo>
                    <a:pt x="162" y="179"/>
                    <a:pt x="179" y="178"/>
                    <a:pt x="191" y="178"/>
                  </a:cubicBezTo>
                  <a:cubicBezTo>
                    <a:pt x="204" y="178"/>
                    <a:pt x="216" y="179"/>
                    <a:pt x="228" y="179"/>
                  </a:cubicBezTo>
                  <a:lnTo>
                    <a:pt x="228" y="171"/>
                  </a:lnTo>
                  <a:cubicBezTo>
                    <a:pt x="204" y="171"/>
                    <a:pt x="203" y="168"/>
                    <a:pt x="203" y="154"/>
                  </a:cubicBezTo>
                  <a:lnTo>
                    <a:pt x="203" y="25"/>
                  </a:lnTo>
                  <a:cubicBezTo>
                    <a:pt x="203" y="11"/>
                    <a:pt x="204" y="9"/>
                    <a:pt x="228" y="9"/>
                  </a:cubicBezTo>
                  <a:lnTo>
                    <a:pt x="228" y="0"/>
                  </a:lnTo>
                  <a:lnTo>
                    <a:pt x="186" y="0"/>
                  </a:lnTo>
                  <a:cubicBezTo>
                    <a:pt x="177" y="0"/>
                    <a:pt x="176" y="0"/>
                    <a:pt x="174" y="7"/>
                  </a:cubicBezTo>
                  <a:lnTo>
                    <a:pt x="114" y="153"/>
                  </a:lnTo>
                  <a:lnTo>
                    <a:pt x="54" y="6"/>
                  </a:lnTo>
                  <a:cubicBezTo>
                    <a:pt x="52" y="0"/>
                    <a:pt x="49" y="0"/>
                    <a:pt x="42" y="0"/>
                  </a:cubicBezTo>
                  <a:lnTo>
                    <a:pt x="0" y="0"/>
                  </a:lnTo>
                  <a:lnTo>
                    <a:pt x="0" y="9"/>
                  </a:lnTo>
                  <a:cubicBezTo>
                    <a:pt x="23" y="9"/>
                    <a:pt x="25" y="11"/>
                    <a:pt x="25" y="25"/>
                  </a:cubicBezTo>
                  <a:lnTo>
                    <a:pt x="25" y="144"/>
                  </a:lnTo>
                  <a:cubicBezTo>
                    <a:pt x="25" y="152"/>
                    <a:pt x="25" y="171"/>
                    <a:pt x="0" y="171"/>
                  </a:cubicBezTo>
                  <a:lnTo>
                    <a:pt x="0" y="179"/>
                  </a:lnTo>
                  <a:cubicBezTo>
                    <a:pt x="7" y="179"/>
                    <a:pt x="23" y="178"/>
                    <a:pt x="30" y="178"/>
                  </a:cubicBezTo>
                  <a:cubicBezTo>
                    <a:pt x="35" y="178"/>
                    <a:pt x="51" y="179"/>
                    <a:pt x="60" y="179"/>
                  </a:cubicBezTo>
                  <a:lnTo>
                    <a:pt x="60" y="171"/>
                  </a:lnTo>
                  <a:cubicBezTo>
                    <a:pt x="35" y="171"/>
                    <a:pt x="35" y="152"/>
                    <a:pt x="35" y="144"/>
                  </a:cubicBezTo>
                  <a:lnTo>
                    <a:pt x="35" y="13"/>
                  </a:lnTo>
                  <a:lnTo>
                    <a:pt x="35" y="13"/>
                  </a:lnTo>
                  <a:lnTo>
                    <a:pt x="100" y="173"/>
                  </a:lnTo>
                  <a:cubicBezTo>
                    <a:pt x="102" y="176"/>
                    <a:pt x="104" y="179"/>
                    <a:pt x="107" y="179"/>
                  </a:cubicBezTo>
                  <a:cubicBezTo>
                    <a:pt x="111" y="179"/>
                    <a:pt x="112" y="176"/>
                    <a:pt x="114" y="173"/>
                  </a:cubicBezTo>
                  <a:lnTo>
                    <a:pt x="180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E3ECFDC-4386-4C8E-A6E5-B187C2A8F8D8}"/>
              </a:ext>
            </a:extLst>
          </p:cNvPr>
          <p:cNvSpPr txBox="1"/>
          <p:nvPr/>
        </p:nvSpPr>
        <p:spPr>
          <a:xfrm>
            <a:off x="3857625" y="38481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[</a:t>
            </a:r>
            <a:r>
              <a:rPr lang="en-US" sz="2200" dirty="0">
                <a:solidFill>
                  <a:schemeClr val="accent1"/>
                </a:solidFill>
              </a:rPr>
              <a:t>CDMW09</a:t>
            </a:r>
            <a:r>
              <a:rPr lang="en-US" sz="22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2B2D16-338A-4DC3-B2B9-0E50F2CD8A56}"/>
              </a:ext>
            </a:extLst>
          </p:cNvPr>
          <p:cNvSpPr txBox="1"/>
          <p:nvPr/>
        </p:nvSpPr>
        <p:spPr>
          <a:xfrm>
            <a:off x="9315450" y="3819525"/>
            <a:ext cx="1000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[</a:t>
            </a:r>
            <a:r>
              <a:rPr lang="en-US" sz="2200" dirty="0">
                <a:solidFill>
                  <a:schemeClr val="accent1"/>
                </a:solidFill>
              </a:rPr>
              <a:t>IPS08</a:t>
            </a:r>
            <a:r>
              <a:rPr lang="en-US" sz="2200" dirty="0"/>
              <a:t>]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17E22E-F421-49FD-8761-EA0531D9E950}"/>
              </a:ext>
            </a:extLst>
          </p:cNvPr>
          <p:cNvSpPr/>
          <p:nvPr/>
        </p:nvSpPr>
        <p:spPr>
          <a:xfrm>
            <a:off x="5562601" y="3178753"/>
            <a:ext cx="3486150" cy="1221798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5649E5-ABC0-415A-B447-E2A9BE3FC906}"/>
              </a:ext>
            </a:extLst>
          </p:cNvPr>
          <p:cNvSpPr/>
          <p:nvPr/>
        </p:nvSpPr>
        <p:spPr>
          <a:xfrm>
            <a:off x="10525125" y="3476625"/>
            <a:ext cx="704850" cy="561975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6B1392-BC86-406D-A1A0-976F45CE41F3}"/>
              </a:ext>
            </a:extLst>
          </p:cNvPr>
          <p:cNvSpPr/>
          <p:nvPr/>
        </p:nvSpPr>
        <p:spPr>
          <a:xfrm>
            <a:off x="638176" y="2752725"/>
            <a:ext cx="2828924" cy="828676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637B71-3F34-4C83-9BA0-FAD3C0C9C64B}"/>
              </a:ext>
            </a:extLst>
          </p:cNvPr>
          <p:cNvSpPr/>
          <p:nvPr/>
        </p:nvSpPr>
        <p:spPr>
          <a:xfrm>
            <a:off x="923926" y="4057650"/>
            <a:ext cx="2209799" cy="514350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5F1D89-E341-44F1-B7A9-FA3595F1F6E9}"/>
              </a:ext>
            </a:extLst>
          </p:cNvPr>
          <p:cNvSpPr txBox="1"/>
          <p:nvPr/>
        </p:nvSpPr>
        <p:spPr>
          <a:xfrm>
            <a:off x="1200150" y="1323975"/>
            <a:ext cx="171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Our </a:t>
            </a:r>
            <a:r>
              <a:rPr lang="en-US" sz="2200" dirty="0" err="1"/>
              <a:t>ExtCom</a:t>
            </a:r>
            <a:endParaRPr lang="en-US" sz="2200" dirty="0"/>
          </a:p>
        </p:txBody>
      </p:sp>
      <p:sp>
        <p:nvSpPr>
          <p:cNvPr id="26" name="Arrow: Right 25">
            <a:hlinkClick r:id="" action="ppaction://noaction"/>
            <a:extLst>
              <a:ext uri="{FF2B5EF4-FFF2-40B4-BE49-F238E27FC236}">
                <a16:creationId xmlns:a16="http://schemas.microsoft.com/office/drawing/2014/main" id="{669B655A-2129-4233-9409-CE459D6E6BEB}"/>
              </a:ext>
            </a:extLst>
          </p:cNvPr>
          <p:cNvSpPr/>
          <p:nvPr/>
        </p:nvSpPr>
        <p:spPr>
          <a:xfrm rot="5400000">
            <a:off x="1581563" y="2133189"/>
            <a:ext cx="785397" cy="1194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26114D-1A3E-4839-803D-7F8E4CBAA39E}"/>
              </a:ext>
            </a:extLst>
          </p:cNvPr>
          <p:cNvSpPr txBox="1"/>
          <p:nvPr/>
        </p:nvSpPr>
        <p:spPr>
          <a:xfrm>
            <a:off x="619125" y="5334000"/>
            <a:ext cx="4524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Can be achieved by:</a:t>
            </a:r>
          </a:p>
          <a:p>
            <a:pPr algn="l"/>
            <a:r>
              <a:rPr lang="en-US" sz="2200" dirty="0"/>
              <a:t>PQ-OWFs + Quantum Communication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97AB8D0-1B78-48BC-B5BE-A4F65829170D}"/>
              </a:ext>
            </a:extLst>
          </p:cNvPr>
          <p:cNvCxnSpPr>
            <a:stCxn id="24" idx="2"/>
          </p:cNvCxnSpPr>
          <p:nvPr/>
        </p:nvCxnSpPr>
        <p:spPr>
          <a:xfrm>
            <a:off x="2028826" y="4572000"/>
            <a:ext cx="9524" cy="7048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3B39800-393E-44BF-83B0-F7FF560DE2A8}"/>
                  </a:ext>
                </a:extLst>
              </p:cNvPr>
              <p:cNvSpPr/>
              <p:nvPr/>
            </p:nvSpPr>
            <p:spPr>
              <a:xfrm>
                <a:off x="8705850" y="4866412"/>
                <a:ext cx="33528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All the protocols are: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black-box,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const.-round,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000" dirty="0"/>
                  <a:t>-simulation</a:t>
                </a:r>
                <a:r>
                  <a:rPr lang="en-US" sz="20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3B39800-393E-44BF-83B0-F7FF560DE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850" y="4866412"/>
                <a:ext cx="3352800" cy="1323439"/>
              </a:xfrm>
              <a:prstGeom prst="rect">
                <a:avLst/>
              </a:prstGeom>
              <a:blipFill>
                <a:blip r:embed="rId11"/>
                <a:stretch>
                  <a:fillRect l="-1818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45FA5E-4AAB-48A5-8C55-319C372E695E}"/>
              </a:ext>
            </a:extLst>
          </p:cNvPr>
          <p:cNvCxnSpPr>
            <a:cxnSpLocks/>
          </p:cNvCxnSpPr>
          <p:nvPr/>
        </p:nvCxnSpPr>
        <p:spPr>
          <a:xfrm flipV="1">
            <a:off x="3467100" y="2668203"/>
            <a:ext cx="558248" cy="2750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96E0F18-7ACC-4333-8566-036ABB2258C4}"/>
              </a:ext>
            </a:extLst>
          </p:cNvPr>
          <p:cNvSpPr txBox="1"/>
          <p:nvPr/>
        </p:nvSpPr>
        <p:spPr>
          <a:xfrm>
            <a:off x="3771666" y="2227950"/>
            <a:ext cx="3394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Abstraction due to [</a:t>
            </a:r>
            <a:r>
              <a:rPr lang="en-US" sz="2200" dirty="0">
                <a:solidFill>
                  <a:schemeClr val="accent1"/>
                </a:solidFill>
              </a:rPr>
              <a:t>GLSV21</a:t>
            </a:r>
            <a:r>
              <a:rPr lang="en-US" sz="2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238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 animBg="1"/>
      <p:bldP spid="9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2975-F0FB-4B82-ACF6-BA735CCE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C2F563-C5ED-4B76-B9BF-0AB0C7F02A58}"/>
                  </a:ext>
                </a:extLst>
              </p:cNvPr>
              <p:cNvSpPr txBox="1"/>
              <p:nvPr/>
            </p:nvSpPr>
            <p:spPr>
              <a:xfrm>
                <a:off x="323849" y="1038225"/>
                <a:ext cx="9096376" cy="180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b="1" dirty="0"/>
                  <a:t>Concurrent work [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LMS22</a:t>
                </a:r>
                <a:r>
                  <a:rPr lang="en-US" sz="2200" b="1" dirty="0"/>
                  <a:t>]: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en-US" sz="2200" dirty="0"/>
                  <a:t>A new powerful notion for Sim’s running time: coherent-expected QPT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200" dirty="0"/>
                  <a:t>Implies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-simulatability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en-US" sz="2200" dirty="0"/>
                  <a:t>Non-black-box construction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en-US" sz="2200" dirty="0"/>
                  <a:t>Need super-</a:t>
                </a:r>
                <a:r>
                  <a:rPr lang="en-US" sz="2200" dirty="0" err="1"/>
                  <a:t>polynomially</a:t>
                </a:r>
                <a:r>
                  <a:rPr lang="en-US" sz="2200" dirty="0"/>
                  <a:t> hard PQ-OWFs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C2F563-C5ED-4B76-B9BF-0AB0C7F02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9" y="1038225"/>
                <a:ext cx="9096376" cy="1807354"/>
              </a:xfrm>
              <a:prstGeom prst="rect">
                <a:avLst/>
              </a:prstGeom>
              <a:blipFill>
                <a:blip r:embed="rId48"/>
                <a:stretch>
                  <a:fillRect l="-871" t="-2020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95B9342-01F0-468F-AF90-ADAE4D6B9463}"/>
              </a:ext>
            </a:extLst>
          </p:cNvPr>
          <p:cNvSpPr txBox="1"/>
          <p:nvPr/>
        </p:nvSpPr>
        <p:spPr>
          <a:xfrm>
            <a:off x="304798" y="3067050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Other Application:</a:t>
            </a:r>
          </a:p>
          <a:p>
            <a:pPr marL="342900" indent="-342900" algn="l">
              <a:buFontTx/>
              <a:buChar char="-"/>
            </a:pPr>
            <a:r>
              <a:rPr lang="en-US" sz="2200" dirty="0"/>
              <a:t>Our </a:t>
            </a:r>
            <a:r>
              <a:rPr lang="en-US" sz="2200" dirty="0" err="1"/>
              <a:t>ExtCom</a:t>
            </a:r>
            <a:r>
              <a:rPr lang="en-US" sz="2200" dirty="0"/>
              <a:t> + [</a:t>
            </a:r>
            <a:r>
              <a:rPr lang="en-US" sz="2200" dirty="0">
                <a:solidFill>
                  <a:schemeClr val="accent1"/>
                </a:solidFill>
              </a:rPr>
              <a:t>BLS21</a:t>
            </a:r>
            <a:r>
              <a:rPr lang="en-US" sz="2200" dirty="0"/>
              <a:t>]  </a:t>
            </a:r>
            <a:r>
              <a:rPr lang="en-US" sz="2200" b="1" dirty="0"/>
              <a:t>=&gt;</a:t>
            </a:r>
            <a:r>
              <a:rPr lang="en-US" sz="2200" dirty="0"/>
              <a:t>  The first O(log*(</a:t>
            </a:r>
            <a:r>
              <a:rPr lang="el-GR" sz="2200" dirty="0"/>
              <a:t>λ</a:t>
            </a:r>
            <a:r>
              <a:rPr lang="en-US" sz="2200" dirty="0"/>
              <a:t>))-round PQ-</a:t>
            </a:r>
            <a:r>
              <a:rPr lang="en-US" sz="2200" dirty="0" err="1"/>
              <a:t>NMCom</a:t>
            </a:r>
            <a:r>
              <a:rPr lang="en-US" sz="2200" dirty="0"/>
              <a:t> from OWFs</a:t>
            </a:r>
          </a:p>
        </p:txBody>
      </p:sp>
      <p:sp>
        <p:nvSpPr>
          <p:cNvPr id="14" name="Freeform 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 title="IguanaTex Vector Display">
            <a:extLst>
              <a:ext uri="{FF2B5EF4-FFF2-40B4-BE49-F238E27FC236}">
                <a16:creationId xmlns:a16="http://schemas.microsoft.com/office/drawing/2014/main" id="{5E669BA4-2214-4B53-B81F-4DCBDC2E808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686292" y="3929734"/>
            <a:ext cx="365265" cy="229422"/>
          </a:xfrm>
          <a:custGeom>
            <a:avLst/>
            <a:gdLst>
              <a:gd name="T0" fmla="*/ 335 w 444"/>
              <a:gd name="T1" fmla="*/ 99 h 275"/>
              <a:gd name="T2" fmla="*/ 398 w 444"/>
              <a:gd name="T3" fmla="*/ 138 h 275"/>
              <a:gd name="T4" fmla="*/ 335 w 444"/>
              <a:gd name="T5" fmla="*/ 176 h 275"/>
              <a:gd name="T6" fmla="*/ 18 w 444"/>
              <a:gd name="T7" fmla="*/ 176 h 275"/>
              <a:gd name="T8" fmla="*/ 0 w 444"/>
              <a:gd name="T9" fmla="*/ 186 h 275"/>
              <a:gd name="T10" fmla="*/ 18 w 444"/>
              <a:gd name="T11" fmla="*/ 196 h 275"/>
              <a:gd name="T12" fmla="*/ 313 w 444"/>
              <a:gd name="T13" fmla="*/ 196 h 275"/>
              <a:gd name="T14" fmla="*/ 263 w 444"/>
              <a:gd name="T15" fmla="*/ 269 h 275"/>
              <a:gd name="T16" fmla="*/ 272 w 444"/>
              <a:gd name="T17" fmla="*/ 275 h 275"/>
              <a:gd name="T18" fmla="*/ 282 w 444"/>
              <a:gd name="T19" fmla="*/ 271 h 275"/>
              <a:gd name="T20" fmla="*/ 339 w 444"/>
              <a:gd name="T21" fmla="*/ 196 h 275"/>
              <a:gd name="T22" fmla="*/ 433 w 444"/>
              <a:gd name="T23" fmla="*/ 145 h 275"/>
              <a:gd name="T24" fmla="*/ 443 w 444"/>
              <a:gd name="T25" fmla="*/ 141 h 275"/>
              <a:gd name="T26" fmla="*/ 444 w 444"/>
              <a:gd name="T27" fmla="*/ 138 h 275"/>
              <a:gd name="T28" fmla="*/ 443 w 444"/>
              <a:gd name="T29" fmla="*/ 135 h 275"/>
              <a:gd name="T30" fmla="*/ 442 w 444"/>
              <a:gd name="T31" fmla="*/ 134 h 275"/>
              <a:gd name="T32" fmla="*/ 431 w 444"/>
              <a:gd name="T33" fmla="*/ 130 h 275"/>
              <a:gd name="T34" fmla="*/ 285 w 444"/>
              <a:gd name="T35" fmla="*/ 11 h 275"/>
              <a:gd name="T36" fmla="*/ 272 w 444"/>
              <a:gd name="T37" fmla="*/ 0 h 275"/>
              <a:gd name="T38" fmla="*/ 263 w 444"/>
              <a:gd name="T39" fmla="*/ 6 h 275"/>
              <a:gd name="T40" fmla="*/ 313 w 444"/>
              <a:gd name="T41" fmla="*/ 79 h 275"/>
              <a:gd name="T42" fmla="*/ 18 w 444"/>
              <a:gd name="T43" fmla="*/ 79 h 275"/>
              <a:gd name="T44" fmla="*/ 0 w 444"/>
              <a:gd name="T45" fmla="*/ 89 h 275"/>
              <a:gd name="T46" fmla="*/ 18 w 444"/>
              <a:gd name="T47" fmla="*/ 99 h 275"/>
              <a:gd name="T48" fmla="*/ 335 w 444"/>
              <a:gd name="T49" fmla="*/ 9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275">
                <a:moveTo>
                  <a:pt x="335" y="99"/>
                </a:moveTo>
                <a:cubicBezTo>
                  <a:pt x="356" y="117"/>
                  <a:pt x="382" y="130"/>
                  <a:pt x="398" y="138"/>
                </a:cubicBezTo>
                <a:cubicBezTo>
                  <a:pt x="380" y="146"/>
                  <a:pt x="356" y="159"/>
                  <a:pt x="335" y="176"/>
                </a:cubicBezTo>
                <a:lnTo>
                  <a:pt x="18" y="176"/>
                </a:lnTo>
                <a:cubicBezTo>
                  <a:pt x="10" y="176"/>
                  <a:pt x="0" y="176"/>
                  <a:pt x="0" y="186"/>
                </a:cubicBezTo>
                <a:cubicBezTo>
                  <a:pt x="0" y="196"/>
                  <a:pt x="9" y="196"/>
                  <a:pt x="18" y="196"/>
                </a:cubicBezTo>
                <a:lnTo>
                  <a:pt x="313" y="196"/>
                </a:lnTo>
                <a:cubicBezTo>
                  <a:pt x="289" y="219"/>
                  <a:pt x="263" y="263"/>
                  <a:pt x="263" y="269"/>
                </a:cubicBezTo>
                <a:cubicBezTo>
                  <a:pt x="263" y="275"/>
                  <a:pt x="269" y="275"/>
                  <a:pt x="272" y="275"/>
                </a:cubicBezTo>
                <a:cubicBezTo>
                  <a:pt x="276" y="275"/>
                  <a:pt x="280" y="275"/>
                  <a:pt x="282" y="271"/>
                </a:cubicBezTo>
                <a:cubicBezTo>
                  <a:pt x="292" y="252"/>
                  <a:pt x="306" y="225"/>
                  <a:pt x="339" y="196"/>
                </a:cubicBezTo>
                <a:cubicBezTo>
                  <a:pt x="373" y="166"/>
                  <a:pt x="407" y="153"/>
                  <a:pt x="433" y="145"/>
                </a:cubicBezTo>
                <a:cubicBezTo>
                  <a:pt x="441" y="142"/>
                  <a:pt x="442" y="142"/>
                  <a:pt x="443" y="141"/>
                </a:cubicBezTo>
                <a:cubicBezTo>
                  <a:pt x="444" y="140"/>
                  <a:pt x="444" y="139"/>
                  <a:pt x="444" y="138"/>
                </a:cubicBezTo>
                <a:cubicBezTo>
                  <a:pt x="444" y="137"/>
                  <a:pt x="444" y="136"/>
                  <a:pt x="443" y="135"/>
                </a:cubicBezTo>
                <a:lnTo>
                  <a:pt x="442" y="134"/>
                </a:lnTo>
                <a:cubicBezTo>
                  <a:pt x="441" y="133"/>
                  <a:pt x="440" y="133"/>
                  <a:pt x="431" y="130"/>
                </a:cubicBezTo>
                <a:cubicBezTo>
                  <a:pt x="363" y="110"/>
                  <a:pt x="313" y="64"/>
                  <a:pt x="285" y="11"/>
                </a:cubicBezTo>
                <a:cubicBezTo>
                  <a:pt x="280" y="1"/>
                  <a:pt x="279" y="0"/>
                  <a:pt x="272" y="0"/>
                </a:cubicBezTo>
                <a:cubicBezTo>
                  <a:pt x="269" y="0"/>
                  <a:pt x="263" y="0"/>
                  <a:pt x="263" y="6"/>
                </a:cubicBezTo>
                <a:cubicBezTo>
                  <a:pt x="263" y="12"/>
                  <a:pt x="288" y="56"/>
                  <a:pt x="313" y="79"/>
                </a:cubicBezTo>
                <a:lnTo>
                  <a:pt x="18" y="79"/>
                </a:lnTo>
                <a:cubicBezTo>
                  <a:pt x="9" y="79"/>
                  <a:pt x="0" y="79"/>
                  <a:pt x="0" y="89"/>
                </a:cubicBezTo>
                <a:cubicBezTo>
                  <a:pt x="0" y="99"/>
                  <a:pt x="10" y="99"/>
                  <a:pt x="18" y="99"/>
                </a:cubicBezTo>
                <a:lnTo>
                  <a:pt x="335" y="99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39C3C3-E410-41C9-9F48-BF8E0C3D9AF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53094" y="3903963"/>
            <a:ext cx="2426194" cy="281235"/>
            <a:chOff x="2106613" y="5256213"/>
            <a:chExt cx="2643187" cy="306388"/>
          </a:xfrm>
        </p:grpSpPr>
        <p:sp>
          <p:nvSpPr>
            <p:cNvPr id="16" name="Freeform 123">
              <a:extLst>
                <a:ext uri="{FF2B5EF4-FFF2-40B4-BE49-F238E27FC236}">
                  <a16:creationId xmlns:a16="http://schemas.microsoft.com/office/drawing/2014/main" id="{F2CE09B8-F21B-4443-9E4B-66ACE8C14EC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106613" y="5259388"/>
              <a:ext cx="131762" cy="239713"/>
            </a:xfrm>
            <a:custGeom>
              <a:avLst/>
              <a:gdLst>
                <a:gd name="T0" fmla="*/ 116 w 226"/>
                <a:gd name="T1" fmla="*/ 6 h 352"/>
                <a:gd name="T2" fmla="*/ 109 w 226"/>
                <a:gd name="T3" fmla="*/ 0 h 352"/>
                <a:gd name="T4" fmla="*/ 49 w 226"/>
                <a:gd name="T5" fmla="*/ 5 h 352"/>
                <a:gd name="T6" fmla="*/ 39 w 226"/>
                <a:gd name="T7" fmla="*/ 15 h 352"/>
                <a:gd name="T8" fmla="*/ 51 w 226"/>
                <a:gd name="T9" fmla="*/ 21 h 352"/>
                <a:gd name="T10" fmla="*/ 76 w 226"/>
                <a:gd name="T11" fmla="*/ 30 h 352"/>
                <a:gd name="T12" fmla="*/ 74 w 226"/>
                <a:gd name="T13" fmla="*/ 40 h 352"/>
                <a:gd name="T14" fmla="*/ 2 w 226"/>
                <a:gd name="T15" fmla="*/ 327 h 352"/>
                <a:gd name="T16" fmla="*/ 0 w 226"/>
                <a:gd name="T17" fmla="*/ 338 h 352"/>
                <a:gd name="T18" fmla="*/ 15 w 226"/>
                <a:gd name="T19" fmla="*/ 352 h 352"/>
                <a:gd name="T20" fmla="*/ 32 w 226"/>
                <a:gd name="T21" fmla="*/ 341 h 352"/>
                <a:gd name="T22" fmla="*/ 59 w 226"/>
                <a:gd name="T23" fmla="*/ 232 h 352"/>
                <a:gd name="T24" fmla="*/ 117 w 226"/>
                <a:gd name="T25" fmla="*/ 275 h 352"/>
                <a:gd name="T26" fmla="*/ 116 w 226"/>
                <a:gd name="T27" fmla="*/ 285 h 352"/>
                <a:gd name="T28" fmla="*/ 114 w 226"/>
                <a:gd name="T29" fmla="*/ 303 h 352"/>
                <a:gd name="T30" fmla="*/ 160 w 226"/>
                <a:gd name="T31" fmla="*/ 352 h 352"/>
                <a:gd name="T32" fmla="*/ 199 w 226"/>
                <a:gd name="T33" fmla="*/ 326 h 352"/>
                <a:gd name="T34" fmla="*/ 217 w 226"/>
                <a:gd name="T35" fmla="*/ 275 h 352"/>
                <a:gd name="T36" fmla="*/ 211 w 226"/>
                <a:gd name="T37" fmla="*/ 270 h 352"/>
                <a:gd name="T38" fmla="*/ 204 w 226"/>
                <a:gd name="T39" fmla="*/ 279 h 352"/>
                <a:gd name="T40" fmla="*/ 161 w 226"/>
                <a:gd name="T41" fmla="*/ 341 h 352"/>
                <a:gd name="T42" fmla="*/ 145 w 226"/>
                <a:gd name="T43" fmla="*/ 318 h 352"/>
                <a:gd name="T44" fmla="*/ 149 w 226"/>
                <a:gd name="T45" fmla="*/ 290 h 352"/>
                <a:gd name="T46" fmla="*/ 151 w 226"/>
                <a:gd name="T47" fmla="*/ 274 h 352"/>
                <a:gd name="T48" fmla="*/ 77 w 226"/>
                <a:gd name="T49" fmla="*/ 222 h 352"/>
                <a:gd name="T50" fmla="*/ 120 w 226"/>
                <a:gd name="T51" fmla="*/ 185 h 352"/>
                <a:gd name="T52" fmla="*/ 191 w 226"/>
                <a:gd name="T53" fmla="*/ 137 h 352"/>
                <a:gd name="T54" fmla="*/ 196 w 226"/>
                <a:gd name="T55" fmla="*/ 137 h 352"/>
                <a:gd name="T56" fmla="*/ 206 w 226"/>
                <a:gd name="T57" fmla="*/ 141 h 352"/>
                <a:gd name="T58" fmla="*/ 208 w 226"/>
                <a:gd name="T59" fmla="*/ 143 h 352"/>
                <a:gd name="T60" fmla="*/ 180 w 226"/>
                <a:gd name="T61" fmla="*/ 170 h 352"/>
                <a:gd name="T62" fmla="*/ 199 w 226"/>
                <a:gd name="T63" fmla="*/ 188 h 352"/>
                <a:gd name="T64" fmla="*/ 226 w 226"/>
                <a:gd name="T65" fmla="*/ 157 h 352"/>
                <a:gd name="T66" fmla="*/ 192 w 226"/>
                <a:gd name="T67" fmla="*/ 126 h 352"/>
                <a:gd name="T68" fmla="*/ 119 w 226"/>
                <a:gd name="T69" fmla="*/ 170 h 352"/>
                <a:gd name="T70" fmla="*/ 64 w 226"/>
                <a:gd name="T71" fmla="*/ 216 h 352"/>
                <a:gd name="T72" fmla="*/ 116 w 226"/>
                <a:gd name="T73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" h="352">
                  <a:moveTo>
                    <a:pt x="116" y="6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5"/>
                    <a:pt x="76" y="30"/>
                  </a:cubicBezTo>
                  <a:lnTo>
                    <a:pt x="74" y="40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1" y="352"/>
                    <a:pt x="29" y="347"/>
                    <a:pt x="32" y="341"/>
                  </a:cubicBezTo>
                  <a:cubicBezTo>
                    <a:pt x="34" y="337"/>
                    <a:pt x="57" y="245"/>
                    <a:pt x="59" y="232"/>
                  </a:cubicBezTo>
                  <a:cubicBezTo>
                    <a:pt x="76" y="234"/>
                    <a:pt x="117" y="242"/>
                    <a:pt x="117" y="275"/>
                  </a:cubicBezTo>
                  <a:cubicBezTo>
                    <a:pt x="117" y="278"/>
                    <a:pt x="117" y="280"/>
                    <a:pt x="116" y="285"/>
                  </a:cubicBezTo>
                  <a:cubicBezTo>
                    <a:pt x="115" y="291"/>
                    <a:pt x="114" y="297"/>
                    <a:pt x="114" y="303"/>
                  </a:cubicBezTo>
                  <a:cubicBezTo>
                    <a:pt x="114" y="332"/>
                    <a:pt x="134" y="352"/>
                    <a:pt x="160" y="352"/>
                  </a:cubicBezTo>
                  <a:cubicBezTo>
                    <a:pt x="175" y="352"/>
                    <a:pt x="188" y="344"/>
                    <a:pt x="199" y="326"/>
                  </a:cubicBezTo>
                  <a:cubicBezTo>
                    <a:pt x="212" y="304"/>
                    <a:pt x="217" y="276"/>
                    <a:pt x="217" y="275"/>
                  </a:cubicBezTo>
                  <a:cubicBezTo>
                    <a:pt x="217" y="270"/>
                    <a:pt x="213" y="270"/>
                    <a:pt x="211" y="270"/>
                  </a:cubicBezTo>
                  <a:cubicBezTo>
                    <a:pt x="206" y="270"/>
                    <a:pt x="206" y="272"/>
                    <a:pt x="204" y="279"/>
                  </a:cubicBezTo>
                  <a:cubicBezTo>
                    <a:pt x="194" y="316"/>
                    <a:pt x="183" y="341"/>
                    <a:pt x="161" y="341"/>
                  </a:cubicBezTo>
                  <a:cubicBezTo>
                    <a:pt x="151" y="341"/>
                    <a:pt x="145" y="336"/>
                    <a:pt x="145" y="318"/>
                  </a:cubicBezTo>
                  <a:cubicBezTo>
                    <a:pt x="145" y="309"/>
                    <a:pt x="147" y="298"/>
                    <a:pt x="149" y="290"/>
                  </a:cubicBezTo>
                  <a:cubicBezTo>
                    <a:pt x="151" y="281"/>
                    <a:pt x="151" y="279"/>
                    <a:pt x="151" y="274"/>
                  </a:cubicBezTo>
                  <a:cubicBezTo>
                    <a:pt x="151" y="242"/>
                    <a:pt x="119" y="227"/>
                    <a:pt x="77" y="222"/>
                  </a:cubicBezTo>
                  <a:cubicBezTo>
                    <a:pt x="92" y="213"/>
                    <a:pt x="108" y="197"/>
                    <a:pt x="120" y="185"/>
                  </a:cubicBezTo>
                  <a:cubicBezTo>
                    <a:pt x="144" y="158"/>
                    <a:pt x="167" y="137"/>
                    <a:pt x="191" y="137"/>
                  </a:cubicBezTo>
                  <a:cubicBezTo>
                    <a:pt x="194" y="137"/>
                    <a:pt x="195" y="137"/>
                    <a:pt x="196" y="137"/>
                  </a:cubicBezTo>
                  <a:cubicBezTo>
                    <a:pt x="202" y="138"/>
                    <a:pt x="202" y="138"/>
                    <a:pt x="206" y="141"/>
                  </a:cubicBezTo>
                  <a:cubicBezTo>
                    <a:pt x="207" y="142"/>
                    <a:pt x="207" y="142"/>
                    <a:pt x="208" y="143"/>
                  </a:cubicBezTo>
                  <a:cubicBezTo>
                    <a:pt x="184" y="145"/>
                    <a:pt x="180" y="164"/>
                    <a:pt x="180" y="170"/>
                  </a:cubicBezTo>
                  <a:cubicBezTo>
                    <a:pt x="180" y="178"/>
                    <a:pt x="185" y="188"/>
                    <a:pt x="199" y="188"/>
                  </a:cubicBezTo>
                  <a:cubicBezTo>
                    <a:pt x="212" y="188"/>
                    <a:pt x="226" y="177"/>
                    <a:pt x="226" y="157"/>
                  </a:cubicBezTo>
                  <a:cubicBezTo>
                    <a:pt x="226" y="142"/>
                    <a:pt x="215" y="126"/>
                    <a:pt x="192" y="126"/>
                  </a:cubicBezTo>
                  <a:cubicBezTo>
                    <a:pt x="178" y="126"/>
                    <a:pt x="155" y="130"/>
                    <a:pt x="119" y="170"/>
                  </a:cubicBezTo>
                  <a:cubicBezTo>
                    <a:pt x="102" y="189"/>
                    <a:pt x="83" y="209"/>
                    <a:pt x="64" y="216"/>
                  </a:cubicBezTo>
                  <a:lnTo>
                    <a:pt x="116" y="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4">
              <a:extLst>
                <a:ext uri="{FF2B5EF4-FFF2-40B4-BE49-F238E27FC236}">
                  <a16:creationId xmlns:a16="http://schemas.microsoft.com/office/drawing/2014/main" id="{C427EE2F-CE75-4D10-8A31-982979DA4BA5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254250" y="5411788"/>
              <a:ext cx="76200" cy="206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5">
              <a:extLst>
                <a:ext uri="{FF2B5EF4-FFF2-40B4-BE49-F238E27FC236}">
                  <a16:creationId xmlns:a16="http://schemas.microsoft.com/office/drawing/2014/main" id="{41D07914-4AC2-42FE-87C1-A868382373CF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355850" y="5345113"/>
              <a:ext cx="96837" cy="150813"/>
            </a:xfrm>
            <a:custGeom>
              <a:avLst/>
              <a:gdLst>
                <a:gd name="T0" fmla="*/ 69 w 167"/>
                <a:gd name="T1" fmla="*/ 55 h 220"/>
                <a:gd name="T2" fmla="*/ 69 w 167"/>
                <a:gd name="T3" fmla="*/ 0 h 220"/>
                <a:gd name="T4" fmla="*/ 0 w 167"/>
                <a:gd name="T5" fmla="*/ 5 h 220"/>
                <a:gd name="T6" fmla="*/ 0 w 167"/>
                <a:gd name="T7" fmla="*/ 21 h 220"/>
                <a:gd name="T8" fmla="*/ 39 w 167"/>
                <a:gd name="T9" fmla="*/ 49 h 220"/>
                <a:gd name="T10" fmla="*/ 39 w 167"/>
                <a:gd name="T11" fmla="*/ 183 h 220"/>
                <a:gd name="T12" fmla="*/ 0 w 167"/>
                <a:gd name="T13" fmla="*/ 205 h 220"/>
                <a:gd name="T14" fmla="*/ 0 w 167"/>
                <a:gd name="T15" fmla="*/ 220 h 220"/>
                <a:gd name="T16" fmla="*/ 57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09 w 167"/>
                <a:gd name="T23" fmla="*/ 205 h 220"/>
                <a:gd name="T24" fmla="*/ 72 w 167"/>
                <a:gd name="T25" fmla="*/ 182 h 220"/>
                <a:gd name="T26" fmla="*/ 72 w 167"/>
                <a:gd name="T27" fmla="*/ 105 h 220"/>
                <a:gd name="T28" fmla="*/ 130 w 167"/>
                <a:gd name="T29" fmla="*/ 11 h 220"/>
                <a:gd name="T30" fmla="*/ 136 w 167"/>
                <a:gd name="T31" fmla="*/ 11 h 220"/>
                <a:gd name="T32" fmla="*/ 124 w 167"/>
                <a:gd name="T33" fmla="*/ 31 h 220"/>
                <a:gd name="T34" fmla="*/ 146 w 167"/>
                <a:gd name="T35" fmla="*/ 52 h 220"/>
                <a:gd name="T36" fmla="*/ 167 w 167"/>
                <a:gd name="T37" fmla="*/ 30 h 220"/>
                <a:gd name="T38" fmla="*/ 130 w 167"/>
                <a:gd name="T39" fmla="*/ 0 h 220"/>
                <a:gd name="T40" fmla="*/ 69 w 167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6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6">
              <a:extLst>
                <a:ext uri="{FF2B5EF4-FFF2-40B4-BE49-F238E27FC236}">
                  <a16:creationId xmlns:a16="http://schemas.microsoft.com/office/drawing/2014/main" id="{87DA148E-837A-4FC3-A512-2887D33532CB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2468563" y="5343526"/>
              <a:ext cx="128587" cy="15557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7">
              <a:extLst>
                <a:ext uri="{FF2B5EF4-FFF2-40B4-BE49-F238E27FC236}">
                  <a16:creationId xmlns:a16="http://schemas.microsoft.com/office/drawing/2014/main" id="{83B91B08-627B-454E-A00F-92C73EFADD36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614613" y="5345113"/>
              <a:ext cx="144462" cy="153988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0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7 w 251"/>
                <a:gd name="T17" fmla="*/ 49 h 226"/>
                <a:gd name="T18" fmla="*/ 177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0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3" y="21"/>
                    <a:pt x="177" y="24"/>
                    <a:pt x="177" y="49"/>
                  </a:cubicBezTo>
                  <a:lnTo>
                    <a:pt x="177" y="138"/>
                  </a:lnTo>
                  <a:cubicBezTo>
                    <a:pt x="177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4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8">
              <a:extLst>
                <a:ext uri="{FF2B5EF4-FFF2-40B4-BE49-F238E27FC236}">
                  <a16:creationId xmlns:a16="http://schemas.microsoft.com/office/drawing/2014/main" id="{A3C51518-01EE-4CA2-9A3B-A3D75A9018B6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774950" y="5345113"/>
              <a:ext cx="144462" cy="150813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3 h 220"/>
                <a:gd name="T4" fmla="*/ 0 w 251"/>
                <a:gd name="T5" fmla="*/ 205 h 220"/>
                <a:gd name="T6" fmla="*/ 0 w 251"/>
                <a:gd name="T7" fmla="*/ 220 h 220"/>
                <a:gd name="T8" fmla="*/ 56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3 w 251"/>
                <a:gd name="T15" fmla="*/ 183 h 220"/>
                <a:gd name="T16" fmla="*/ 73 w 251"/>
                <a:gd name="T17" fmla="*/ 91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3 h 220"/>
                <a:gd name="T24" fmla="*/ 138 w 251"/>
                <a:gd name="T25" fmla="*/ 205 h 220"/>
                <a:gd name="T26" fmla="*/ 138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9">
              <a:extLst>
                <a:ext uri="{FF2B5EF4-FFF2-40B4-BE49-F238E27FC236}">
                  <a16:creationId xmlns:a16="http://schemas.microsoft.com/office/drawing/2014/main" id="{C4D8525D-C959-46B7-ACF3-8428DFB1DA90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2935288" y="5259388"/>
              <a:ext cx="142875" cy="239713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564BAEB8-1286-4111-A01F-525E38509B59}"/>
                </a:ext>
              </a:extLst>
            </p:cNvPr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192463" y="5262563"/>
              <a:ext cx="169862" cy="233363"/>
            </a:xfrm>
            <a:custGeom>
              <a:avLst/>
              <a:gdLst>
                <a:gd name="T0" fmla="*/ 96 w 294"/>
                <a:gd name="T1" fmla="*/ 183 h 340"/>
                <a:gd name="T2" fmla="*/ 180 w 294"/>
                <a:gd name="T3" fmla="*/ 183 h 340"/>
                <a:gd name="T4" fmla="*/ 294 w 294"/>
                <a:gd name="T5" fmla="*/ 92 h 340"/>
                <a:gd name="T6" fmla="*/ 176 w 294"/>
                <a:gd name="T7" fmla="*/ 0 h 340"/>
                <a:gd name="T8" fmla="*/ 0 w 294"/>
                <a:gd name="T9" fmla="*/ 0 h 340"/>
                <a:gd name="T10" fmla="*/ 0 w 294"/>
                <a:gd name="T11" fmla="*/ 15 h 340"/>
                <a:gd name="T12" fmla="*/ 12 w 294"/>
                <a:gd name="T13" fmla="*/ 15 h 340"/>
                <a:gd name="T14" fmla="*/ 52 w 294"/>
                <a:gd name="T15" fmla="*/ 38 h 340"/>
                <a:gd name="T16" fmla="*/ 52 w 294"/>
                <a:gd name="T17" fmla="*/ 302 h 340"/>
                <a:gd name="T18" fmla="*/ 12 w 294"/>
                <a:gd name="T19" fmla="*/ 325 h 340"/>
                <a:gd name="T20" fmla="*/ 0 w 294"/>
                <a:gd name="T21" fmla="*/ 325 h 340"/>
                <a:gd name="T22" fmla="*/ 0 w 294"/>
                <a:gd name="T23" fmla="*/ 340 h 340"/>
                <a:gd name="T24" fmla="*/ 74 w 294"/>
                <a:gd name="T25" fmla="*/ 339 h 340"/>
                <a:gd name="T26" fmla="*/ 148 w 294"/>
                <a:gd name="T27" fmla="*/ 340 h 340"/>
                <a:gd name="T28" fmla="*/ 148 w 294"/>
                <a:gd name="T29" fmla="*/ 325 h 340"/>
                <a:gd name="T30" fmla="*/ 136 w 294"/>
                <a:gd name="T31" fmla="*/ 325 h 340"/>
                <a:gd name="T32" fmla="*/ 96 w 294"/>
                <a:gd name="T33" fmla="*/ 302 h 340"/>
                <a:gd name="T34" fmla="*/ 96 w 294"/>
                <a:gd name="T35" fmla="*/ 183 h 340"/>
                <a:gd name="T36" fmla="*/ 95 w 294"/>
                <a:gd name="T37" fmla="*/ 170 h 340"/>
                <a:gd name="T38" fmla="*/ 95 w 294"/>
                <a:gd name="T39" fmla="*/ 35 h 340"/>
                <a:gd name="T40" fmla="*/ 119 w 294"/>
                <a:gd name="T41" fmla="*/ 15 h 340"/>
                <a:gd name="T42" fmla="*/ 164 w 294"/>
                <a:gd name="T43" fmla="*/ 15 h 340"/>
                <a:gd name="T44" fmla="*/ 243 w 294"/>
                <a:gd name="T45" fmla="*/ 92 h 340"/>
                <a:gd name="T46" fmla="*/ 164 w 294"/>
                <a:gd name="T47" fmla="*/ 170 h 340"/>
                <a:gd name="T48" fmla="*/ 95 w 294"/>
                <a:gd name="T4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0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2"/>
                    <a:pt x="294" y="92"/>
                  </a:cubicBezTo>
                  <a:cubicBezTo>
                    <a:pt x="294" y="43"/>
                    <a:pt x="245" y="0"/>
                    <a:pt x="176" y="0"/>
                  </a:cubicBez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cubicBezTo>
                    <a:pt x="51" y="15"/>
                    <a:pt x="52" y="21"/>
                    <a:pt x="52" y="38"/>
                  </a:cubicBezTo>
                  <a:lnTo>
                    <a:pt x="52" y="302"/>
                  </a:lnTo>
                  <a:cubicBezTo>
                    <a:pt x="52" y="320"/>
                    <a:pt x="51" y="325"/>
                    <a:pt x="12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8" y="339"/>
                    <a:pt x="55" y="339"/>
                    <a:pt x="74" y="339"/>
                  </a:cubicBezTo>
                  <a:cubicBezTo>
                    <a:pt x="93" y="339"/>
                    <a:pt x="130" y="339"/>
                    <a:pt x="148" y="340"/>
                  </a:cubicBezTo>
                  <a:lnTo>
                    <a:pt x="148" y="325"/>
                  </a:lnTo>
                  <a:lnTo>
                    <a:pt x="136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5" y="170"/>
                  </a:moveTo>
                  <a:lnTo>
                    <a:pt x="95" y="35"/>
                  </a:lnTo>
                  <a:cubicBezTo>
                    <a:pt x="95" y="19"/>
                    <a:pt x="96" y="15"/>
                    <a:pt x="119" y="15"/>
                  </a:cubicBezTo>
                  <a:lnTo>
                    <a:pt x="164" y="15"/>
                  </a:lnTo>
                  <a:cubicBezTo>
                    <a:pt x="243" y="15"/>
                    <a:pt x="243" y="68"/>
                    <a:pt x="243" y="92"/>
                  </a:cubicBezTo>
                  <a:cubicBezTo>
                    <a:pt x="243" y="116"/>
                    <a:pt x="243" y="170"/>
                    <a:pt x="164" y="170"/>
                  </a:cubicBezTo>
                  <a:lnTo>
                    <a:pt x="95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AE3EF2DB-182E-4457-88B6-4A5CE10DF802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3395663" y="5256213"/>
              <a:ext cx="193675" cy="306388"/>
            </a:xfrm>
            <a:custGeom>
              <a:avLst/>
              <a:gdLst>
                <a:gd name="T0" fmla="*/ 133 w 335"/>
                <a:gd name="T1" fmla="*/ 344 h 448"/>
                <a:gd name="T2" fmla="*/ 50 w 335"/>
                <a:gd name="T3" fmla="*/ 182 h 448"/>
                <a:gd name="T4" fmla="*/ 166 w 335"/>
                <a:gd name="T5" fmla="*/ 12 h 448"/>
                <a:gd name="T6" fmla="*/ 282 w 335"/>
                <a:gd name="T7" fmla="*/ 182 h 448"/>
                <a:gd name="T8" fmla="*/ 223 w 335"/>
                <a:gd name="T9" fmla="*/ 331 h 448"/>
                <a:gd name="T10" fmla="*/ 167 w 335"/>
                <a:gd name="T11" fmla="*/ 278 h 448"/>
                <a:gd name="T12" fmla="*/ 126 w 335"/>
                <a:gd name="T13" fmla="*/ 320 h 448"/>
                <a:gd name="T14" fmla="*/ 133 w 335"/>
                <a:gd name="T15" fmla="*/ 344 h 448"/>
                <a:gd name="T16" fmla="*/ 210 w 335"/>
                <a:gd name="T17" fmla="*/ 339 h 448"/>
                <a:gd name="T18" fmla="*/ 166 w 335"/>
                <a:gd name="T19" fmla="*/ 350 h 448"/>
                <a:gd name="T20" fmla="*/ 137 w 335"/>
                <a:gd name="T21" fmla="*/ 320 h 448"/>
                <a:gd name="T22" fmla="*/ 167 w 335"/>
                <a:gd name="T23" fmla="*/ 289 h 448"/>
                <a:gd name="T24" fmla="*/ 210 w 335"/>
                <a:gd name="T25" fmla="*/ 339 h 448"/>
                <a:gd name="T26" fmla="*/ 230 w 335"/>
                <a:gd name="T27" fmla="*/ 348 h 448"/>
                <a:gd name="T28" fmla="*/ 332 w 335"/>
                <a:gd name="T29" fmla="*/ 182 h 448"/>
                <a:gd name="T30" fmla="*/ 166 w 335"/>
                <a:gd name="T31" fmla="*/ 0 h 448"/>
                <a:gd name="T32" fmla="*/ 0 w 335"/>
                <a:gd name="T33" fmla="*/ 182 h 448"/>
                <a:gd name="T34" fmla="*/ 166 w 335"/>
                <a:gd name="T35" fmla="*/ 362 h 448"/>
                <a:gd name="T36" fmla="*/ 213 w 335"/>
                <a:gd name="T37" fmla="*/ 355 h 448"/>
                <a:gd name="T38" fmla="*/ 274 w 335"/>
                <a:gd name="T39" fmla="*/ 448 h 448"/>
                <a:gd name="T40" fmla="*/ 335 w 335"/>
                <a:gd name="T41" fmla="*/ 356 h 448"/>
                <a:gd name="T42" fmla="*/ 329 w 335"/>
                <a:gd name="T43" fmla="*/ 346 h 448"/>
                <a:gd name="T44" fmla="*/ 324 w 335"/>
                <a:gd name="T45" fmla="*/ 355 h 448"/>
                <a:gd name="T46" fmla="*/ 278 w 335"/>
                <a:gd name="T47" fmla="*/ 397 h 448"/>
                <a:gd name="T48" fmla="*/ 230 w 335"/>
                <a:gd name="T49" fmla="*/ 3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5" h="448">
                  <a:moveTo>
                    <a:pt x="133" y="344"/>
                  </a:moveTo>
                  <a:cubicBezTo>
                    <a:pt x="106" y="334"/>
                    <a:pt x="50" y="297"/>
                    <a:pt x="50" y="182"/>
                  </a:cubicBezTo>
                  <a:cubicBezTo>
                    <a:pt x="50" y="52"/>
                    <a:pt x="120" y="12"/>
                    <a:pt x="166" y="12"/>
                  </a:cubicBezTo>
                  <a:cubicBezTo>
                    <a:pt x="214" y="12"/>
                    <a:pt x="282" y="55"/>
                    <a:pt x="282" y="182"/>
                  </a:cubicBezTo>
                  <a:cubicBezTo>
                    <a:pt x="282" y="221"/>
                    <a:pt x="276" y="292"/>
                    <a:pt x="223" y="331"/>
                  </a:cubicBezTo>
                  <a:cubicBezTo>
                    <a:pt x="212" y="303"/>
                    <a:pt x="196" y="278"/>
                    <a:pt x="167" y="278"/>
                  </a:cubicBezTo>
                  <a:cubicBezTo>
                    <a:pt x="141" y="278"/>
                    <a:pt x="126" y="299"/>
                    <a:pt x="126" y="320"/>
                  </a:cubicBezTo>
                  <a:cubicBezTo>
                    <a:pt x="126" y="333"/>
                    <a:pt x="132" y="343"/>
                    <a:pt x="133" y="344"/>
                  </a:cubicBezTo>
                  <a:close/>
                  <a:moveTo>
                    <a:pt x="210" y="339"/>
                  </a:moveTo>
                  <a:cubicBezTo>
                    <a:pt x="193" y="348"/>
                    <a:pt x="177" y="350"/>
                    <a:pt x="166" y="350"/>
                  </a:cubicBezTo>
                  <a:cubicBezTo>
                    <a:pt x="141" y="350"/>
                    <a:pt x="137" y="327"/>
                    <a:pt x="137" y="320"/>
                  </a:cubicBezTo>
                  <a:cubicBezTo>
                    <a:pt x="137" y="305"/>
                    <a:pt x="147" y="289"/>
                    <a:pt x="167" y="289"/>
                  </a:cubicBezTo>
                  <a:cubicBezTo>
                    <a:pt x="193" y="289"/>
                    <a:pt x="204" y="310"/>
                    <a:pt x="210" y="339"/>
                  </a:cubicBezTo>
                  <a:close/>
                  <a:moveTo>
                    <a:pt x="230" y="348"/>
                  </a:moveTo>
                  <a:cubicBezTo>
                    <a:pt x="289" y="322"/>
                    <a:pt x="332" y="258"/>
                    <a:pt x="332" y="182"/>
                  </a:cubicBezTo>
                  <a:cubicBezTo>
                    <a:pt x="332" y="80"/>
                    <a:pt x="256" y="0"/>
                    <a:pt x="166" y="0"/>
                  </a:cubicBezTo>
                  <a:cubicBezTo>
                    <a:pt x="76" y="0"/>
                    <a:pt x="0" y="79"/>
                    <a:pt x="0" y="182"/>
                  </a:cubicBezTo>
                  <a:cubicBezTo>
                    <a:pt x="0" y="283"/>
                    <a:pt x="75" y="362"/>
                    <a:pt x="166" y="362"/>
                  </a:cubicBezTo>
                  <a:cubicBezTo>
                    <a:pt x="181" y="362"/>
                    <a:pt x="199" y="359"/>
                    <a:pt x="213" y="355"/>
                  </a:cubicBezTo>
                  <a:cubicBezTo>
                    <a:pt x="221" y="402"/>
                    <a:pt x="228" y="448"/>
                    <a:pt x="274" y="448"/>
                  </a:cubicBezTo>
                  <a:cubicBezTo>
                    <a:pt x="325" y="448"/>
                    <a:pt x="335" y="382"/>
                    <a:pt x="335" y="356"/>
                  </a:cubicBezTo>
                  <a:cubicBezTo>
                    <a:pt x="335" y="351"/>
                    <a:pt x="335" y="346"/>
                    <a:pt x="329" y="346"/>
                  </a:cubicBezTo>
                  <a:cubicBezTo>
                    <a:pt x="325" y="346"/>
                    <a:pt x="324" y="350"/>
                    <a:pt x="324" y="355"/>
                  </a:cubicBezTo>
                  <a:cubicBezTo>
                    <a:pt x="321" y="382"/>
                    <a:pt x="300" y="397"/>
                    <a:pt x="278" y="397"/>
                  </a:cubicBezTo>
                  <a:cubicBezTo>
                    <a:pt x="255" y="397"/>
                    <a:pt x="242" y="380"/>
                    <a:pt x="230" y="3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32">
              <a:extLst>
                <a:ext uri="{FF2B5EF4-FFF2-40B4-BE49-F238E27FC236}">
                  <a16:creationId xmlns:a16="http://schemas.microsoft.com/office/drawing/2014/main" id="{ACB70D22-E089-45D2-944A-06A3DAAC6887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06800" y="5411788"/>
              <a:ext cx="76200" cy="206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3">
              <a:extLst>
                <a:ext uri="{FF2B5EF4-FFF2-40B4-BE49-F238E27FC236}">
                  <a16:creationId xmlns:a16="http://schemas.microsoft.com/office/drawing/2014/main" id="{EC4EE2CA-6224-41C6-B63D-32C58CB610FD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709988" y="5264151"/>
              <a:ext cx="177800" cy="231775"/>
            </a:xfrm>
            <a:custGeom>
              <a:avLst/>
              <a:gdLst>
                <a:gd name="T0" fmla="*/ 51 w 309"/>
                <a:gd name="T1" fmla="*/ 301 h 339"/>
                <a:gd name="T2" fmla="*/ 12 w 309"/>
                <a:gd name="T3" fmla="*/ 324 h 339"/>
                <a:gd name="T4" fmla="*/ 0 w 309"/>
                <a:gd name="T5" fmla="*/ 324 h 339"/>
                <a:gd name="T6" fmla="*/ 0 w 309"/>
                <a:gd name="T7" fmla="*/ 339 h 339"/>
                <a:gd name="T8" fmla="*/ 288 w 309"/>
                <a:gd name="T9" fmla="*/ 339 h 339"/>
                <a:gd name="T10" fmla="*/ 309 w 309"/>
                <a:gd name="T11" fmla="*/ 211 h 339"/>
                <a:gd name="T12" fmla="*/ 296 w 309"/>
                <a:gd name="T13" fmla="*/ 211 h 339"/>
                <a:gd name="T14" fmla="*/ 187 w 309"/>
                <a:gd name="T15" fmla="*/ 324 h 339"/>
                <a:gd name="T16" fmla="*/ 120 w 309"/>
                <a:gd name="T17" fmla="*/ 324 h 339"/>
                <a:gd name="T18" fmla="*/ 96 w 309"/>
                <a:gd name="T19" fmla="*/ 304 h 339"/>
                <a:gd name="T20" fmla="*/ 96 w 309"/>
                <a:gd name="T21" fmla="*/ 171 h 339"/>
                <a:gd name="T22" fmla="*/ 141 w 309"/>
                <a:gd name="T23" fmla="*/ 171 h 339"/>
                <a:gd name="T24" fmla="*/ 195 w 309"/>
                <a:gd name="T25" fmla="*/ 229 h 339"/>
                <a:gd name="T26" fmla="*/ 207 w 309"/>
                <a:gd name="T27" fmla="*/ 229 h 339"/>
                <a:gd name="T28" fmla="*/ 207 w 309"/>
                <a:gd name="T29" fmla="*/ 97 h 339"/>
                <a:gd name="T30" fmla="*/ 195 w 309"/>
                <a:gd name="T31" fmla="*/ 97 h 339"/>
                <a:gd name="T32" fmla="*/ 141 w 309"/>
                <a:gd name="T33" fmla="*/ 155 h 339"/>
                <a:gd name="T34" fmla="*/ 96 w 309"/>
                <a:gd name="T35" fmla="*/ 155 h 339"/>
                <a:gd name="T36" fmla="*/ 96 w 309"/>
                <a:gd name="T37" fmla="*/ 35 h 339"/>
                <a:gd name="T38" fmla="*/ 120 w 309"/>
                <a:gd name="T39" fmla="*/ 16 h 339"/>
                <a:gd name="T40" fmla="*/ 185 w 309"/>
                <a:gd name="T41" fmla="*/ 16 h 339"/>
                <a:gd name="T42" fmla="*/ 282 w 309"/>
                <a:gd name="T43" fmla="*/ 112 h 339"/>
                <a:gd name="T44" fmla="*/ 295 w 309"/>
                <a:gd name="T45" fmla="*/ 112 h 339"/>
                <a:gd name="T46" fmla="*/ 281 w 309"/>
                <a:gd name="T47" fmla="*/ 0 h 339"/>
                <a:gd name="T48" fmla="*/ 0 w 309"/>
                <a:gd name="T49" fmla="*/ 0 h 339"/>
                <a:gd name="T50" fmla="*/ 0 w 309"/>
                <a:gd name="T51" fmla="*/ 16 h 339"/>
                <a:gd name="T52" fmla="*/ 12 w 309"/>
                <a:gd name="T53" fmla="*/ 16 h 339"/>
                <a:gd name="T54" fmla="*/ 51 w 309"/>
                <a:gd name="T55" fmla="*/ 39 h 339"/>
                <a:gd name="T56" fmla="*/ 51 w 309"/>
                <a:gd name="T57" fmla="*/ 30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9" h="339">
                  <a:moveTo>
                    <a:pt x="51" y="301"/>
                  </a:moveTo>
                  <a:cubicBezTo>
                    <a:pt x="51" y="319"/>
                    <a:pt x="50" y="324"/>
                    <a:pt x="12" y="324"/>
                  </a:cubicBezTo>
                  <a:lnTo>
                    <a:pt x="0" y="324"/>
                  </a:lnTo>
                  <a:lnTo>
                    <a:pt x="0" y="339"/>
                  </a:lnTo>
                  <a:lnTo>
                    <a:pt x="288" y="339"/>
                  </a:lnTo>
                  <a:lnTo>
                    <a:pt x="309" y="211"/>
                  </a:lnTo>
                  <a:lnTo>
                    <a:pt x="296" y="211"/>
                  </a:lnTo>
                  <a:cubicBezTo>
                    <a:pt x="284" y="288"/>
                    <a:pt x="272" y="324"/>
                    <a:pt x="187" y="324"/>
                  </a:cubicBezTo>
                  <a:lnTo>
                    <a:pt x="120" y="324"/>
                  </a:lnTo>
                  <a:cubicBezTo>
                    <a:pt x="97" y="324"/>
                    <a:pt x="96" y="321"/>
                    <a:pt x="96" y="304"/>
                  </a:cubicBezTo>
                  <a:lnTo>
                    <a:pt x="96" y="171"/>
                  </a:lnTo>
                  <a:lnTo>
                    <a:pt x="141" y="171"/>
                  </a:lnTo>
                  <a:cubicBezTo>
                    <a:pt x="189" y="171"/>
                    <a:pt x="195" y="187"/>
                    <a:pt x="195" y="229"/>
                  </a:cubicBezTo>
                  <a:lnTo>
                    <a:pt x="207" y="229"/>
                  </a:lnTo>
                  <a:lnTo>
                    <a:pt x="207" y="97"/>
                  </a:lnTo>
                  <a:lnTo>
                    <a:pt x="195" y="97"/>
                  </a:lnTo>
                  <a:cubicBezTo>
                    <a:pt x="195" y="140"/>
                    <a:pt x="189" y="155"/>
                    <a:pt x="141" y="155"/>
                  </a:cubicBezTo>
                  <a:lnTo>
                    <a:pt x="96" y="155"/>
                  </a:lnTo>
                  <a:lnTo>
                    <a:pt x="96" y="35"/>
                  </a:lnTo>
                  <a:cubicBezTo>
                    <a:pt x="96" y="19"/>
                    <a:pt x="97" y="16"/>
                    <a:pt x="120" y="16"/>
                  </a:cubicBezTo>
                  <a:lnTo>
                    <a:pt x="185" y="16"/>
                  </a:lnTo>
                  <a:cubicBezTo>
                    <a:pt x="261" y="16"/>
                    <a:pt x="274" y="43"/>
                    <a:pt x="282" y="112"/>
                  </a:cubicBezTo>
                  <a:lnTo>
                    <a:pt x="295" y="112"/>
                  </a:lnTo>
                  <a:lnTo>
                    <a:pt x="28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4">
              <a:extLst>
                <a:ext uri="{FF2B5EF4-FFF2-40B4-BE49-F238E27FC236}">
                  <a16:creationId xmlns:a16="http://schemas.microsoft.com/office/drawing/2014/main" id="{985D3AE8-A9D8-4C04-9DC6-58E1514ADC87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900488" y="5348288"/>
              <a:ext cx="144462" cy="147638"/>
            </a:xfrm>
            <a:custGeom>
              <a:avLst/>
              <a:gdLst>
                <a:gd name="T0" fmla="*/ 137 w 251"/>
                <a:gd name="T1" fmla="*/ 98 h 215"/>
                <a:gd name="T2" fmla="*/ 183 w 251"/>
                <a:gd name="T3" fmla="*/ 42 h 215"/>
                <a:gd name="T4" fmla="*/ 242 w 251"/>
                <a:gd name="T5" fmla="*/ 16 h 215"/>
                <a:gd name="T6" fmla="*/ 242 w 251"/>
                <a:gd name="T7" fmla="*/ 0 h 215"/>
                <a:gd name="T8" fmla="*/ 201 w 251"/>
                <a:gd name="T9" fmla="*/ 2 h 215"/>
                <a:gd name="T10" fmla="*/ 153 w 251"/>
                <a:gd name="T11" fmla="*/ 0 h 215"/>
                <a:gd name="T12" fmla="*/ 153 w 251"/>
                <a:gd name="T13" fmla="*/ 16 h 215"/>
                <a:gd name="T14" fmla="*/ 168 w 251"/>
                <a:gd name="T15" fmla="*/ 31 h 215"/>
                <a:gd name="T16" fmla="*/ 160 w 251"/>
                <a:gd name="T17" fmla="*/ 49 h 215"/>
                <a:gd name="T18" fmla="*/ 129 w 251"/>
                <a:gd name="T19" fmla="*/ 88 h 215"/>
                <a:gd name="T20" fmla="*/ 90 w 251"/>
                <a:gd name="T21" fmla="*/ 37 h 215"/>
                <a:gd name="T22" fmla="*/ 86 w 251"/>
                <a:gd name="T23" fmla="*/ 28 h 215"/>
                <a:gd name="T24" fmla="*/ 103 w 251"/>
                <a:gd name="T25" fmla="*/ 16 h 215"/>
                <a:gd name="T26" fmla="*/ 103 w 251"/>
                <a:gd name="T27" fmla="*/ 0 h 215"/>
                <a:gd name="T28" fmla="*/ 50 w 251"/>
                <a:gd name="T29" fmla="*/ 2 h 215"/>
                <a:gd name="T30" fmla="*/ 2 w 251"/>
                <a:gd name="T31" fmla="*/ 0 h 215"/>
                <a:gd name="T32" fmla="*/ 2 w 251"/>
                <a:gd name="T33" fmla="*/ 16 h 215"/>
                <a:gd name="T34" fmla="*/ 61 w 251"/>
                <a:gd name="T35" fmla="*/ 46 h 215"/>
                <a:gd name="T36" fmla="*/ 110 w 251"/>
                <a:gd name="T37" fmla="*/ 111 h 215"/>
                <a:gd name="T38" fmla="*/ 63 w 251"/>
                <a:gd name="T39" fmla="*/ 170 h 215"/>
                <a:gd name="T40" fmla="*/ 0 w 251"/>
                <a:gd name="T41" fmla="*/ 200 h 215"/>
                <a:gd name="T42" fmla="*/ 0 w 251"/>
                <a:gd name="T43" fmla="*/ 215 h 215"/>
                <a:gd name="T44" fmla="*/ 41 w 251"/>
                <a:gd name="T45" fmla="*/ 214 h 215"/>
                <a:gd name="T46" fmla="*/ 88 w 251"/>
                <a:gd name="T47" fmla="*/ 215 h 215"/>
                <a:gd name="T48" fmla="*/ 88 w 251"/>
                <a:gd name="T49" fmla="*/ 200 h 215"/>
                <a:gd name="T50" fmla="*/ 74 w 251"/>
                <a:gd name="T51" fmla="*/ 185 h 215"/>
                <a:gd name="T52" fmla="*/ 119 w 251"/>
                <a:gd name="T53" fmla="*/ 121 h 215"/>
                <a:gd name="T54" fmla="*/ 157 w 251"/>
                <a:gd name="T55" fmla="*/ 171 h 215"/>
                <a:gd name="T56" fmla="*/ 167 w 251"/>
                <a:gd name="T57" fmla="*/ 188 h 215"/>
                <a:gd name="T58" fmla="*/ 149 w 251"/>
                <a:gd name="T59" fmla="*/ 200 h 215"/>
                <a:gd name="T60" fmla="*/ 149 w 251"/>
                <a:gd name="T61" fmla="*/ 215 h 215"/>
                <a:gd name="T62" fmla="*/ 203 w 251"/>
                <a:gd name="T63" fmla="*/ 214 h 215"/>
                <a:gd name="T64" fmla="*/ 251 w 251"/>
                <a:gd name="T65" fmla="*/ 215 h 215"/>
                <a:gd name="T66" fmla="*/ 251 w 251"/>
                <a:gd name="T67" fmla="*/ 200 h 215"/>
                <a:gd name="T68" fmla="*/ 204 w 251"/>
                <a:gd name="T69" fmla="*/ 185 h 215"/>
                <a:gd name="T70" fmla="*/ 137 w 251"/>
                <a:gd name="T71" fmla="*/ 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215">
                  <a:moveTo>
                    <a:pt x="137" y="98"/>
                  </a:moveTo>
                  <a:cubicBezTo>
                    <a:pt x="152" y="79"/>
                    <a:pt x="171" y="55"/>
                    <a:pt x="183" y="42"/>
                  </a:cubicBezTo>
                  <a:cubicBezTo>
                    <a:pt x="198" y="24"/>
                    <a:pt x="219" y="16"/>
                    <a:pt x="242" y="16"/>
                  </a:cubicBezTo>
                  <a:lnTo>
                    <a:pt x="242" y="0"/>
                  </a:lnTo>
                  <a:cubicBezTo>
                    <a:pt x="229" y="1"/>
                    <a:pt x="214" y="2"/>
                    <a:pt x="201" y="2"/>
                  </a:cubicBezTo>
                  <a:cubicBezTo>
                    <a:pt x="186" y="2"/>
                    <a:pt x="160" y="1"/>
                    <a:pt x="153" y="0"/>
                  </a:cubicBezTo>
                  <a:lnTo>
                    <a:pt x="153" y="16"/>
                  </a:lnTo>
                  <a:cubicBezTo>
                    <a:pt x="164" y="17"/>
                    <a:pt x="168" y="23"/>
                    <a:pt x="168" y="31"/>
                  </a:cubicBezTo>
                  <a:cubicBezTo>
                    <a:pt x="168" y="39"/>
                    <a:pt x="163" y="46"/>
                    <a:pt x="160" y="49"/>
                  </a:cubicBezTo>
                  <a:lnTo>
                    <a:pt x="129" y="88"/>
                  </a:lnTo>
                  <a:lnTo>
                    <a:pt x="90" y="37"/>
                  </a:lnTo>
                  <a:cubicBezTo>
                    <a:pt x="86" y="32"/>
                    <a:pt x="86" y="31"/>
                    <a:pt x="86" y="28"/>
                  </a:cubicBezTo>
                  <a:cubicBezTo>
                    <a:pt x="86" y="21"/>
                    <a:pt x="93" y="16"/>
                    <a:pt x="103" y="16"/>
                  </a:cubicBezTo>
                  <a:lnTo>
                    <a:pt x="103" y="0"/>
                  </a:lnTo>
                  <a:cubicBezTo>
                    <a:pt x="90" y="1"/>
                    <a:pt x="58" y="2"/>
                    <a:pt x="50" y="2"/>
                  </a:cubicBezTo>
                  <a:cubicBezTo>
                    <a:pt x="39" y="2"/>
                    <a:pt x="16" y="1"/>
                    <a:pt x="2" y="0"/>
                  </a:cubicBezTo>
                  <a:lnTo>
                    <a:pt x="2" y="16"/>
                  </a:lnTo>
                  <a:cubicBezTo>
                    <a:pt x="37" y="16"/>
                    <a:pt x="38" y="16"/>
                    <a:pt x="61" y="46"/>
                  </a:cubicBezTo>
                  <a:lnTo>
                    <a:pt x="110" y="111"/>
                  </a:lnTo>
                  <a:lnTo>
                    <a:pt x="63" y="170"/>
                  </a:lnTo>
                  <a:cubicBezTo>
                    <a:pt x="40" y="199"/>
                    <a:pt x="10" y="200"/>
                    <a:pt x="0" y="200"/>
                  </a:cubicBezTo>
                  <a:lnTo>
                    <a:pt x="0" y="215"/>
                  </a:lnTo>
                  <a:cubicBezTo>
                    <a:pt x="13" y="214"/>
                    <a:pt x="28" y="214"/>
                    <a:pt x="41" y="214"/>
                  </a:cubicBezTo>
                  <a:cubicBezTo>
                    <a:pt x="56" y="214"/>
                    <a:pt x="76" y="215"/>
                    <a:pt x="88" y="215"/>
                  </a:cubicBezTo>
                  <a:lnTo>
                    <a:pt x="88" y="200"/>
                  </a:lnTo>
                  <a:cubicBezTo>
                    <a:pt x="77" y="199"/>
                    <a:pt x="74" y="192"/>
                    <a:pt x="74" y="185"/>
                  </a:cubicBezTo>
                  <a:cubicBezTo>
                    <a:pt x="74" y="174"/>
                    <a:pt x="88" y="157"/>
                    <a:pt x="119" y="121"/>
                  </a:cubicBezTo>
                  <a:lnTo>
                    <a:pt x="157" y="171"/>
                  </a:lnTo>
                  <a:cubicBezTo>
                    <a:pt x="161" y="177"/>
                    <a:pt x="167" y="185"/>
                    <a:pt x="167" y="188"/>
                  </a:cubicBezTo>
                  <a:cubicBezTo>
                    <a:pt x="167" y="192"/>
                    <a:pt x="163" y="200"/>
                    <a:pt x="149" y="200"/>
                  </a:cubicBezTo>
                  <a:lnTo>
                    <a:pt x="149" y="215"/>
                  </a:lnTo>
                  <a:cubicBezTo>
                    <a:pt x="164" y="215"/>
                    <a:pt x="192" y="214"/>
                    <a:pt x="203" y="214"/>
                  </a:cubicBezTo>
                  <a:cubicBezTo>
                    <a:pt x="217" y="214"/>
                    <a:pt x="236" y="214"/>
                    <a:pt x="251" y="215"/>
                  </a:cubicBezTo>
                  <a:lnTo>
                    <a:pt x="251" y="200"/>
                  </a:lnTo>
                  <a:cubicBezTo>
                    <a:pt x="224" y="200"/>
                    <a:pt x="215" y="199"/>
                    <a:pt x="204" y="185"/>
                  </a:cubicBezTo>
                  <a:lnTo>
                    <a:pt x="137" y="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5">
              <a:extLst>
                <a:ext uri="{FF2B5EF4-FFF2-40B4-BE49-F238E27FC236}">
                  <a16:creationId xmlns:a16="http://schemas.microsoft.com/office/drawing/2014/main" id="{D09F9B01-F0CF-467D-977B-698BBBECCAAC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054475" y="5286376"/>
              <a:ext cx="90487" cy="21272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0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6">
              <a:extLst>
                <a:ext uri="{FF2B5EF4-FFF2-40B4-BE49-F238E27FC236}">
                  <a16:creationId xmlns:a16="http://schemas.microsoft.com/office/drawing/2014/main" id="{2FF9AB19-3786-4B87-9660-E927FBBED8F0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176713" y="5256213"/>
              <a:ext cx="176212" cy="247650"/>
            </a:xfrm>
            <a:custGeom>
              <a:avLst/>
              <a:gdLst>
                <a:gd name="T0" fmla="*/ 0 w 304"/>
                <a:gd name="T1" fmla="*/ 181 h 362"/>
                <a:gd name="T2" fmla="*/ 174 w 304"/>
                <a:gd name="T3" fmla="*/ 362 h 362"/>
                <a:gd name="T4" fmla="*/ 304 w 304"/>
                <a:gd name="T5" fmla="*/ 235 h 362"/>
                <a:gd name="T6" fmla="*/ 297 w 304"/>
                <a:gd name="T7" fmla="*/ 227 h 362"/>
                <a:gd name="T8" fmla="*/ 291 w 304"/>
                <a:gd name="T9" fmla="*/ 235 h 362"/>
                <a:gd name="T10" fmla="*/ 180 w 304"/>
                <a:gd name="T11" fmla="*/ 347 h 362"/>
                <a:gd name="T12" fmla="*/ 52 w 304"/>
                <a:gd name="T13" fmla="*/ 181 h 362"/>
                <a:gd name="T14" fmla="*/ 179 w 304"/>
                <a:gd name="T15" fmla="*/ 15 h 362"/>
                <a:gd name="T16" fmla="*/ 288 w 304"/>
                <a:gd name="T17" fmla="*/ 133 h 362"/>
                <a:gd name="T18" fmla="*/ 296 w 304"/>
                <a:gd name="T19" fmla="*/ 142 h 362"/>
                <a:gd name="T20" fmla="*/ 304 w 304"/>
                <a:gd name="T21" fmla="*/ 130 h 362"/>
                <a:gd name="T22" fmla="*/ 304 w 304"/>
                <a:gd name="T23" fmla="*/ 12 h 362"/>
                <a:gd name="T24" fmla="*/ 298 w 304"/>
                <a:gd name="T25" fmla="*/ 0 h 362"/>
                <a:gd name="T26" fmla="*/ 290 w 304"/>
                <a:gd name="T27" fmla="*/ 6 h 362"/>
                <a:gd name="T28" fmla="*/ 266 w 304"/>
                <a:gd name="T29" fmla="*/ 43 h 362"/>
                <a:gd name="T30" fmla="*/ 174 w 304"/>
                <a:gd name="T31" fmla="*/ 0 h 362"/>
                <a:gd name="T32" fmla="*/ 0 w 304"/>
                <a:gd name="T33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362">
                  <a:moveTo>
                    <a:pt x="0" y="181"/>
                  </a:moveTo>
                  <a:cubicBezTo>
                    <a:pt x="0" y="284"/>
                    <a:pt x="81" y="362"/>
                    <a:pt x="174" y="362"/>
                  </a:cubicBezTo>
                  <a:cubicBezTo>
                    <a:pt x="255" y="362"/>
                    <a:pt x="304" y="293"/>
                    <a:pt x="304" y="235"/>
                  </a:cubicBezTo>
                  <a:cubicBezTo>
                    <a:pt x="304" y="230"/>
                    <a:pt x="304" y="227"/>
                    <a:pt x="297" y="227"/>
                  </a:cubicBezTo>
                  <a:cubicBezTo>
                    <a:pt x="292" y="227"/>
                    <a:pt x="292" y="230"/>
                    <a:pt x="291" y="235"/>
                  </a:cubicBezTo>
                  <a:cubicBezTo>
                    <a:pt x="287" y="306"/>
                    <a:pt x="234" y="347"/>
                    <a:pt x="180" y="347"/>
                  </a:cubicBezTo>
                  <a:cubicBezTo>
                    <a:pt x="149" y="347"/>
                    <a:pt x="52" y="330"/>
                    <a:pt x="52" y="181"/>
                  </a:cubicBezTo>
                  <a:cubicBezTo>
                    <a:pt x="52" y="32"/>
                    <a:pt x="149" y="15"/>
                    <a:pt x="179" y="15"/>
                  </a:cubicBezTo>
                  <a:cubicBezTo>
                    <a:pt x="234" y="15"/>
                    <a:pt x="278" y="60"/>
                    <a:pt x="288" y="133"/>
                  </a:cubicBezTo>
                  <a:cubicBezTo>
                    <a:pt x="289" y="140"/>
                    <a:pt x="289" y="142"/>
                    <a:pt x="296" y="142"/>
                  </a:cubicBezTo>
                  <a:cubicBezTo>
                    <a:pt x="304" y="142"/>
                    <a:pt x="304" y="140"/>
                    <a:pt x="304" y="130"/>
                  </a:cubicBezTo>
                  <a:lnTo>
                    <a:pt x="304" y="12"/>
                  </a:lnTo>
                  <a:cubicBezTo>
                    <a:pt x="304" y="3"/>
                    <a:pt x="304" y="0"/>
                    <a:pt x="298" y="0"/>
                  </a:cubicBezTo>
                  <a:cubicBezTo>
                    <a:pt x="296" y="0"/>
                    <a:pt x="294" y="0"/>
                    <a:pt x="290" y="6"/>
                  </a:cubicBezTo>
                  <a:lnTo>
                    <a:pt x="266" y="43"/>
                  </a:lnTo>
                  <a:cubicBezTo>
                    <a:pt x="247" y="25"/>
                    <a:pt x="222" y="0"/>
                    <a:pt x="174" y="0"/>
                  </a:cubicBezTo>
                  <a:cubicBezTo>
                    <a:pt x="81" y="0"/>
                    <a:pt x="0" y="79"/>
                    <a:pt x="0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7">
              <a:extLst>
                <a:ext uri="{FF2B5EF4-FFF2-40B4-BE49-F238E27FC236}">
                  <a16:creationId xmlns:a16="http://schemas.microsoft.com/office/drawing/2014/main" id="{9714180F-2B3B-4A81-B30D-7F82468EF1F2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4378325" y="5343526"/>
              <a:ext cx="127000" cy="15557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8">
              <a:extLst>
                <a:ext uri="{FF2B5EF4-FFF2-40B4-BE49-F238E27FC236}">
                  <a16:creationId xmlns:a16="http://schemas.microsoft.com/office/drawing/2014/main" id="{66E34739-D587-4F05-BF3E-04944A33AAD7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522788" y="5345113"/>
              <a:ext cx="227012" cy="150813"/>
            </a:xfrm>
            <a:custGeom>
              <a:avLst/>
              <a:gdLst>
                <a:gd name="T0" fmla="*/ 39 w 390"/>
                <a:gd name="T1" fmla="*/ 49 h 220"/>
                <a:gd name="T2" fmla="*/ 39 w 390"/>
                <a:gd name="T3" fmla="*/ 183 h 220"/>
                <a:gd name="T4" fmla="*/ 0 w 390"/>
                <a:gd name="T5" fmla="*/ 205 h 220"/>
                <a:gd name="T6" fmla="*/ 0 w 390"/>
                <a:gd name="T7" fmla="*/ 220 h 220"/>
                <a:gd name="T8" fmla="*/ 56 w 390"/>
                <a:gd name="T9" fmla="*/ 219 h 220"/>
                <a:gd name="T10" fmla="*/ 112 w 390"/>
                <a:gd name="T11" fmla="*/ 220 h 220"/>
                <a:gd name="T12" fmla="*/ 112 w 390"/>
                <a:gd name="T13" fmla="*/ 205 h 220"/>
                <a:gd name="T14" fmla="*/ 73 w 390"/>
                <a:gd name="T15" fmla="*/ 183 h 220"/>
                <a:gd name="T16" fmla="*/ 73 w 390"/>
                <a:gd name="T17" fmla="*/ 91 h 220"/>
                <a:gd name="T18" fmla="*/ 141 w 390"/>
                <a:gd name="T19" fmla="*/ 11 h 220"/>
                <a:gd name="T20" fmla="*/ 178 w 390"/>
                <a:gd name="T21" fmla="*/ 66 h 220"/>
                <a:gd name="T22" fmla="*/ 178 w 390"/>
                <a:gd name="T23" fmla="*/ 183 h 220"/>
                <a:gd name="T24" fmla="*/ 139 w 390"/>
                <a:gd name="T25" fmla="*/ 205 h 220"/>
                <a:gd name="T26" fmla="*/ 139 w 390"/>
                <a:gd name="T27" fmla="*/ 220 h 220"/>
                <a:gd name="T28" fmla="*/ 195 w 390"/>
                <a:gd name="T29" fmla="*/ 219 h 220"/>
                <a:gd name="T30" fmla="*/ 251 w 390"/>
                <a:gd name="T31" fmla="*/ 220 h 220"/>
                <a:gd name="T32" fmla="*/ 251 w 390"/>
                <a:gd name="T33" fmla="*/ 205 h 220"/>
                <a:gd name="T34" fmla="*/ 212 w 390"/>
                <a:gd name="T35" fmla="*/ 183 h 220"/>
                <a:gd name="T36" fmla="*/ 212 w 390"/>
                <a:gd name="T37" fmla="*/ 91 h 220"/>
                <a:gd name="T38" fmla="*/ 279 w 390"/>
                <a:gd name="T39" fmla="*/ 11 h 220"/>
                <a:gd name="T40" fmla="*/ 316 w 390"/>
                <a:gd name="T41" fmla="*/ 66 h 220"/>
                <a:gd name="T42" fmla="*/ 316 w 390"/>
                <a:gd name="T43" fmla="*/ 183 h 220"/>
                <a:gd name="T44" fmla="*/ 277 w 390"/>
                <a:gd name="T45" fmla="*/ 205 h 220"/>
                <a:gd name="T46" fmla="*/ 277 w 390"/>
                <a:gd name="T47" fmla="*/ 220 h 220"/>
                <a:gd name="T48" fmla="*/ 334 w 390"/>
                <a:gd name="T49" fmla="*/ 219 h 220"/>
                <a:gd name="T50" fmla="*/ 390 w 390"/>
                <a:gd name="T51" fmla="*/ 220 h 220"/>
                <a:gd name="T52" fmla="*/ 390 w 390"/>
                <a:gd name="T53" fmla="*/ 205 h 220"/>
                <a:gd name="T54" fmla="*/ 351 w 390"/>
                <a:gd name="T55" fmla="*/ 190 h 220"/>
                <a:gd name="T56" fmla="*/ 351 w 390"/>
                <a:gd name="T57" fmla="*/ 95 h 220"/>
                <a:gd name="T58" fmla="*/ 335 w 390"/>
                <a:gd name="T59" fmla="*/ 18 h 220"/>
                <a:gd name="T60" fmla="*/ 283 w 390"/>
                <a:gd name="T61" fmla="*/ 0 h 220"/>
                <a:gd name="T62" fmla="*/ 211 w 390"/>
                <a:gd name="T63" fmla="*/ 49 h 220"/>
                <a:gd name="T64" fmla="*/ 144 w 390"/>
                <a:gd name="T65" fmla="*/ 0 h 220"/>
                <a:gd name="T66" fmla="*/ 70 w 390"/>
                <a:gd name="T67" fmla="*/ 52 h 220"/>
                <a:gd name="T68" fmla="*/ 70 w 390"/>
                <a:gd name="T69" fmla="*/ 0 h 220"/>
                <a:gd name="T70" fmla="*/ 0 w 390"/>
                <a:gd name="T71" fmla="*/ 5 h 220"/>
                <a:gd name="T72" fmla="*/ 0 w 390"/>
                <a:gd name="T73" fmla="*/ 21 h 220"/>
                <a:gd name="T74" fmla="*/ 39 w 390"/>
                <a:gd name="T75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0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0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0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BBB0D1-0149-4D67-8A5C-977AC39EAE6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266918" y="3857349"/>
            <a:ext cx="3873165" cy="359922"/>
            <a:chOff x="3565525" y="3362325"/>
            <a:chExt cx="4219576" cy="392113"/>
          </a:xfrm>
        </p:grpSpPr>
        <p:sp>
          <p:nvSpPr>
            <p:cNvPr id="33" name="Freeform 145">
              <a:extLst>
                <a:ext uri="{FF2B5EF4-FFF2-40B4-BE49-F238E27FC236}">
                  <a16:creationId xmlns:a16="http://schemas.microsoft.com/office/drawing/2014/main" id="{DBA84791-795E-49BF-AA49-A8A189E6A32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565525" y="3429000"/>
              <a:ext cx="130175" cy="242888"/>
            </a:xfrm>
            <a:custGeom>
              <a:avLst/>
              <a:gdLst>
                <a:gd name="T0" fmla="*/ 116 w 226"/>
                <a:gd name="T1" fmla="*/ 5 h 352"/>
                <a:gd name="T2" fmla="*/ 109 w 226"/>
                <a:gd name="T3" fmla="*/ 0 h 352"/>
                <a:gd name="T4" fmla="*/ 49 w 226"/>
                <a:gd name="T5" fmla="*/ 5 h 352"/>
                <a:gd name="T6" fmla="*/ 39 w 226"/>
                <a:gd name="T7" fmla="*/ 15 h 352"/>
                <a:gd name="T8" fmla="*/ 51 w 226"/>
                <a:gd name="T9" fmla="*/ 21 h 352"/>
                <a:gd name="T10" fmla="*/ 76 w 226"/>
                <a:gd name="T11" fmla="*/ 29 h 352"/>
                <a:gd name="T12" fmla="*/ 74 w 226"/>
                <a:gd name="T13" fmla="*/ 39 h 352"/>
                <a:gd name="T14" fmla="*/ 2 w 226"/>
                <a:gd name="T15" fmla="*/ 327 h 352"/>
                <a:gd name="T16" fmla="*/ 0 w 226"/>
                <a:gd name="T17" fmla="*/ 338 h 352"/>
                <a:gd name="T18" fmla="*/ 15 w 226"/>
                <a:gd name="T19" fmla="*/ 352 h 352"/>
                <a:gd name="T20" fmla="*/ 32 w 226"/>
                <a:gd name="T21" fmla="*/ 342 h 352"/>
                <a:gd name="T22" fmla="*/ 59 w 226"/>
                <a:gd name="T23" fmla="*/ 232 h 352"/>
                <a:gd name="T24" fmla="*/ 117 w 226"/>
                <a:gd name="T25" fmla="*/ 275 h 352"/>
                <a:gd name="T26" fmla="*/ 116 w 226"/>
                <a:gd name="T27" fmla="*/ 285 h 352"/>
                <a:gd name="T28" fmla="*/ 114 w 226"/>
                <a:gd name="T29" fmla="*/ 303 h 352"/>
                <a:gd name="T30" fmla="*/ 160 w 226"/>
                <a:gd name="T31" fmla="*/ 352 h 352"/>
                <a:gd name="T32" fmla="*/ 199 w 226"/>
                <a:gd name="T33" fmla="*/ 326 h 352"/>
                <a:gd name="T34" fmla="*/ 217 w 226"/>
                <a:gd name="T35" fmla="*/ 275 h 352"/>
                <a:gd name="T36" fmla="*/ 211 w 226"/>
                <a:gd name="T37" fmla="*/ 270 h 352"/>
                <a:gd name="T38" fmla="*/ 204 w 226"/>
                <a:gd name="T39" fmla="*/ 279 h 352"/>
                <a:gd name="T40" fmla="*/ 161 w 226"/>
                <a:gd name="T41" fmla="*/ 341 h 352"/>
                <a:gd name="T42" fmla="*/ 145 w 226"/>
                <a:gd name="T43" fmla="*/ 318 h 352"/>
                <a:gd name="T44" fmla="*/ 149 w 226"/>
                <a:gd name="T45" fmla="*/ 290 h 352"/>
                <a:gd name="T46" fmla="*/ 151 w 226"/>
                <a:gd name="T47" fmla="*/ 274 h 352"/>
                <a:gd name="T48" fmla="*/ 77 w 226"/>
                <a:gd name="T49" fmla="*/ 222 h 352"/>
                <a:gd name="T50" fmla="*/ 120 w 226"/>
                <a:gd name="T51" fmla="*/ 185 h 352"/>
                <a:gd name="T52" fmla="*/ 191 w 226"/>
                <a:gd name="T53" fmla="*/ 137 h 352"/>
                <a:gd name="T54" fmla="*/ 196 w 226"/>
                <a:gd name="T55" fmla="*/ 137 h 352"/>
                <a:gd name="T56" fmla="*/ 206 w 226"/>
                <a:gd name="T57" fmla="*/ 141 h 352"/>
                <a:gd name="T58" fmla="*/ 208 w 226"/>
                <a:gd name="T59" fmla="*/ 143 h 352"/>
                <a:gd name="T60" fmla="*/ 180 w 226"/>
                <a:gd name="T61" fmla="*/ 170 h 352"/>
                <a:gd name="T62" fmla="*/ 199 w 226"/>
                <a:gd name="T63" fmla="*/ 188 h 352"/>
                <a:gd name="T64" fmla="*/ 226 w 226"/>
                <a:gd name="T65" fmla="*/ 157 h 352"/>
                <a:gd name="T66" fmla="*/ 192 w 226"/>
                <a:gd name="T67" fmla="*/ 126 h 352"/>
                <a:gd name="T68" fmla="*/ 119 w 226"/>
                <a:gd name="T69" fmla="*/ 170 h 352"/>
                <a:gd name="T70" fmla="*/ 64 w 226"/>
                <a:gd name="T71" fmla="*/ 216 h 352"/>
                <a:gd name="T72" fmla="*/ 116 w 226"/>
                <a:gd name="T73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" h="352">
                  <a:moveTo>
                    <a:pt x="116" y="5"/>
                  </a:moveTo>
                  <a:cubicBezTo>
                    <a:pt x="116" y="5"/>
                    <a:pt x="116" y="0"/>
                    <a:pt x="109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5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4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1" y="352"/>
                    <a:pt x="29" y="348"/>
                    <a:pt x="32" y="342"/>
                  </a:cubicBezTo>
                  <a:cubicBezTo>
                    <a:pt x="34" y="337"/>
                    <a:pt x="57" y="245"/>
                    <a:pt x="59" y="232"/>
                  </a:cubicBezTo>
                  <a:cubicBezTo>
                    <a:pt x="76" y="234"/>
                    <a:pt x="117" y="242"/>
                    <a:pt x="117" y="275"/>
                  </a:cubicBezTo>
                  <a:cubicBezTo>
                    <a:pt x="117" y="278"/>
                    <a:pt x="117" y="280"/>
                    <a:pt x="116" y="285"/>
                  </a:cubicBezTo>
                  <a:cubicBezTo>
                    <a:pt x="115" y="291"/>
                    <a:pt x="114" y="297"/>
                    <a:pt x="114" y="303"/>
                  </a:cubicBezTo>
                  <a:cubicBezTo>
                    <a:pt x="114" y="332"/>
                    <a:pt x="134" y="352"/>
                    <a:pt x="160" y="352"/>
                  </a:cubicBezTo>
                  <a:cubicBezTo>
                    <a:pt x="175" y="352"/>
                    <a:pt x="188" y="344"/>
                    <a:pt x="199" y="326"/>
                  </a:cubicBezTo>
                  <a:cubicBezTo>
                    <a:pt x="212" y="304"/>
                    <a:pt x="217" y="276"/>
                    <a:pt x="217" y="275"/>
                  </a:cubicBezTo>
                  <a:cubicBezTo>
                    <a:pt x="217" y="270"/>
                    <a:pt x="213" y="270"/>
                    <a:pt x="211" y="270"/>
                  </a:cubicBezTo>
                  <a:cubicBezTo>
                    <a:pt x="206" y="270"/>
                    <a:pt x="206" y="272"/>
                    <a:pt x="204" y="279"/>
                  </a:cubicBezTo>
                  <a:cubicBezTo>
                    <a:pt x="194" y="316"/>
                    <a:pt x="183" y="341"/>
                    <a:pt x="161" y="341"/>
                  </a:cubicBezTo>
                  <a:cubicBezTo>
                    <a:pt x="151" y="341"/>
                    <a:pt x="145" y="336"/>
                    <a:pt x="145" y="318"/>
                  </a:cubicBezTo>
                  <a:cubicBezTo>
                    <a:pt x="145" y="309"/>
                    <a:pt x="147" y="298"/>
                    <a:pt x="149" y="290"/>
                  </a:cubicBezTo>
                  <a:cubicBezTo>
                    <a:pt x="151" y="281"/>
                    <a:pt x="151" y="279"/>
                    <a:pt x="151" y="274"/>
                  </a:cubicBezTo>
                  <a:cubicBezTo>
                    <a:pt x="151" y="242"/>
                    <a:pt x="119" y="227"/>
                    <a:pt x="77" y="222"/>
                  </a:cubicBezTo>
                  <a:cubicBezTo>
                    <a:pt x="92" y="213"/>
                    <a:pt x="108" y="197"/>
                    <a:pt x="120" y="185"/>
                  </a:cubicBezTo>
                  <a:cubicBezTo>
                    <a:pt x="144" y="158"/>
                    <a:pt x="167" y="137"/>
                    <a:pt x="191" y="137"/>
                  </a:cubicBezTo>
                  <a:cubicBezTo>
                    <a:pt x="194" y="137"/>
                    <a:pt x="195" y="137"/>
                    <a:pt x="196" y="137"/>
                  </a:cubicBezTo>
                  <a:cubicBezTo>
                    <a:pt x="202" y="138"/>
                    <a:pt x="202" y="138"/>
                    <a:pt x="206" y="141"/>
                  </a:cubicBezTo>
                  <a:cubicBezTo>
                    <a:pt x="207" y="142"/>
                    <a:pt x="207" y="142"/>
                    <a:pt x="208" y="143"/>
                  </a:cubicBezTo>
                  <a:cubicBezTo>
                    <a:pt x="184" y="145"/>
                    <a:pt x="180" y="164"/>
                    <a:pt x="180" y="170"/>
                  </a:cubicBezTo>
                  <a:cubicBezTo>
                    <a:pt x="180" y="178"/>
                    <a:pt x="185" y="188"/>
                    <a:pt x="199" y="188"/>
                  </a:cubicBezTo>
                  <a:cubicBezTo>
                    <a:pt x="212" y="188"/>
                    <a:pt x="226" y="177"/>
                    <a:pt x="226" y="157"/>
                  </a:cubicBezTo>
                  <a:cubicBezTo>
                    <a:pt x="226" y="142"/>
                    <a:pt x="215" y="126"/>
                    <a:pt x="192" y="126"/>
                  </a:cubicBezTo>
                  <a:cubicBezTo>
                    <a:pt x="178" y="126"/>
                    <a:pt x="155" y="130"/>
                    <a:pt x="119" y="170"/>
                  </a:cubicBezTo>
                  <a:cubicBezTo>
                    <a:pt x="102" y="189"/>
                    <a:pt x="83" y="209"/>
                    <a:pt x="64" y="216"/>
                  </a:cubicBezTo>
                  <a:lnTo>
                    <a:pt x="116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6">
              <a:extLst>
                <a:ext uri="{FF2B5EF4-FFF2-40B4-BE49-F238E27FC236}">
                  <a16:creationId xmlns:a16="http://schemas.microsoft.com/office/drawing/2014/main" id="{31CB5B6C-49D0-43C7-AF1A-FF1811276A3B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722688" y="3373438"/>
              <a:ext cx="152400" cy="174625"/>
            </a:xfrm>
            <a:custGeom>
              <a:avLst/>
              <a:gdLst>
                <a:gd name="T0" fmla="*/ 265 w 265"/>
                <a:gd name="T1" fmla="*/ 97 h 252"/>
                <a:gd name="T2" fmla="*/ 164 w 265"/>
                <a:gd name="T3" fmla="*/ 0 h 252"/>
                <a:gd name="T4" fmla="*/ 0 w 265"/>
                <a:gd name="T5" fmla="*/ 157 h 252"/>
                <a:gd name="T6" fmla="*/ 101 w 265"/>
                <a:gd name="T7" fmla="*/ 252 h 252"/>
                <a:gd name="T8" fmla="*/ 265 w 265"/>
                <a:gd name="T9" fmla="*/ 97 h 252"/>
                <a:gd name="T10" fmla="*/ 104 w 265"/>
                <a:gd name="T11" fmla="*/ 241 h 252"/>
                <a:gd name="T12" fmla="*/ 36 w 265"/>
                <a:gd name="T13" fmla="*/ 164 h 252"/>
                <a:gd name="T14" fmla="*/ 73 w 265"/>
                <a:gd name="T15" fmla="*/ 57 h 252"/>
                <a:gd name="T16" fmla="*/ 161 w 265"/>
                <a:gd name="T17" fmla="*/ 11 h 252"/>
                <a:gd name="T18" fmla="*/ 231 w 265"/>
                <a:gd name="T19" fmla="*/ 85 h 252"/>
                <a:gd name="T20" fmla="*/ 187 w 265"/>
                <a:gd name="T21" fmla="*/ 199 h 252"/>
                <a:gd name="T22" fmla="*/ 104 w 265"/>
                <a:gd name="T23" fmla="*/ 24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5" h="252">
                  <a:moveTo>
                    <a:pt x="265" y="97"/>
                  </a:moveTo>
                  <a:cubicBezTo>
                    <a:pt x="265" y="42"/>
                    <a:pt x="225" y="0"/>
                    <a:pt x="164" y="0"/>
                  </a:cubicBezTo>
                  <a:cubicBezTo>
                    <a:pt x="80" y="0"/>
                    <a:pt x="0" y="78"/>
                    <a:pt x="0" y="157"/>
                  </a:cubicBezTo>
                  <a:cubicBezTo>
                    <a:pt x="0" y="213"/>
                    <a:pt x="41" y="252"/>
                    <a:pt x="101" y="252"/>
                  </a:cubicBezTo>
                  <a:cubicBezTo>
                    <a:pt x="184" y="252"/>
                    <a:pt x="265" y="176"/>
                    <a:pt x="265" y="97"/>
                  </a:cubicBezTo>
                  <a:close/>
                  <a:moveTo>
                    <a:pt x="104" y="241"/>
                  </a:moveTo>
                  <a:cubicBezTo>
                    <a:pt x="67" y="241"/>
                    <a:pt x="36" y="216"/>
                    <a:pt x="36" y="164"/>
                  </a:cubicBezTo>
                  <a:cubicBezTo>
                    <a:pt x="36" y="146"/>
                    <a:pt x="41" y="97"/>
                    <a:pt x="73" y="57"/>
                  </a:cubicBezTo>
                  <a:cubicBezTo>
                    <a:pt x="96" y="28"/>
                    <a:pt x="130" y="11"/>
                    <a:pt x="161" y="11"/>
                  </a:cubicBezTo>
                  <a:cubicBezTo>
                    <a:pt x="197" y="11"/>
                    <a:pt x="231" y="34"/>
                    <a:pt x="231" y="85"/>
                  </a:cubicBezTo>
                  <a:cubicBezTo>
                    <a:pt x="231" y="110"/>
                    <a:pt x="220" y="161"/>
                    <a:pt x="187" y="199"/>
                  </a:cubicBezTo>
                  <a:cubicBezTo>
                    <a:pt x="163" y="227"/>
                    <a:pt x="131" y="241"/>
                    <a:pt x="104" y="24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7">
              <a:extLst>
                <a:ext uri="{FF2B5EF4-FFF2-40B4-BE49-F238E27FC236}">
                  <a16:creationId xmlns:a16="http://schemas.microsoft.com/office/drawing/2014/main" id="{AFBD2651-9DE1-4A49-80B4-8F25DA4FA92E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911600" y="3362325"/>
              <a:ext cx="52388" cy="239713"/>
            </a:xfrm>
            <a:custGeom>
              <a:avLst/>
              <a:gdLst>
                <a:gd name="T0" fmla="*/ 83 w 90"/>
                <a:gd name="T1" fmla="*/ 0 h 349"/>
                <a:gd name="T2" fmla="*/ 0 w 90"/>
                <a:gd name="T3" fmla="*/ 175 h 349"/>
                <a:gd name="T4" fmla="*/ 83 w 90"/>
                <a:gd name="T5" fmla="*/ 349 h 349"/>
                <a:gd name="T6" fmla="*/ 90 w 90"/>
                <a:gd name="T7" fmla="*/ 345 h 349"/>
                <a:gd name="T8" fmla="*/ 87 w 90"/>
                <a:gd name="T9" fmla="*/ 340 h 349"/>
                <a:gd name="T10" fmla="*/ 23 w 90"/>
                <a:gd name="T11" fmla="*/ 175 h 349"/>
                <a:gd name="T12" fmla="*/ 88 w 90"/>
                <a:gd name="T13" fmla="*/ 9 h 349"/>
                <a:gd name="T14" fmla="*/ 90 w 90"/>
                <a:gd name="T15" fmla="*/ 5 h 349"/>
                <a:gd name="T16" fmla="*/ 83 w 90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49">
                  <a:moveTo>
                    <a:pt x="83" y="0"/>
                  </a:moveTo>
                  <a:cubicBezTo>
                    <a:pt x="17" y="47"/>
                    <a:pt x="0" y="121"/>
                    <a:pt x="0" y="175"/>
                  </a:cubicBezTo>
                  <a:cubicBezTo>
                    <a:pt x="0" y="224"/>
                    <a:pt x="14" y="300"/>
                    <a:pt x="83" y="349"/>
                  </a:cubicBezTo>
                  <a:cubicBezTo>
                    <a:pt x="86" y="349"/>
                    <a:pt x="90" y="349"/>
                    <a:pt x="90" y="345"/>
                  </a:cubicBezTo>
                  <a:cubicBezTo>
                    <a:pt x="90" y="343"/>
                    <a:pt x="89" y="342"/>
                    <a:pt x="87" y="340"/>
                  </a:cubicBezTo>
                  <a:cubicBezTo>
                    <a:pt x="40" y="298"/>
                    <a:pt x="23" y="239"/>
                    <a:pt x="23" y="175"/>
                  </a:cubicBezTo>
                  <a:cubicBezTo>
                    <a:pt x="23" y="81"/>
                    <a:pt x="59" y="35"/>
                    <a:pt x="88" y="9"/>
                  </a:cubicBezTo>
                  <a:cubicBezTo>
                    <a:pt x="89" y="7"/>
                    <a:pt x="90" y="6"/>
                    <a:pt x="90" y="5"/>
                  </a:cubicBezTo>
                  <a:cubicBezTo>
                    <a:pt x="90" y="0"/>
                    <a:pt x="86" y="0"/>
                    <a:pt x="83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8">
              <a:extLst>
                <a:ext uri="{FF2B5EF4-FFF2-40B4-BE49-F238E27FC236}">
                  <a16:creationId xmlns:a16="http://schemas.microsoft.com/office/drawing/2014/main" id="{6F2CB09F-61D0-421A-86DC-D343629AC6BB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998913" y="3382963"/>
              <a:ext cx="73025" cy="160338"/>
            </a:xfrm>
            <a:custGeom>
              <a:avLst/>
              <a:gdLst>
                <a:gd name="T0" fmla="*/ 79 w 127"/>
                <a:gd name="T1" fmla="*/ 9 h 231"/>
                <a:gd name="T2" fmla="*/ 69 w 127"/>
                <a:gd name="T3" fmla="*/ 0 h 231"/>
                <a:gd name="T4" fmla="*/ 0 w 127"/>
                <a:gd name="T5" fmla="*/ 22 h 231"/>
                <a:gd name="T6" fmla="*/ 0 w 127"/>
                <a:gd name="T7" fmla="*/ 34 h 231"/>
                <a:gd name="T8" fmla="*/ 51 w 127"/>
                <a:gd name="T9" fmla="*/ 25 h 231"/>
                <a:gd name="T10" fmla="*/ 51 w 127"/>
                <a:gd name="T11" fmla="*/ 203 h 231"/>
                <a:gd name="T12" fmla="*/ 16 w 127"/>
                <a:gd name="T13" fmla="*/ 219 h 231"/>
                <a:gd name="T14" fmla="*/ 3 w 127"/>
                <a:gd name="T15" fmla="*/ 219 h 231"/>
                <a:gd name="T16" fmla="*/ 3 w 127"/>
                <a:gd name="T17" fmla="*/ 231 h 231"/>
                <a:gd name="T18" fmla="*/ 65 w 127"/>
                <a:gd name="T19" fmla="*/ 230 h 231"/>
                <a:gd name="T20" fmla="*/ 127 w 127"/>
                <a:gd name="T21" fmla="*/ 231 h 231"/>
                <a:gd name="T22" fmla="*/ 127 w 127"/>
                <a:gd name="T23" fmla="*/ 219 h 231"/>
                <a:gd name="T24" fmla="*/ 114 w 127"/>
                <a:gd name="T25" fmla="*/ 219 h 231"/>
                <a:gd name="T26" fmla="*/ 79 w 127"/>
                <a:gd name="T27" fmla="*/ 203 h 231"/>
                <a:gd name="T28" fmla="*/ 79 w 127"/>
                <a:gd name="T29" fmla="*/ 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1">
                  <a:moveTo>
                    <a:pt x="79" y="9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4"/>
                  </a:lnTo>
                  <a:cubicBezTo>
                    <a:pt x="9" y="34"/>
                    <a:pt x="32" y="34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1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19" y="231"/>
                    <a:pt x="127" y="231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9">
              <a:extLst>
                <a:ext uri="{FF2B5EF4-FFF2-40B4-BE49-F238E27FC236}">
                  <a16:creationId xmlns:a16="http://schemas.microsoft.com/office/drawing/2014/main" id="{D46EBA66-A53A-43A1-9324-214C6AD7DD9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106863" y="3362325"/>
              <a:ext cx="50800" cy="239713"/>
            </a:xfrm>
            <a:custGeom>
              <a:avLst/>
              <a:gdLst>
                <a:gd name="T0" fmla="*/ 6 w 90"/>
                <a:gd name="T1" fmla="*/ 0 h 349"/>
                <a:gd name="T2" fmla="*/ 0 w 90"/>
                <a:gd name="T3" fmla="*/ 5 h 349"/>
                <a:gd name="T4" fmla="*/ 3 w 90"/>
                <a:gd name="T5" fmla="*/ 10 h 349"/>
                <a:gd name="T6" fmla="*/ 66 w 90"/>
                <a:gd name="T7" fmla="*/ 175 h 349"/>
                <a:gd name="T8" fmla="*/ 6 w 90"/>
                <a:gd name="T9" fmla="*/ 337 h 349"/>
                <a:gd name="T10" fmla="*/ 0 w 90"/>
                <a:gd name="T11" fmla="*/ 345 h 349"/>
                <a:gd name="T12" fmla="*/ 4 w 90"/>
                <a:gd name="T13" fmla="*/ 349 h 349"/>
                <a:gd name="T14" fmla="*/ 64 w 90"/>
                <a:gd name="T15" fmla="*/ 283 h 349"/>
                <a:gd name="T16" fmla="*/ 90 w 90"/>
                <a:gd name="T17" fmla="*/ 175 h 349"/>
                <a:gd name="T18" fmla="*/ 6 w 90"/>
                <a:gd name="T1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9">
                  <a:moveTo>
                    <a:pt x="6" y="0"/>
                  </a:moveTo>
                  <a:cubicBezTo>
                    <a:pt x="4" y="0"/>
                    <a:pt x="0" y="0"/>
                    <a:pt x="0" y="5"/>
                  </a:cubicBezTo>
                  <a:cubicBezTo>
                    <a:pt x="0" y="6"/>
                    <a:pt x="1" y="7"/>
                    <a:pt x="3" y="10"/>
                  </a:cubicBezTo>
                  <a:cubicBezTo>
                    <a:pt x="33" y="38"/>
                    <a:pt x="66" y="85"/>
                    <a:pt x="66" y="175"/>
                  </a:cubicBezTo>
                  <a:cubicBezTo>
                    <a:pt x="66" y="248"/>
                    <a:pt x="43" y="303"/>
                    <a:pt x="6" y="337"/>
                  </a:cubicBezTo>
                  <a:cubicBezTo>
                    <a:pt x="0" y="343"/>
                    <a:pt x="0" y="343"/>
                    <a:pt x="0" y="345"/>
                  </a:cubicBezTo>
                  <a:cubicBezTo>
                    <a:pt x="0" y="347"/>
                    <a:pt x="1" y="349"/>
                    <a:pt x="4" y="349"/>
                  </a:cubicBezTo>
                  <a:cubicBezTo>
                    <a:pt x="8" y="349"/>
                    <a:pt x="41" y="326"/>
                    <a:pt x="64" y="283"/>
                  </a:cubicBezTo>
                  <a:cubicBezTo>
                    <a:pt x="80" y="254"/>
                    <a:pt x="90" y="216"/>
                    <a:pt x="90" y="175"/>
                  </a:cubicBezTo>
                  <a:cubicBezTo>
                    <a:pt x="90" y="126"/>
                    <a:pt x="75" y="49"/>
                    <a:pt x="6" y="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50">
              <a:extLst>
                <a:ext uri="{FF2B5EF4-FFF2-40B4-BE49-F238E27FC236}">
                  <a16:creationId xmlns:a16="http://schemas.microsoft.com/office/drawing/2014/main" id="{5FA19EB6-C7C2-4715-BA62-DDB8F374987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83075" y="3563938"/>
              <a:ext cx="31750" cy="3651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1">
              <a:extLst>
                <a:ext uri="{FF2B5EF4-FFF2-40B4-BE49-F238E27FC236}">
                  <a16:creationId xmlns:a16="http://schemas.microsoft.com/office/drawing/2014/main" id="{43F322C5-AE41-4928-B037-0E98A10756EC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411663" y="3429000"/>
              <a:ext cx="63500" cy="239713"/>
            </a:xfrm>
            <a:custGeom>
              <a:avLst/>
              <a:gdLst>
                <a:gd name="T0" fmla="*/ 71 w 110"/>
                <a:gd name="T1" fmla="*/ 0 h 347"/>
                <a:gd name="T2" fmla="*/ 0 w 110"/>
                <a:gd name="T3" fmla="*/ 5 h 347"/>
                <a:gd name="T4" fmla="*/ 0 w 110"/>
                <a:gd name="T5" fmla="*/ 21 h 347"/>
                <a:gd name="T6" fmla="*/ 38 w 110"/>
                <a:gd name="T7" fmla="*/ 49 h 347"/>
                <a:gd name="T8" fmla="*/ 38 w 110"/>
                <a:gd name="T9" fmla="*/ 309 h 347"/>
                <a:gd name="T10" fmla="*/ 0 w 110"/>
                <a:gd name="T11" fmla="*/ 331 h 347"/>
                <a:gd name="T12" fmla="*/ 0 w 110"/>
                <a:gd name="T13" fmla="*/ 347 h 347"/>
                <a:gd name="T14" fmla="*/ 55 w 110"/>
                <a:gd name="T15" fmla="*/ 345 h 347"/>
                <a:gd name="T16" fmla="*/ 110 w 110"/>
                <a:gd name="T17" fmla="*/ 347 h 347"/>
                <a:gd name="T18" fmla="*/ 110 w 110"/>
                <a:gd name="T19" fmla="*/ 331 h 347"/>
                <a:gd name="T20" fmla="*/ 71 w 110"/>
                <a:gd name="T21" fmla="*/ 309 h 347"/>
                <a:gd name="T22" fmla="*/ 71 w 110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7">
                  <a:moveTo>
                    <a:pt x="71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309"/>
                  </a:lnTo>
                  <a:cubicBezTo>
                    <a:pt x="38" y="331"/>
                    <a:pt x="33" y="331"/>
                    <a:pt x="0" y="331"/>
                  </a:cubicBezTo>
                  <a:lnTo>
                    <a:pt x="0" y="347"/>
                  </a:lnTo>
                  <a:cubicBezTo>
                    <a:pt x="16" y="346"/>
                    <a:pt x="42" y="345"/>
                    <a:pt x="55" y="345"/>
                  </a:cubicBezTo>
                  <a:cubicBezTo>
                    <a:pt x="67" y="345"/>
                    <a:pt x="92" y="346"/>
                    <a:pt x="110" y="347"/>
                  </a:cubicBezTo>
                  <a:lnTo>
                    <a:pt x="110" y="331"/>
                  </a:lnTo>
                  <a:cubicBezTo>
                    <a:pt x="77" y="331"/>
                    <a:pt x="71" y="331"/>
                    <a:pt x="71" y="309"/>
                  </a:cubicBezTo>
                  <a:lnTo>
                    <a:pt x="71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2">
              <a:extLst>
                <a:ext uri="{FF2B5EF4-FFF2-40B4-BE49-F238E27FC236}">
                  <a16:creationId xmlns:a16="http://schemas.microsoft.com/office/drawing/2014/main" id="{CFFE65DD-1DA9-4C05-8716-4A7BAE99982D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89450" y="3513138"/>
              <a:ext cx="127000" cy="15875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90" y="216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3">
              <a:extLst>
                <a:ext uri="{FF2B5EF4-FFF2-40B4-BE49-F238E27FC236}">
                  <a16:creationId xmlns:a16="http://schemas.microsoft.com/office/drawing/2014/main" id="{E2153E57-2288-42D6-B91E-1838E1DB1413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632325" y="3511550"/>
              <a:ext cx="130175" cy="227013"/>
            </a:xfrm>
            <a:custGeom>
              <a:avLst/>
              <a:gdLst>
                <a:gd name="T0" fmla="*/ 96 w 227"/>
                <a:gd name="T1" fmla="*/ 141 h 329"/>
                <a:gd name="T2" fmla="*/ 53 w 227"/>
                <a:gd name="T3" fmla="*/ 79 h 329"/>
                <a:gd name="T4" fmla="*/ 61 w 227"/>
                <a:gd name="T5" fmla="*/ 37 h 329"/>
                <a:gd name="T6" fmla="*/ 96 w 227"/>
                <a:gd name="T7" fmla="*/ 17 h 329"/>
                <a:gd name="T8" fmla="*/ 140 w 227"/>
                <a:gd name="T9" fmla="*/ 79 h 329"/>
                <a:gd name="T10" fmla="*/ 132 w 227"/>
                <a:gd name="T11" fmla="*/ 121 h 329"/>
                <a:gd name="T12" fmla="*/ 96 w 227"/>
                <a:gd name="T13" fmla="*/ 141 h 329"/>
                <a:gd name="T14" fmla="*/ 38 w 227"/>
                <a:gd name="T15" fmla="*/ 160 h 329"/>
                <a:gd name="T16" fmla="*/ 47 w 227"/>
                <a:gd name="T17" fmla="*/ 137 h 329"/>
                <a:gd name="T18" fmla="*/ 96 w 227"/>
                <a:gd name="T19" fmla="*/ 152 h 329"/>
                <a:gd name="T20" fmla="*/ 177 w 227"/>
                <a:gd name="T21" fmla="*/ 79 h 329"/>
                <a:gd name="T22" fmla="*/ 157 w 227"/>
                <a:gd name="T23" fmla="*/ 31 h 329"/>
                <a:gd name="T24" fmla="*/ 201 w 227"/>
                <a:gd name="T25" fmla="*/ 11 h 329"/>
                <a:gd name="T26" fmla="*/ 206 w 227"/>
                <a:gd name="T27" fmla="*/ 12 h 329"/>
                <a:gd name="T28" fmla="*/ 198 w 227"/>
                <a:gd name="T29" fmla="*/ 25 h 329"/>
                <a:gd name="T30" fmla="*/ 213 w 227"/>
                <a:gd name="T31" fmla="*/ 40 h 329"/>
                <a:gd name="T32" fmla="*/ 227 w 227"/>
                <a:gd name="T33" fmla="*/ 25 h 329"/>
                <a:gd name="T34" fmla="*/ 202 w 227"/>
                <a:gd name="T35" fmla="*/ 0 h 329"/>
                <a:gd name="T36" fmla="*/ 149 w 227"/>
                <a:gd name="T37" fmla="*/ 24 h 329"/>
                <a:gd name="T38" fmla="*/ 96 w 227"/>
                <a:gd name="T39" fmla="*/ 6 h 329"/>
                <a:gd name="T40" fmla="*/ 15 w 227"/>
                <a:gd name="T41" fmla="*/ 79 h 329"/>
                <a:gd name="T42" fmla="*/ 39 w 227"/>
                <a:gd name="T43" fmla="*/ 130 h 329"/>
                <a:gd name="T44" fmla="*/ 23 w 227"/>
                <a:gd name="T45" fmla="*/ 172 h 329"/>
                <a:gd name="T46" fmla="*/ 45 w 227"/>
                <a:gd name="T47" fmla="*/ 216 h 329"/>
                <a:gd name="T48" fmla="*/ 0 w 227"/>
                <a:gd name="T49" fmla="*/ 266 h 329"/>
                <a:gd name="T50" fmla="*/ 110 w 227"/>
                <a:gd name="T51" fmla="*/ 329 h 329"/>
                <a:gd name="T52" fmla="*/ 220 w 227"/>
                <a:gd name="T53" fmla="*/ 265 h 329"/>
                <a:gd name="T54" fmla="*/ 188 w 227"/>
                <a:gd name="T55" fmla="*/ 208 h 329"/>
                <a:gd name="T56" fmla="*/ 102 w 227"/>
                <a:gd name="T57" fmla="*/ 194 h 329"/>
                <a:gd name="T58" fmla="*/ 65 w 227"/>
                <a:gd name="T59" fmla="*/ 194 h 329"/>
                <a:gd name="T60" fmla="*/ 38 w 227"/>
                <a:gd name="T61" fmla="*/ 160 h 329"/>
                <a:gd name="T62" fmla="*/ 110 w 227"/>
                <a:gd name="T63" fmla="*/ 318 h 329"/>
                <a:gd name="T64" fmla="*/ 25 w 227"/>
                <a:gd name="T65" fmla="*/ 266 h 329"/>
                <a:gd name="T66" fmla="*/ 66 w 227"/>
                <a:gd name="T67" fmla="*/ 223 h 329"/>
                <a:gd name="T68" fmla="*/ 96 w 227"/>
                <a:gd name="T69" fmla="*/ 223 h 329"/>
                <a:gd name="T70" fmla="*/ 194 w 227"/>
                <a:gd name="T71" fmla="*/ 266 h 329"/>
                <a:gd name="T72" fmla="*/ 110 w 227"/>
                <a:gd name="T73" fmla="*/ 31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329">
                  <a:moveTo>
                    <a:pt x="96" y="141"/>
                  </a:moveTo>
                  <a:cubicBezTo>
                    <a:pt x="53" y="141"/>
                    <a:pt x="53" y="91"/>
                    <a:pt x="53" y="79"/>
                  </a:cubicBezTo>
                  <a:cubicBezTo>
                    <a:pt x="53" y="66"/>
                    <a:pt x="53" y="50"/>
                    <a:pt x="61" y="37"/>
                  </a:cubicBezTo>
                  <a:cubicBezTo>
                    <a:pt x="65" y="31"/>
                    <a:pt x="76" y="17"/>
                    <a:pt x="96" y="17"/>
                  </a:cubicBezTo>
                  <a:cubicBezTo>
                    <a:pt x="140" y="17"/>
                    <a:pt x="140" y="67"/>
                    <a:pt x="140" y="79"/>
                  </a:cubicBezTo>
                  <a:cubicBezTo>
                    <a:pt x="140" y="92"/>
                    <a:pt x="139" y="108"/>
                    <a:pt x="132" y="121"/>
                  </a:cubicBezTo>
                  <a:cubicBezTo>
                    <a:pt x="128" y="127"/>
                    <a:pt x="116" y="141"/>
                    <a:pt x="96" y="141"/>
                  </a:cubicBezTo>
                  <a:close/>
                  <a:moveTo>
                    <a:pt x="38" y="160"/>
                  </a:moveTo>
                  <a:cubicBezTo>
                    <a:pt x="38" y="158"/>
                    <a:pt x="38" y="147"/>
                    <a:pt x="47" y="137"/>
                  </a:cubicBezTo>
                  <a:cubicBezTo>
                    <a:pt x="66" y="151"/>
                    <a:pt x="87" y="152"/>
                    <a:pt x="96" y="152"/>
                  </a:cubicBezTo>
                  <a:cubicBezTo>
                    <a:pt x="143" y="152"/>
                    <a:pt x="177" y="118"/>
                    <a:pt x="177" y="79"/>
                  </a:cubicBezTo>
                  <a:cubicBezTo>
                    <a:pt x="177" y="61"/>
                    <a:pt x="169" y="42"/>
                    <a:pt x="157" y="31"/>
                  </a:cubicBezTo>
                  <a:cubicBezTo>
                    <a:pt x="175" y="14"/>
                    <a:pt x="192" y="11"/>
                    <a:pt x="201" y="11"/>
                  </a:cubicBezTo>
                  <a:cubicBezTo>
                    <a:pt x="202" y="11"/>
                    <a:pt x="205" y="11"/>
                    <a:pt x="206" y="12"/>
                  </a:cubicBezTo>
                  <a:cubicBezTo>
                    <a:pt x="201" y="14"/>
                    <a:pt x="198" y="19"/>
                    <a:pt x="198" y="25"/>
                  </a:cubicBezTo>
                  <a:cubicBezTo>
                    <a:pt x="198" y="34"/>
                    <a:pt x="205" y="40"/>
                    <a:pt x="213" y="40"/>
                  </a:cubicBezTo>
                  <a:cubicBezTo>
                    <a:pt x="218" y="40"/>
                    <a:pt x="227" y="36"/>
                    <a:pt x="227" y="25"/>
                  </a:cubicBezTo>
                  <a:cubicBezTo>
                    <a:pt x="227" y="16"/>
                    <a:pt x="221" y="0"/>
                    <a:pt x="202" y="0"/>
                  </a:cubicBezTo>
                  <a:cubicBezTo>
                    <a:pt x="192" y="0"/>
                    <a:pt x="170" y="3"/>
                    <a:pt x="149" y="24"/>
                  </a:cubicBezTo>
                  <a:cubicBezTo>
                    <a:pt x="128" y="7"/>
                    <a:pt x="107" y="6"/>
                    <a:pt x="96" y="6"/>
                  </a:cubicBezTo>
                  <a:cubicBezTo>
                    <a:pt x="50" y="6"/>
                    <a:pt x="15" y="40"/>
                    <a:pt x="15" y="79"/>
                  </a:cubicBezTo>
                  <a:cubicBezTo>
                    <a:pt x="15" y="101"/>
                    <a:pt x="26" y="120"/>
                    <a:pt x="39" y="130"/>
                  </a:cubicBezTo>
                  <a:cubicBezTo>
                    <a:pt x="32" y="138"/>
                    <a:pt x="23" y="154"/>
                    <a:pt x="23" y="172"/>
                  </a:cubicBezTo>
                  <a:cubicBezTo>
                    <a:pt x="23" y="187"/>
                    <a:pt x="30" y="206"/>
                    <a:pt x="45" y="216"/>
                  </a:cubicBezTo>
                  <a:cubicBezTo>
                    <a:pt x="15" y="225"/>
                    <a:pt x="0" y="246"/>
                    <a:pt x="0" y="266"/>
                  </a:cubicBezTo>
                  <a:cubicBezTo>
                    <a:pt x="0" y="302"/>
                    <a:pt x="49" y="329"/>
                    <a:pt x="110" y="329"/>
                  </a:cubicBezTo>
                  <a:cubicBezTo>
                    <a:pt x="169" y="329"/>
                    <a:pt x="220" y="304"/>
                    <a:pt x="220" y="265"/>
                  </a:cubicBezTo>
                  <a:cubicBezTo>
                    <a:pt x="220" y="247"/>
                    <a:pt x="213" y="222"/>
                    <a:pt x="188" y="208"/>
                  </a:cubicBezTo>
                  <a:cubicBezTo>
                    <a:pt x="162" y="194"/>
                    <a:pt x="133" y="194"/>
                    <a:pt x="102" y="194"/>
                  </a:cubicBezTo>
                  <a:cubicBezTo>
                    <a:pt x="90" y="194"/>
                    <a:pt x="68" y="194"/>
                    <a:pt x="65" y="194"/>
                  </a:cubicBezTo>
                  <a:cubicBezTo>
                    <a:pt x="49" y="192"/>
                    <a:pt x="38" y="176"/>
                    <a:pt x="38" y="160"/>
                  </a:cubicBezTo>
                  <a:close/>
                  <a:moveTo>
                    <a:pt x="110" y="318"/>
                  </a:moveTo>
                  <a:cubicBezTo>
                    <a:pt x="60" y="318"/>
                    <a:pt x="25" y="292"/>
                    <a:pt x="25" y="266"/>
                  </a:cubicBezTo>
                  <a:cubicBezTo>
                    <a:pt x="25" y="243"/>
                    <a:pt x="44" y="225"/>
                    <a:pt x="66" y="223"/>
                  </a:cubicBezTo>
                  <a:lnTo>
                    <a:pt x="96" y="223"/>
                  </a:lnTo>
                  <a:cubicBezTo>
                    <a:pt x="139" y="223"/>
                    <a:pt x="194" y="223"/>
                    <a:pt x="194" y="266"/>
                  </a:cubicBezTo>
                  <a:cubicBezTo>
                    <a:pt x="194" y="293"/>
                    <a:pt x="159" y="318"/>
                    <a:pt x="110" y="31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4">
              <a:extLst>
                <a:ext uri="{FF2B5EF4-FFF2-40B4-BE49-F238E27FC236}">
                  <a16:creationId xmlns:a16="http://schemas.microsoft.com/office/drawing/2014/main" id="{E801915D-CEAF-45AE-8E37-5EA717331C5A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789488" y="3402013"/>
              <a:ext cx="80963" cy="103188"/>
            </a:xfrm>
            <a:custGeom>
              <a:avLst/>
              <a:gdLst>
                <a:gd name="T0" fmla="*/ 81 w 141"/>
                <a:gd name="T1" fmla="*/ 75 h 150"/>
                <a:gd name="T2" fmla="*/ 131 w 141"/>
                <a:gd name="T3" fmla="*/ 54 h 150"/>
                <a:gd name="T4" fmla="*/ 141 w 141"/>
                <a:gd name="T5" fmla="*/ 43 h 150"/>
                <a:gd name="T6" fmla="*/ 130 w 141"/>
                <a:gd name="T7" fmla="*/ 32 h 150"/>
                <a:gd name="T8" fmla="*/ 123 w 141"/>
                <a:gd name="T9" fmla="*/ 35 h 150"/>
                <a:gd name="T10" fmla="*/ 76 w 141"/>
                <a:gd name="T11" fmla="*/ 67 h 150"/>
                <a:gd name="T12" fmla="*/ 81 w 141"/>
                <a:gd name="T13" fmla="*/ 15 h 150"/>
                <a:gd name="T14" fmla="*/ 70 w 141"/>
                <a:gd name="T15" fmla="*/ 0 h 150"/>
                <a:gd name="T16" fmla="*/ 59 w 141"/>
                <a:gd name="T17" fmla="*/ 10 h 150"/>
                <a:gd name="T18" fmla="*/ 61 w 141"/>
                <a:gd name="T19" fmla="*/ 27 h 150"/>
                <a:gd name="T20" fmla="*/ 65 w 141"/>
                <a:gd name="T21" fmla="*/ 67 h 150"/>
                <a:gd name="T22" fmla="*/ 18 w 141"/>
                <a:gd name="T23" fmla="*/ 35 h 150"/>
                <a:gd name="T24" fmla="*/ 10 w 141"/>
                <a:gd name="T25" fmla="*/ 32 h 150"/>
                <a:gd name="T26" fmla="*/ 0 w 141"/>
                <a:gd name="T27" fmla="*/ 43 h 150"/>
                <a:gd name="T28" fmla="*/ 7 w 141"/>
                <a:gd name="T29" fmla="*/ 53 h 150"/>
                <a:gd name="T30" fmla="*/ 59 w 141"/>
                <a:gd name="T31" fmla="*/ 75 h 150"/>
                <a:gd name="T32" fmla="*/ 9 w 141"/>
                <a:gd name="T33" fmla="*/ 97 h 150"/>
                <a:gd name="T34" fmla="*/ 0 w 141"/>
                <a:gd name="T35" fmla="*/ 107 h 150"/>
                <a:gd name="T36" fmla="*/ 10 w 141"/>
                <a:gd name="T37" fmla="*/ 119 h 150"/>
                <a:gd name="T38" fmla="*/ 18 w 141"/>
                <a:gd name="T39" fmla="*/ 115 h 150"/>
                <a:gd name="T40" fmla="*/ 65 w 141"/>
                <a:gd name="T41" fmla="*/ 84 h 150"/>
                <a:gd name="T42" fmla="*/ 59 w 141"/>
                <a:gd name="T43" fmla="*/ 140 h 150"/>
                <a:gd name="T44" fmla="*/ 70 w 141"/>
                <a:gd name="T45" fmla="*/ 150 h 150"/>
                <a:gd name="T46" fmla="*/ 81 w 141"/>
                <a:gd name="T47" fmla="*/ 140 h 150"/>
                <a:gd name="T48" fmla="*/ 79 w 141"/>
                <a:gd name="T49" fmla="*/ 123 h 150"/>
                <a:gd name="T50" fmla="*/ 76 w 141"/>
                <a:gd name="T51" fmla="*/ 84 h 150"/>
                <a:gd name="T52" fmla="*/ 117 w 141"/>
                <a:gd name="T53" fmla="*/ 112 h 150"/>
                <a:gd name="T54" fmla="*/ 130 w 141"/>
                <a:gd name="T55" fmla="*/ 119 h 150"/>
                <a:gd name="T56" fmla="*/ 141 w 141"/>
                <a:gd name="T57" fmla="*/ 107 h 150"/>
                <a:gd name="T58" fmla="*/ 134 w 141"/>
                <a:gd name="T59" fmla="*/ 97 h 150"/>
                <a:gd name="T60" fmla="*/ 81 w 141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0">
                  <a:moveTo>
                    <a:pt x="81" y="75"/>
                  </a:moveTo>
                  <a:cubicBezTo>
                    <a:pt x="110" y="63"/>
                    <a:pt x="123" y="58"/>
                    <a:pt x="131" y="54"/>
                  </a:cubicBezTo>
                  <a:cubicBezTo>
                    <a:pt x="138" y="51"/>
                    <a:pt x="141" y="49"/>
                    <a:pt x="141" y="43"/>
                  </a:cubicBezTo>
                  <a:cubicBezTo>
                    <a:pt x="141" y="37"/>
                    <a:pt x="137" y="32"/>
                    <a:pt x="130" y="32"/>
                  </a:cubicBezTo>
                  <a:cubicBezTo>
                    <a:pt x="128" y="32"/>
                    <a:pt x="127" y="32"/>
                    <a:pt x="123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1" y="9"/>
                    <a:pt x="81" y="0"/>
                    <a:pt x="70" y="0"/>
                  </a:cubicBezTo>
                  <a:cubicBezTo>
                    <a:pt x="66" y="0"/>
                    <a:pt x="59" y="3"/>
                    <a:pt x="59" y="10"/>
                  </a:cubicBezTo>
                  <a:cubicBezTo>
                    <a:pt x="59" y="13"/>
                    <a:pt x="61" y="24"/>
                    <a:pt x="61" y="27"/>
                  </a:cubicBezTo>
                  <a:cubicBezTo>
                    <a:pt x="62" y="33"/>
                    <a:pt x="64" y="59"/>
                    <a:pt x="65" y="67"/>
                  </a:cubicBezTo>
                  <a:lnTo>
                    <a:pt x="18" y="35"/>
                  </a:lnTo>
                  <a:cubicBezTo>
                    <a:pt x="15" y="33"/>
                    <a:pt x="13" y="32"/>
                    <a:pt x="10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2"/>
                    <a:pt x="7" y="53"/>
                  </a:cubicBezTo>
                  <a:lnTo>
                    <a:pt x="59" y="75"/>
                  </a:lnTo>
                  <a:cubicBezTo>
                    <a:pt x="31" y="88"/>
                    <a:pt x="18" y="92"/>
                    <a:pt x="9" y="97"/>
                  </a:cubicBezTo>
                  <a:cubicBezTo>
                    <a:pt x="3" y="99"/>
                    <a:pt x="0" y="101"/>
                    <a:pt x="0" y="107"/>
                  </a:cubicBezTo>
                  <a:cubicBezTo>
                    <a:pt x="0" y="113"/>
                    <a:pt x="4" y="119"/>
                    <a:pt x="10" y="119"/>
                  </a:cubicBezTo>
                  <a:cubicBezTo>
                    <a:pt x="13" y="119"/>
                    <a:pt x="13" y="119"/>
                    <a:pt x="18" y="115"/>
                  </a:cubicBezTo>
                  <a:lnTo>
                    <a:pt x="65" y="84"/>
                  </a:lnTo>
                  <a:lnTo>
                    <a:pt x="59" y="140"/>
                  </a:lnTo>
                  <a:cubicBezTo>
                    <a:pt x="59" y="148"/>
                    <a:pt x="66" y="150"/>
                    <a:pt x="70" y="150"/>
                  </a:cubicBezTo>
                  <a:cubicBezTo>
                    <a:pt x="75" y="150"/>
                    <a:pt x="81" y="148"/>
                    <a:pt x="81" y="140"/>
                  </a:cubicBezTo>
                  <a:cubicBezTo>
                    <a:pt x="81" y="137"/>
                    <a:pt x="80" y="126"/>
                    <a:pt x="79" y="123"/>
                  </a:cubicBezTo>
                  <a:cubicBezTo>
                    <a:pt x="79" y="117"/>
                    <a:pt x="76" y="92"/>
                    <a:pt x="76" y="84"/>
                  </a:cubicBezTo>
                  <a:lnTo>
                    <a:pt x="117" y="112"/>
                  </a:lnTo>
                  <a:cubicBezTo>
                    <a:pt x="126" y="119"/>
                    <a:pt x="127" y="119"/>
                    <a:pt x="130" y="119"/>
                  </a:cubicBezTo>
                  <a:cubicBezTo>
                    <a:pt x="137" y="119"/>
                    <a:pt x="141" y="113"/>
                    <a:pt x="141" y="107"/>
                  </a:cubicBezTo>
                  <a:cubicBezTo>
                    <a:pt x="141" y="100"/>
                    <a:pt x="137" y="99"/>
                    <a:pt x="134" y="97"/>
                  </a:cubicBezTo>
                  <a:lnTo>
                    <a:pt x="81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5">
              <a:extLst>
                <a:ext uri="{FF2B5EF4-FFF2-40B4-BE49-F238E27FC236}">
                  <a16:creationId xmlns:a16="http://schemas.microsoft.com/office/drawing/2014/main" id="{71795158-A661-4F33-BC47-DC1B88EA0361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930775" y="3409950"/>
              <a:ext cx="66675" cy="3444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6">
              <a:extLst>
                <a:ext uri="{FF2B5EF4-FFF2-40B4-BE49-F238E27FC236}">
                  <a16:creationId xmlns:a16="http://schemas.microsoft.com/office/drawing/2014/main" id="{F4B79B6B-7C1F-4D33-97DF-41715015D6AC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429000"/>
              <a:ext cx="141288" cy="242888"/>
            </a:xfrm>
            <a:custGeom>
              <a:avLst/>
              <a:gdLst>
                <a:gd name="T0" fmla="*/ 151 w 247"/>
                <a:gd name="T1" fmla="*/ 201 h 353"/>
                <a:gd name="T2" fmla="*/ 204 w 247"/>
                <a:gd name="T3" fmla="*/ 341 h 353"/>
                <a:gd name="T4" fmla="*/ 230 w 247"/>
                <a:gd name="T5" fmla="*/ 352 h 353"/>
                <a:gd name="T6" fmla="*/ 241 w 247"/>
                <a:gd name="T7" fmla="*/ 352 h 353"/>
                <a:gd name="T8" fmla="*/ 247 w 247"/>
                <a:gd name="T9" fmla="*/ 347 h 353"/>
                <a:gd name="T10" fmla="*/ 244 w 247"/>
                <a:gd name="T11" fmla="*/ 343 h 353"/>
                <a:gd name="T12" fmla="*/ 233 w 247"/>
                <a:gd name="T13" fmla="*/ 320 h 353"/>
                <a:gd name="T14" fmla="*/ 131 w 247"/>
                <a:gd name="T15" fmla="*/ 35 h 353"/>
                <a:gd name="T16" fmla="*/ 70 w 247"/>
                <a:gd name="T17" fmla="*/ 0 h 353"/>
                <a:gd name="T18" fmla="*/ 61 w 247"/>
                <a:gd name="T19" fmla="*/ 5 h 353"/>
                <a:gd name="T20" fmla="*/ 66 w 247"/>
                <a:gd name="T21" fmla="*/ 10 h 353"/>
                <a:gd name="T22" fmla="*/ 98 w 247"/>
                <a:gd name="T23" fmla="*/ 50 h 353"/>
                <a:gd name="T24" fmla="*/ 146 w 247"/>
                <a:gd name="T25" fmla="*/ 186 h 353"/>
                <a:gd name="T26" fmla="*/ 9 w 247"/>
                <a:gd name="T27" fmla="*/ 323 h 353"/>
                <a:gd name="T28" fmla="*/ 0 w 247"/>
                <a:gd name="T29" fmla="*/ 339 h 353"/>
                <a:gd name="T30" fmla="*/ 15 w 247"/>
                <a:gd name="T31" fmla="*/ 353 h 353"/>
                <a:gd name="T32" fmla="*/ 31 w 247"/>
                <a:gd name="T33" fmla="*/ 343 h 353"/>
                <a:gd name="T34" fmla="*/ 151 w 247"/>
                <a:gd name="T35" fmla="*/ 20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3">
                  <a:moveTo>
                    <a:pt x="151" y="201"/>
                  </a:moveTo>
                  <a:cubicBezTo>
                    <a:pt x="172" y="253"/>
                    <a:pt x="196" y="330"/>
                    <a:pt x="204" y="341"/>
                  </a:cubicBezTo>
                  <a:cubicBezTo>
                    <a:pt x="212" y="352"/>
                    <a:pt x="217" y="352"/>
                    <a:pt x="230" y="352"/>
                  </a:cubicBezTo>
                  <a:lnTo>
                    <a:pt x="241" y="352"/>
                  </a:lnTo>
                  <a:cubicBezTo>
                    <a:pt x="246" y="351"/>
                    <a:pt x="247" y="348"/>
                    <a:pt x="247" y="347"/>
                  </a:cubicBezTo>
                  <a:cubicBezTo>
                    <a:pt x="247" y="346"/>
                    <a:pt x="246" y="345"/>
                    <a:pt x="244" y="343"/>
                  </a:cubicBezTo>
                  <a:cubicBezTo>
                    <a:pt x="239" y="337"/>
                    <a:pt x="236" y="330"/>
                    <a:pt x="233" y="320"/>
                  </a:cubicBezTo>
                  <a:lnTo>
                    <a:pt x="131" y="35"/>
                  </a:lnTo>
                  <a:cubicBezTo>
                    <a:pt x="120" y="6"/>
                    <a:pt x="94" y="0"/>
                    <a:pt x="70" y="0"/>
                  </a:cubicBezTo>
                  <a:cubicBezTo>
                    <a:pt x="68" y="0"/>
                    <a:pt x="61" y="0"/>
                    <a:pt x="61" y="5"/>
                  </a:cubicBezTo>
                  <a:cubicBezTo>
                    <a:pt x="61" y="9"/>
                    <a:pt x="65" y="10"/>
                    <a:pt x="66" y="10"/>
                  </a:cubicBezTo>
                  <a:cubicBezTo>
                    <a:pt x="82" y="13"/>
                    <a:pt x="86" y="16"/>
                    <a:pt x="98" y="50"/>
                  </a:cubicBezTo>
                  <a:lnTo>
                    <a:pt x="146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9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7" y="348"/>
                    <a:pt x="31" y="343"/>
                  </a:cubicBezTo>
                  <a:lnTo>
                    <a:pt x="151" y="20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7">
              <a:extLst>
                <a:ext uri="{FF2B5EF4-FFF2-40B4-BE49-F238E27FC236}">
                  <a16:creationId xmlns:a16="http://schemas.microsoft.com/office/drawing/2014/main" id="{C828A6B9-8CE3-4047-8F28-8317D85CEF73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197475" y="3409950"/>
              <a:ext cx="66675" cy="3444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58">
              <a:extLst>
                <a:ext uri="{FF2B5EF4-FFF2-40B4-BE49-F238E27FC236}">
                  <a16:creationId xmlns:a16="http://schemas.microsoft.com/office/drawing/2014/main" id="{AF5A5F49-555D-4923-8E54-D58CA90457D2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295900" y="3582988"/>
              <a:ext cx="76200" cy="206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9">
              <a:extLst>
                <a:ext uri="{FF2B5EF4-FFF2-40B4-BE49-F238E27FC236}">
                  <a16:creationId xmlns:a16="http://schemas.microsoft.com/office/drawing/2014/main" id="{249749FC-388B-4572-99F4-B6F65863F9D4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395913" y="3516313"/>
              <a:ext cx="95250" cy="15240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0">
              <a:extLst>
                <a:ext uri="{FF2B5EF4-FFF2-40B4-BE49-F238E27FC236}">
                  <a16:creationId xmlns:a16="http://schemas.microsoft.com/office/drawing/2014/main" id="{0F2C5547-BAD6-4748-BF4D-75D0759F982F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5507038" y="3513138"/>
              <a:ext cx="127000" cy="158750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1">
              <a:extLst>
                <a:ext uri="{FF2B5EF4-FFF2-40B4-BE49-F238E27FC236}">
                  <a16:creationId xmlns:a16="http://schemas.microsoft.com/office/drawing/2014/main" id="{E29B0CBD-B571-4E8C-9A59-30F0AEE652D5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651500" y="3516313"/>
              <a:ext cx="144463" cy="155575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8 w 251"/>
                <a:gd name="T13" fmla="*/ 5 h 226"/>
                <a:gd name="T14" fmla="*/ 138 w 251"/>
                <a:gd name="T15" fmla="*/ 21 h 226"/>
                <a:gd name="T16" fmla="*/ 177 w 251"/>
                <a:gd name="T17" fmla="*/ 49 h 226"/>
                <a:gd name="T18" fmla="*/ 177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8" y="5"/>
                  </a:lnTo>
                  <a:lnTo>
                    <a:pt x="138" y="21"/>
                  </a:lnTo>
                  <a:cubicBezTo>
                    <a:pt x="173" y="21"/>
                    <a:pt x="177" y="24"/>
                    <a:pt x="177" y="49"/>
                  </a:cubicBezTo>
                  <a:lnTo>
                    <a:pt x="177" y="138"/>
                  </a:lnTo>
                  <a:cubicBezTo>
                    <a:pt x="177" y="181"/>
                    <a:pt x="153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2" y="226"/>
                    <a:pt x="164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2">
              <a:extLst>
                <a:ext uri="{FF2B5EF4-FFF2-40B4-BE49-F238E27FC236}">
                  <a16:creationId xmlns:a16="http://schemas.microsoft.com/office/drawing/2014/main" id="{FAAEDA30-9AA0-4BFF-95F8-75F5CD385008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810250" y="3516313"/>
              <a:ext cx="144463" cy="152400"/>
            </a:xfrm>
            <a:custGeom>
              <a:avLst/>
              <a:gdLst>
                <a:gd name="T0" fmla="*/ 39 w 250"/>
                <a:gd name="T1" fmla="*/ 49 h 221"/>
                <a:gd name="T2" fmla="*/ 39 w 250"/>
                <a:gd name="T3" fmla="*/ 183 h 221"/>
                <a:gd name="T4" fmla="*/ 0 w 250"/>
                <a:gd name="T5" fmla="*/ 205 h 221"/>
                <a:gd name="T6" fmla="*/ 0 w 250"/>
                <a:gd name="T7" fmla="*/ 221 h 221"/>
                <a:gd name="T8" fmla="*/ 56 w 250"/>
                <a:gd name="T9" fmla="*/ 219 h 221"/>
                <a:gd name="T10" fmla="*/ 112 w 250"/>
                <a:gd name="T11" fmla="*/ 221 h 221"/>
                <a:gd name="T12" fmla="*/ 112 w 250"/>
                <a:gd name="T13" fmla="*/ 205 h 221"/>
                <a:gd name="T14" fmla="*/ 73 w 250"/>
                <a:gd name="T15" fmla="*/ 183 h 221"/>
                <a:gd name="T16" fmla="*/ 73 w 250"/>
                <a:gd name="T17" fmla="*/ 91 h 221"/>
                <a:gd name="T18" fmla="*/ 140 w 250"/>
                <a:gd name="T19" fmla="*/ 11 h 221"/>
                <a:gd name="T20" fmla="*/ 177 w 250"/>
                <a:gd name="T21" fmla="*/ 66 h 221"/>
                <a:gd name="T22" fmla="*/ 177 w 250"/>
                <a:gd name="T23" fmla="*/ 183 h 221"/>
                <a:gd name="T24" fmla="*/ 138 w 250"/>
                <a:gd name="T25" fmla="*/ 205 h 221"/>
                <a:gd name="T26" fmla="*/ 138 w 250"/>
                <a:gd name="T27" fmla="*/ 221 h 221"/>
                <a:gd name="T28" fmla="*/ 195 w 250"/>
                <a:gd name="T29" fmla="*/ 219 h 221"/>
                <a:gd name="T30" fmla="*/ 250 w 250"/>
                <a:gd name="T31" fmla="*/ 221 h 221"/>
                <a:gd name="T32" fmla="*/ 250 w 250"/>
                <a:gd name="T33" fmla="*/ 205 h 221"/>
                <a:gd name="T34" fmla="*/ 212 w 250"/>
                <a:gd name="T35" fmla="*/ 190 h 221"/>
                <a:gd name="T36" fmla="*/ 212 w 250"/>
                <a:gd name="T37" fmla="*/ 95 h 221"/>
                <a:gd name="T38" fmla="*/ 196 w 250"/>
                <a:gd name="T39" fmla="*/ 18 h 221"/>
                <a:gd name="T40" fmla="*/ 144 w 250"/>
                <a:gd name="T41" fmla="*/ 0 h 221"/>
                <a:gd name="T42" fmla="*/ 70 w 250"/>
                <a:gd name="T43" fmla="*/ 52 h 221"/>
                <a:gd name="T44" fmla="*/ 70 w 250"/>
                <a:gd name="T45" fmla="*/ 0 h 221"/>
                <a:gd name="T46" fmla="*/ 0 w 250"/>
                <a:gd name="T47" fmla="*/ 5 h 221"/>
                <a:gd name="T48" fmla="*/ 0 w 250"/>
                <a:gd name="T49" fmla="*/ 21 h 221"/>
                <a:gd name="T50" fmla="*/ 39 w 250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0" y="221"/>
                  </a:cubicBezTo>
                  <a:lnTo>
                    <a:pt x="250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3">
              <a:extLst>
                <a:ext uri="{FF2B5EF4-FFF2-40B4-BE49-F238E27FC236}">
                  <a16:creationId xmlns:a16="http://schemas.microsoft.com/office/drawing/2014/main" id="{EBDB1D36-E100-49EE-A2FA-17ECF7706299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5969000" y="3429000"/>
              <a:ext cx="141288" cy="242888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5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8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8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5"/>
                  </a:lnTo>
                  <a:lnTo>
                    <a:pt x="136" y="21"/>
                  </a:lnTo>
                  <a:cubicBezTo>
                    <a:pt x="171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1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8" y="306"/>
                  </a:cubicBezTo>
                  <a:cubicBezTo>
                    <a:pt x="153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8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4">
              <a:extLst>
                <a:ext uri="{FF2B5EF4-FFF2-40B4-BE49-F238E27FC236}">
                  <a16:creationId xmlns:a16="http://schemas.microsoft.com/office/drawing/2014/main" id="{23C5ED07-10AE-42FE-B92A-4E1CBF9A4607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224588" y="3432175"/>
              <a:ext cx="168275" cy="236538"/>
            </a:xfrm>
            <a:custGeom>
              <a:avLst/>
              <a:gdLst>
                <a:gd name="T0" fmla="*/ 95 w 293"/>
                <a:gd name="T1" fmla="*/ 184 h 342"/>
                <a:gd name="T2" fmla="*/ 180 w 293"/>
                <a:gd name="T3" fmla="*/ 184 h 342"/>
                <a:gd name="T4" fmla="*/ 293 w 293"/>
                <a:gd name="T5" fmla="*/ 93 h 342"/>
                <a:gd name="T6" fmla="*/ 176 w 293"/>
                <a:gd name="T7" fmla="*/ 0 h 342"/>
                <a:gd name="T8" fmla="*/ 0 w 293"/>
                <a:gd name="T9" fmla="*/ 0 h 342"/>
                <a:gd name="T10" fmla="*/ 0 w 293"/>
                <a:gd name="T11" fmla="*/ 16 h 342"/>
                <a:gd name="T12" fmla="*/ 12 w 293"/>
                <a:gd name="T13" fmla="*/ 16 h 342"/>
                <a:gd name="T14" fmla="*/ 51 w 293"/>
                <a:gd name="T15" fmla="*/ 39 h 342"/>
                <a:gd name="T16" fmla="*/ 51 w 293"/>
                <a:gd name="T17" fmla="*/ 303 h 342"/>
                <a:gd name="T18" fmla="*/ 12 w 293"/>
                <a:gd name="T19" fmla="*/ 326 h 342"/>
                <a:gd name="T20" fmla="*/ 0 w 293"/>
                <a:gd name="T21" fmla="*/ 326 h 342"/>
                <a:gd name="T22" fmla="*/ 0 w 293"/>
                <a:gd name="T23" fmla="*/ 342 h 342"/>
                <a:gd name="T24" fmla="*/ 73 w 293"/>
                <a:gd name="T25" fmla="*/ 340 h 342"/>
                <a:gd name="T26" fmla="*/ 147 w 293"/>
                <a:gd name="T27" fmla="*/ 342 h 342"/>
                <a:gd name="T28" fmla="*/ 147 w 293"/>
                <a:gd name="T29" fmla="*/ 326 h 342"/>
                <a:gd name="T30" fmla="*/ 135 w 293"/>
                <a:gd name="T31" fmla="*/ 326 h 342"/>
                <a:gd name="T32" fmla="*/ 95 w 293"/>
                <a:gd name="T33" fmla="*/ 303 h 342"/>
                <a:gd name="T34" fmla="*/ 95 w 293"/>
                <a:gd name="T35" fmla="*/ 184 h 342"/>
                <a:gd name="T36" fmla="*/ 94 w 293"/>
                <a:gd name="T37" fmla="*/ 171 h 342"/>
                <a:gd name="T38" fmla="*/ 94 w 293"/>
                <a:gd name="T39" fmla="*/ 36 h 342"/>
                <a:gd name="T40" fmla="*/ 118 w 293"/>
                <a:gd name="T41" fmla="*/ 16 h 342"/>
                <a:gd name="T42" fmla="*/ 163 w 293"/>
                <a:gd name="T43" fmla="*/ 16 h 342"/>
                <a:gd name="T44" fmla="*/ 242 w 293"/>
                <a:gd name="T45" fmla="*/ 93 h 342"/>
                <a:gd name="T46" fmla="*/ 163 w 293"/>
                <a:gd name="T47" fmla="*/ 171 h 342"/>
                <a:gd name="T48" fmla="*/ 94 w 293"/>
                <a:gd name="T49" fmla="*/ 17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342">
                  <a:moveTo>
                    <a:pt x="95" y="184"/>
                  </a:moveTo>
                  <a:lnTo>
                    <a:pt x="180" y="184"/>
                  </a:lnTo>
                  <a:cubicBezTo>
                    <a:pt x="239" y="184"/>
                    <a:pt x="293" y="143"/>
                    <a:pt x="293" y="93"/>
                  </a:cubicBezTo>
                  <a:cubicBezTo>
                    <a:pt x="293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3"/>
                  </a:lnTo>
                  <a:cubicBezTo>
                    <a:pt x="51" y="321"/>
                    <a:pt x="50" y="326"/>
                    <a:pt x="12" y="326"/>
                  </a:cubicBezTo>
                  <a:lnTo>
                    <a:pt x="0" y="326"/>
                  </a:lnTo>
                  <a:lnTo>
                    <a:pt x="0" y="342"/>
                  </a:lnTo>
                  <a:cubicBezTo>
                    <a:pt x="17" y="340"/>
                    <a:pt x="54" y="340"/>
                    <a:pt x="73" y="340"/>
                  </a:cubicBezTo>
                  <a:cubicBezTo>
                    <a:pt x="92" y="340"/>
                    <a:pt x="129" y="340"/>
                    <a:pt x="147" y="342"/>
                  </a:cubicBezTo>
                  <a:lnTo>
                    <a:pt x="147" y="326"/>
                  </a:lnTo>
                  <a:lnTo>
                    <a:pt x="135" y="326"/>
                  </a:lnTo>
                  <a:cubicBezTo>
                    <a:pt x="96" y="326"/>
                    <a:pt x="95" y="321"/>
                    <a:pt x="95" y="303"/>
                  </a:cubicBezTo>
                  <a:lnTo>
                    <a:pt x="95" y="184"/>
                  </a:lnTo>
                  <a:close/>
                  <a:moveTo>
                    <a:pt x="94" y="171"/>
                  </a:moveTo>
                  <a:lnTo>
                    <a:pt x="94" y="36"/>
                  </a:lnTo>
                  <a:cubicBezTo>
                    <a:pt x="94" y="19"/>
                    <a:pt x="95" y="16"/>
                    <a:pt x="118" y="16"/>
                  </a:cubicBezTo>
                  <a:lnTo>
                    <a:pt x="163" y="16"/>
                  </a:lnTo>
                  <a:cubicBezTo>
                    <a:pt x="242" y="16"/>
                    <a:pt x="242" y="69"/>
                    <a:pt x="242" y="93"/>
                  </a:cubicBezTo>
                  <a:cubicBezTo>
                    <a:pt x="242" y="117"/>
                    <a:pt x="242" y="171"/>
                    <a:pt x="163" y="171"/>
                  </a:cubicBezTo>
                  <a:lnTo>
                    <a:pt x="94" y="17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5">
              <a:extLst>
                <a:ext uri="{FF2B5EF4-FFF2-40B4-BE49-F238E27FC236}">
                  <a16:creationId xmlns:a16="http://schemas.microsoft.com/office/drawing/2014/main" id="{E72C6C22-0105-4BCD-ADA4-9A90AEE98DFB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424613" y="3424238"/>
              <a:ext cx="192088" cy="309563"/>
            </a:xfrm>
            <a:custGeom>
              <a:avLst/>
              <a:gdLst>
                <a:gd name="T0" fmla="*/ 133 w 335"/>
                <a:gd name="T1" fmla="*/ 345 h 449"/>
                <a:gd name="T2" fmla="*/ 50 w 335"/>
                <a:gd name="T3" fmla="*/ 183 h 449"/>
                <a:gd name="T4" fmla="*/ 166 w 335"/>
                <a:gd name="T5" fmla="*/ 13 h 449"/>
                <a:gd name="T6" fmla="*/ 282 w 335"/>
                <a:gd name="T7" fmla="*/ 183 h 449"/>
                <a:gd name="T8" fmla="*/ 223 w 335"/>
                <a:gd name="T9" fmla="*/ 332 h 449"/>
                <a:gd name="T10" fmla="*/ 167 w 335"/>
                <a:gd name="T11" fmla="*/ 279 h 449"/>
                <a:gd name="T12" fmla="*/ 126 w 335"/>
                <a:gd name="T13" fmla="*/ 321 h 449"/>
                <a:gd name="T14" fmla="*/ 133 w 335"/>
                <a:gd name="T15" fmla="*/ 345 h 449"/>
                <a:gd name="T16" fmla="*/ 210 w 335"/>
                <a:gd name="T17" fmla="*/ 340 h 449"/>
                <a:gd name="T18" fmla="*/ 166 w 335"/>
                <a:gd name="T19" fmla="*/ 351 h 449"/>
                <a:gd name="T20" fmla="*/ 137 w 335"/>
                <a:gd name="T21" fmla="*/ 321 h 449"/>
                <a:gd name="T22" fmla="*/ 167 w 335"/>
                <a:gd name="T23" fmla="*/ 290 h 449"/>
                <a:gd name="T24" fmla="*/ 210 w 335"/>
                <a:gd name="T25" fmla="*/ 340 h 449"/>
                <a:gd name="T26" fmla="*/ 231 w 335"/>
                <a:gd name="T27" fmla="*/ 349 h 449"/>
                <a:gd name="T28" fmla="*/ 332 w 335"/>
                <a:gd name="T29" fmla="*/ 183 h 449"/>
                <a:gd name="T30" fmla="*/ 166 w 335"/>
                <a:gd name="T31" fmla="*/ 0 h 449"/>
                <a:gd name="T32" fmla="*/ 0 w 335"/>
                <a:gd name="T33" fmla="*/ 183 h 449"/>
                <a:gd name="T34" fmla="*/ 166 w 335"/>
                <a:gd name="T35" fmla="*/ 363 h 449"/>
                <a:gd name="T36" fmla="*/ 214 w 335"/>
                <a:gd name="T37" fmla="*/ 356 h 449"/>
                <a:gd name="T38" fmla="*/ 274 w 335"/>
                <a:gd name="T39" fmla="*/ 449 h 449"/>
                <a:gd name="T40" fmla="*/ 335 w 335"/>
                <a:gd name="T41" fmla="*/ 357 h 449"/>
                <a:gd name="T42" fmla="*/ 329 w 335"/>
                <a:gd name="T43" fmla="*/ 347 h 449"/>
                <a:gd name="T44" fmla="*/ 324 w 335"/>
                <a:gd name="T45" fmla="*/ 356 h 449"/>
                <a:gd name="T46" fmla="*/ 278 w 335"/>
                <a:gd name="T47" fmla="*/ 398 h 449"/>
                <a:gd name="T48" fmla="*/ 231 w 335"/>
                <a:gd name="T49" fmla="*/ 3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5" h="449">
                  <a:moveTo>
                    <a:pt x="133" y="345"/>
                  </a:moveTo>
                  <a:cubicBezTo>
                    <a:pt x="106" y="335"/>
                    <a:pt x="50" y="298"/>
                    <a:pt x="50" y="183"/>
                  </a:cubicBezTo>
                  <a:cubicBezTo>
                    <a:pt x="50" y="53"/>
                    <a:pt x="120" y="13"/>
                    <a:pt x="166" y="13"/>
                  </a:cubicBezTo>
                  <a:cubicBezTo>
                    <a:pt x="214" y="13"/>
                    <a:pt x="282" y="56"/>
                    <a:pt x="282" y="183"/>
                  </a:cubicBezTo>
                  <a:cubicBezTo>
                    <a:pt x="282" y="222"/>
                    <a:pt x="276" y="293"/>
                    <a:pt x="223" y="332"/>
                  </a:cubicBezTo>
                  <a:cubicBezTo>
                    <a:pt x="212" y="304"/>
                    <a:pt x="196" y="279"/>
                    <a:pt x="167" y="279"/>
                  </a:cubicBezTo>
                  <a:cubicBezTo>
                    <a:pt x="141" y="279"/>
                    <a:pt x="126" y="300"/>
                    <a:pt x="126" y="321"/>
                  </a:cubicBezTo>
                  <a:cubicBezTo>
                    <a:pt x="126" y="334"/>
                    <a:pt x="132" y="344"/>
                    <a:pt x="133" y="345"/>
                  </a:cubicBezTo>
                  <a:close/>
                  <a:moveTo>
                    <a:pt x="210" y="340"/>
                  </a:moveTo>
                  <a:cubicBezTo>
                    <a:pt x="193" y="349"/>
                    <a:pt x="177" y="351"/>
                    <a:pt x="166" y="351"/>
                  </a:cubicBezTo>
                  <a:cubicBezTo>
                    <a:pt x="141" y="351"/>
                    <a:pt x="137" y="328"/>
                    <a:pt x="137" y="321"/>
                  </a:cubicBezTo>
                  <a:cubicBezTo>
                    <a:pt x="137" y="306"/>
                    <a:pt x="147" y="290"/>
                    <a:pt x="167" y="290"/>
                  </a:cubicBezTo>
                  <a:cubicBezTo>
                    <a:pt x="194" y="290"/>
                    <a:pt x="205" y="311"/>
                    <a:pt x="210" y="340"/>
                  </a:cubicBezTo>
                  <a:close/>
                  <a:moveTo>
                    <a:pt x="231" y="349"/>
                  </a:moveTo>
                  <a:cubicBezTo>
                    <a:pt x="289" y="323"/>
                    <a:pt x="332" y="259"/>
                    <a:pt x="332" y="183"/>
                  </a:cubicBezTo>
                  <a:cubicBezTo>
                    <a:pt x="332" y="81"/>
                    <a:pt x="256" y="0"/>
                    <a:pt x="166" y="0"/>
                  </a:cubicBezTo>
                  <a:cubicBezTo>
                    <a:pt x="76" y="0"/>
                    <a:pt x="0" y="80"/>
                    <a:pt x="0" y="183"/>
                  </a:cubicBezTo>
                  <a:cubicBezTo>
                    <a:pt x="0" y="284"/>
                    <a:pt x="75" y="363"/>
                    <a:pt x="166" y="363"/>
                  </a:cubicBezTo>
                  <a:cubicBezTo>
                    <a:pt x="182" y="363"/>
                    <a:pt x="199" y="360"/>
                    <a:pt x="214" y="356"/>
                  </a:cubicBezTo>
                  <a:cubicBezTo>
                    <a:pt x="221" y="403"/>
                    <a:pt x="228" y="449"/>
                    <a:pt x="274" y="449"/>
                  </a:cubicBezTo>
                  <a:cubicBezTo>
                    <a:pt x="325" y="449"/>
                    <a:pt x="335" y="383"/>
                    <a:pt x="335" y="357"/>
                  </a:cubicBezTo>
                  <a:cubicBezTo>
                    <a:pt x="335" y="353"/>
                    <a:pt x="335" y="347"/>
                    <a:pt x="329" y="347"/>
                  </a:cubicBezTo>
                  <a:cubicBezTo>
                    <a:pt x="325" y="347"/>
                    <a:pt x="324" y="351"/>
                    <a:pt x="324" y="356"/>
                  </a:cubicBezTo>
                  <a:cubicBezTo>
                    <a:pt x="321" y="383"/>
                    <a:pt x="300" y="398"/>
                    <a:pt x="278" y="398"/>
                  </a:cubicBezTo>
                  <a:cubicBezTo>
                    <a:pt x="255" y="398"/>
                    <a:pt x="242" y="381"/>
                    <a:pt x="231" y="3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66">
              <a:extLst>
                <a:ext uri="{FF2B5EF4-FFF2-40B4-BE49-F238E27FC236}">
                  <a16:creationId xmlns:a16="http://schemas.microsoft.com/office/drawing/2014/main" id="{3A2EC516-2E72-45A5-9F86-C5D67C576A68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634163" y="3582988"/>
              <a:ext cx="76200" cy="206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7">
              <a:extLst>
                <a:ext uri="{FF2B5EF4-FFF2-40B4-BE49-F238E27FC236}">
                  <a16:creationId xmlns:a16="http://schemas.microsoft.com/office/drawing/2014/main" id="{F847EA3D-2A47-482D-8076-7C393812980A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735763" y="3432175"/>
              <a:ext cx="195263" cy="236538"/>
            </a:xfrm>
            <a:custGeom>
              <a:avLst/>
              <a:gdLst>
                <a:gd name="T0" fmla="*/ 99 w 341"/>
                <a:gd name="T1" fmla="*/ 7 h 342"/>
                <a:gd name="T2" fmla="*/ 85 w 341"/>
                <a:gd name="T3" fmla="*/ 0 h 342"/>
                <a:gd name="T4" fmla="*/ 0 w 341"/>
                <a:gd name="T5" fmla="*/ 0 h 342"/>
                <a:gd name="T6" fmla="*/ 0 w 341"/>
                <a:gd name="T7" fmla="*/ 16 h 342"/>
                <a:gd name="T8" fmla="*/ 15 w 341"/>
                <a:gd name="T9" fmla="*/ 16 h 342"/>
                <a:gd name="T10" fmla="*/ 40 w 341"/>
                <a:gd name="T11" fmla="*/ 17 h 342"/>
                <a:gd name="T12" fmla="*/ 51 w 341"/>
                <a:gd name="T13" fmla="*/ 28 h 342"/>
                <a:gd name="T14" fmla="*/ 51 w 341"/>
                <a:gd name="T15" fmla="*/ 289 h 342"/>
                <a:gd name="T16" fmla="*/ 0 w 341"/>
                <a:gd name="T17" fmla="*/ 326 h 342"/>
                <a:gd name="T18" fmla="*/ 0 w 341"/>
                <a:gd name="T19" fmla="*/ 342 h 342"/>
                <a:gd name="T20" fmla="*/ 58 w 341"/>
                <a:gd name="T21" fmla="*/ 340 h 342"/>
                <a:gd name="T22" fmla="*/ 117 w 341"/>
                <a:gd name="T23" fmla="*/ 342 h 342"/>
                <a:gd name="T24" fmla="*/ 117 w 341"/>
                <a:gd name="T25" fmla="*/ 326 h 342"/>
                <a:gd name="T26" fmla="*/ 65 w 341"/>
                <a:gd name="T27" fmla="*/ 289 h 342"/>
                <a:gd name="T28" fmla="*/ 65 w 341"/>
                <a:gd name="T29" fmla="*/ 29 h 342"/>
                <a:gd name="T30" fmla="*/ 70 w 341"/>
                <a:gd name="T31" fmla="*/ 35 h 342"/>
                <a:gd name="T32" fmla="*/ 274 w 341"/>
                <a:gd name="T33" fmla="*/ 335 h 342"/>
                <a:gd name="T34" fmla="*/ 282 w 341"/>
                <a:gd name="T35" fmla="*/ 342 h 342"/>
                <a:gd name="T36" fmla="*/ 289 w 341"/>
                <a:gd name="T37" fmla="*/ 329 h 342"/>
                <a:gd name="T38" fmla="*/ 289 w 341"/>
                <a:gd name="T39" fmla="*/ 53 h 342"/>
                <a:gd name="T40" fmla="*/ 341 w 341"/>
                <a:gd name="T41" fmla="*/ 16 h 342"/>
                <a:gd name="T42" fmla="*/ 341 w 341"/>
                <a:gd name="T43" fmla="*/ 0 h 342"/>
                <a:gd name="T44" fmla="*/ 282 w 341"/>
                <a:gd name="T45" fmla="*/ 2 h 342"/>
                <a:gd name="T46" fmla="*/ 224 w 341"/>
                <a:gd name="T47" fmla="*/ 0 h 342"/>
                <a:gd name="T48" fmla="*/ 224 w 341"/>
                <a:gd name="T49" fmla="*/ 16 h 342"/>
                <a:gd name="T50" fmla="*/ 275 w 341"/>
                <a:gd name="T51" fmla="*/ 53 h 342"/>
                <a:gd name="T52" fmla="*/ 275 w 341"/>
                <a:gd name="T53" fmla="*/ 266 h 342"/>
                <a:gd name="T54" fmla="*/ 99 w 341"/>
                <a:gd name="T55" fmla="*/ 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1" h="342">
                  <a:moveTo>
                    <a:pt x="99" y="7"/>
                  </a:moveTo>
                  <a:cubicBezTo>
                    <a:pt x="95" y="1"/>
                    <a:pt x="94" y="0"/>
                    <a:pt x="85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5" y="16"/>
                  </a:lnTo>
                  <a:cubicBezTo>
                    <a:pt x="22" y="16"/>
                    <a:pt x="32" y="16"/>
                    <a:pt x="40" y="17"/>
                  </a:cubicBezTo>
                  <a:cubicBezTo>
                    <a:pt x="51" y="18"/>
                    <a:pt x="51" y="19"/>
                    <a:pt x="51" y="28"/>
                  </a:cubicBezTo>
                  <a:lnTo>
                    <a:pt x="51" y="289"/>
                  </a:lnTo>
                  <a:cubicBezTo>
                    <a:pt x="51" y="303"/>
                    <a:pt x="51" y="326"/>
                    <a:pt x="0" y="326"/>
                  </a:cubicBezTo>
                  <a:lnTo>
                    <a:pt x="0" y="342"/>
                  </a:lnTo>
                  <a:cubicBezTo>
                    <a:pt x="18" y="341"/>
                    <a:pt x="42" y="340"/>
                    <a:pt x="58" y="340"/>
                  </a:cubicBezTo>
                  <a:cubicBezTo>
                    <a:pt x="75" y="340"/>
                    <a:pt x="99" y="341"/>
                    <a:pt x="117" y="342"/>
                  </a:cubicBezTo>
                  <a:lnTo>
                    <a:pt x="117" y="326"/>
                  </a:lnTo>
                  <a:cubicBezTo>
                    <a:pt x="65" y="326"/>
                    <a:pt x="65" y="303"/>
                    <a:pt x="65" y="289"/>
                  </a:cubicBezTo>
                  <a:lnTo>
                    <a:pt x="65" y="29"/>
                  </a:lnTo>
                  <a:cubicBezTo>
                    <a:pt x="68" y="32"/>
                    <a:pt x="68" y="32"/>
                    <a:pt x="70" y="35"/>
                  </a:cubicBezTo>
                  <a:lnTo>
                    <a:pt x="274" y="335"/>
                  </a:lnTo>
                  <a:cubicBezTo>
                    <a:pt x="278" y="341"/>
                    <a:pt x="279" y="342"/>
                    <a:pt x="282" y="342"/>
                  </a:cubicBezTo>
                  <a:cubicBezTo>
                    <a:pt x="289" y="342"/>
                    <a:pt x="289" y="338"/>
                    <a:pt x="289" y="329"/>
                  </a:cubicBezTo>
                  <a:lnTo>
                    <a:pt x="289" y="53"/>
                  </a:lnTo>
                  <a:cubicBezTo>
                    <a:pt x="289" y="39"/>
                    <a:pt x="289" y="16"/>
                    <a:pt x="341" y="16"/>
                  </a:cubicBezTo>
                  <a:lnTo>
                    <a:pt x="341" y="0"/>
                  </a:lnTo>
                  <a:cubicBezTo>
                    <a:pt x="323" y="1"/>
                    <a:pt x="299" y="2"/>
                    <a:pt x="282" y="2"/>
                  </a:cubicBezTo>
                  <a:cubicBezTo>
                    <a:pt x="266" y="2"/>
                    <a:pt x="241" y="1"/>
                    <a:pt x="224" y="0"/>
                  </a:cubicBezTo>
                  <a:lnTo>
                    <a:pt x="224" y="16"/>
                  </a:lnTo>
                  <a:cubicBezTo>
                    <a:pt x="275" y="16"/>
                    <a:pt x="275" y="39"/>
                    <a:pt x="275" y="53"/>
                  </a:cubicBezTo>
                  <a:lnTo>
                    <a:pt x="275" y="266"/>
                  </a:lnTo>
                  <a:lnTo>
                    <a:pt x="99" y="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8">
              <a:extLst>
                <a:ext uri="{FF2B5EF4-FFF2-40B4-BE49-F238E27FC236}">
                  <a16:creationId xmlns:a16="http://schemas.microsoft.com/office/drawing/2014/main" id="{245CE91E-1628-458E-A8B7-58C0E5179E66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951663" y="3432175"/>
              <a:ext cx="241300" cy="236538"/>
            </a:xfrm>
            <a:custGeom>
              <a:avLst/>
              <a:gdLst>
                <a:gd name="T0" fmla="*/ 101 w 420"/>
                <a:gd name="T1" fmla="*/ 11 h 342"/>
                <a:gd name="T2" fmla="*/ 84 w 420"/>
                <a:gd name="T3" fmla="*/ 0 h 342"/>
                <a:gd name="T4" fmla="*/ 0 w 420"/>
                <a:gd name="T5" fmla="*/ 0 h 342"/>
                <a:gd name="T6" fmla="*/ 0 w 420"/>
                <a:gd name="T7" fmla="*/ 16 h 342"/>
                <a:gd name="T8" fmla="*/ 12 w 420"/>
                <a:gd name="T9" fmla="*/ 16 h 342"/>
                <a:gd name="T10" fmla="*/ 51 w 420"/>
                <a:gd name="T11" fmla="*/ 39 h 342"/>
                <a:gd name="T12" fmla="*/ 51 w 420"/>
                <a:gd name="T13" fmla="*/ 289 h 342"/>
                <a:gd name="T14" fmla="*/ 0 w 420"/>
                <a:gd name="T15" fmla="*/ 326 h 342"/>
                <a:gd name="T16" fmla="*/ 0 w 420"/>
                <a:gd name="T17" fmla="*/ 342 h 342"/>
                <a:gd name="T18" fmla="*/ 58 w 420"/>
                <a:gd name="T19" fmla="*/ 340 h 342"/>
                <a:gd name="T20" fmla="*/ 116 w 420"/>
                <a:gd name="T21" fmla="*/ 342 h 342"/>
                <a:gd name="T22" fmla="*/ 116 w 420"/>
                <a:gd name="T23" fmla="*/ 326 h 342"/>
                <a:gd name="T24" fmla="*/ 65 w 420"/>
                <a:gd name="T25" fmla="*/ 289 h 342"/>
                <a:gd name="T26" fmla="*/ 65 w 420"/>
                <a:gd name="T27" fmla="*/ 20 h 342"/>
                <a:gd name="T28" fmla="*/ 66 w 420"/>
                <a:gd name="T29" fmla="*/ 20 h 342"/>
                <a:gd name="T30" fmla="*/ 186 w 420"/>
                <a:gd name="T31" fmla="*/ 331 h 342"/>
                <a:gd name="T32" fmla="*/ 196 w 420"/>
                <a:gd name="T33" fmla="*/ 342 h 342"/>
                <a:gd name="T34" fmla="*/ 205 w 420"/>
                <a:gd name="T35" fmla="*/ 332 h 342"/>
                <a:gd name="T36" fmla="*/ 327 w 420"/>
                <a:gd name="T37" fmla="*/ 16 h 342"/>
                <a:gd name="T38" fmla="*/ 328 w 420"/>
                <a:gd name="T39" fmla="*/ 16 h 342"/>
                <a:gd name="T40" fmla="*/ 328 w 420"/>
                <a:gd name="T41" fmla="*/ 303 h 342"/>
                <a:gd name="T42" fmla="*/ 288 w 420"/>
                <a:gd name="T43" fmla="*/ 326 h 342"/>
                <a:gd name="T44" fmla="*/ 276 w 420"/>
                <a:gd name="T45" fmla="*/ 326 h 342"/>
                <a:gd name="T46" fmla="*/ 276 w 420"/>
                <a:gd name="T47" fmla="*/ 342 h 342"/>
                <a:gd name="T48" fmla="*/ 348 w 420"/>
                <a:gd name="T49" fmla="*/ 340 h 342"/>
                <a:gd name="T50" fmla="*/ 420 w 420"/>
                <a:gd name="T51" fmla="*/ 342 h 342"/>
                <a:gd name="T52" fmla="*/ 420 w 420"/>
                <a:gd name="T53" fmla="*/ 326 h 342"/>
                <a:gd name="T54" fmla="*/ 408 w 420"/>
                <a:gd name="T55" fmla="*/ 326 h 342"/>
                <a:gd name="T56" fmla="*/ 368 w 420"/>
                <a:gd name="T57" fmla="*/ 303 h 342"/>
                <a:gd name="T58" fmla="*/ 368 w 420"/>
                <a:gd name="T59" fmla="*/ 39 h 342"/>
                <a:gd name="T60" fmla="*/ 408 w 420"/>
                <a:gd name="T61" fmla="*/ 16 h 342"/>
                <a:gd name="T62" fmla="*/ 420 w 420"/>
                <a:gd name="T63" fmla="*/ 16 h 342"/>
                <a:gd name="T64" fmla="*/ 420 w 420"/>
                <a:gd name="T65" fmla="*/ 0 h 342"/>
                <a:gd name="T66" fmla="*/ 335 w 420"/>
                <a:gd name="T67" fmla="*/ 0 h 342"/>
                <a:gd name="T68" fmla="*/ 319 w 420"/>
                <a:gd name="T69" fmla="*/ 10 h 342"/>
                <a:gd name="T70" fmla="*/ 210 w 420"/>
                <a:gd name="T71" fmla="*/ 291 h 342"/>
                <a:gd name="T72" fmla="*/ 101 w 420"/>
                <a:gd name="T73" fmla="*/ 1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342">
                  <a:moveTo>
                    <a:pt x="101" y="11"/>
                  </a:moveTo>
                  <a:cubicBezTo>
                    <a:pt x="97" y="0"/>
                    <a:pt x="95" y="0"/>
                    <a:pt x="84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289"/>
                  </a:lnTo>
                  <a:cubicBezTo>
                    <a:pt x="51" y="303"/>
                    <a:pt x="51" y="326"/>
                    <a:pt x="0" y="326"/>
                  </a:cubicBezTo>
                  <a:lnTo>
                    <a:pt x="0" y="342"/>
                  </a:lnTo>
                  <a:cubicBezTo>
                    <a:pt x="17" y="341"/>
                    <a:pt x="42" y="340"/>
                    <a:pt x="58" y="340"/>
                  </a:cubicBezTo>
                  <a:cubicBezTo>
                    <a:pt x="75" y="340"/>
                    <a:pt x="99" y="341"/>
                    <a:pt x="116" y="342"/>
                  </a:cubicBezTo>
                  <a:lnTo>
                    <a:pt x="116" y="326"/>
                  </a:lnTo>
                  <a:cubicBezTo>
                    <a:pt x="65" y="326"/>
                    <a:pt x="65" y="303"/>
                    <a:pt x="65" y="289"/>
                  </a:cubicBezTo>
                  <a:lnTo>
                    <a:pt x="65" y="20"/>
                  </a:lnTo>
                  <a:lnTo>
                    <a:pt x="66" y="20"/>
                  </a:lnTo>
                  <a:lnTo>
                    <a:pt x="186" y="331"/>
                  </a:lnTo>
                  <a:cubicBezTo>
                    <a:pt x="188" y="337"/>
                    <a:pt x="191" y="342"/>
                    <a:pt x="196" y="342"/>
                  </a:cubicBezTo>
                  <a:cubicBezTo>
                    <a:pt x="201" y="342"/>
                    <a:pt x="203" y="338"/>
                    <a:pt x="205" y="332"/>
                  </a:cubicBezTo>
                  <a:lnTo>
                    <a:pt x="327" y="16"/>
                  </a:lnTo>
                  <a:lnTo>
                    <a:pt x="328" y="16"/>
                  </a:lnTo>
                  <a:lnTo>
                    <a:pt x="328" y="303"/>
                  </a:lnTo>
                  <a:cubicBezTo>
                    <a:pt x="328" y="321"/>
                    <a:pt x="327" y="326"/>
                    <a:pt x="288" y="326"/>
                  </a:cubicBezTo>
                  <a:lnTo>
                    <a:pt x="276" y="326"/>
                  </a:lnTo>
                  <a:lnTo>
                    <a:pt x="276" y="342"/>
                  </a:lnTo>
                  <a:cubicBezTo>
                    <a:pt x="295" y="340"/>
                    <a:pt x="329" y="340"/>
                    <a:pt x="348" y="340"/>
                  </a:cubicBezTo>
                  <a:cubicBezTo>
                    <a:pt x="368" y="340"/>
                    <a:pt x="401" y="340"/>
                    <a:pt x="420" y="342"/>
                  </a:cubicBezTo>
                  <a:lnTo>
                    <a:pt x="420" y="326"/>
                  </a:lnTo>
                  <a:lnTo>
                    <a:pt x="408" y="326"/>
                  </a:lnTo>
                  <a:cubicBezTo>
                    <a:pt x="369" y="326"/>
                    <a:pt x="368" y="321"/>
                    <a:pt x="368" y="303"/>
                  </a:cubicBezTo>
                  <a:lnTo>
                    <a:pt x="368" y="39"/>
                  </a:lnTo>
                  <a:cubicBezTo>
                    <a:pt x="368" y="21"/>
                    <a:pt x="369" y="16"/>
                    <a:pt x="408" y="16"/>
                  </a:cubicBezTo>
                  <a:lnTo>
                    <a:pt x="420" y="16"/>
                  </a:lnTo>
                  <a:lnTo>
                    <a:pt x="420" y="0"/>
                  </a:lnTo>
                  <a:lnTo>
                    <a:pt x="335" y="0"/>
                  </a:lnTo>
                  <a:cubicBezTo>
                    <a:pt x="322" y="0"/>
                    <a:pt x="322" y="1"/>
                    <a:pt x="319" y="10"/>
                  </a:cubicBezTo>
                  <a:lnTo>
                    <a:pt x="210" y="291"/>
                  </a:lnTo>
                  <a:lnTo>
                    <a:pt x="101" y="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9">
              <a:extLst>
                <a:ext uri="{FF2B5EF4-FFF2-40B4-BE49-F238E27FC236}">
                  <a16:creationId xmlns:a16="http://schemas.microsoft.com/office/drawing/2014/main" id="{82C1D8BA-B3B1-4BD6-92FF-7B8F37BD447E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219950" y="3424238"/>
              <a:ext cx="174625" cy="250825"/>
            </a:xfrm>
            <a:custGeom>
              <a:avLst/>
              <a:gdLst>
                <a:gd name="T0" fmla="*/ 0 w 304"/>
                <a:gd name="T1" fmla="*/ 182 h 363"/>
                <a:gd name="T2" fmla="*/ 173 w 304"/>
                <a:gd name="T3" fmla="*/ 363 h 363"/>
                <a:gd name="T4" fmla="*/ 304 w 304"/>
                <a:gd name="T5" fmla="*/ 236 h 363"/>
                <a:gd name="T6" fmla="*/ 297 w 304"/>
                <a:gd name="T7" fmla="*/ 228 h 363"/>
                <a:gd name="T8" fmla="*/ 291 w 304"/>
                <a:gd name="T9" fmla="*/ 236 h 363"/>
                <a:gd name="T10" fmla="*/ 179 w 304"/>
                <a:gd name="T11" fmla="*/ 348 h 363"/>
                <a:gd name="T12" fmla="*/ 51 w 304"/>
                <a:gd name="T13" fmla="*/ 182 h 363"/>
                <a:gd name="T14" fmla="*/ 179 w 304"/>
                <a:gd name="T15" fmla="*/ 16 h 363"/>
                <a:gd name="T16" fmla="*/ 288 w 304"/>
                <a:gd name="T17" fmla="*/ 134 h 363"/>
                <a:gd name="T18" fmla="*/ 296 w 304"/>
                <a:gd name="T19" fmla="*/ 143 h 363"/>
                <a:gd name="T20" fmla="*/ 304 w 304"/>
                <a:gd name="T21" fmla="*/ 131 h 363"/>
                <a:gd name="T22" fmla="*/ 304 w 304"/>
                <a:gd name="T23" fmla="*/ 12 h 363"/>
                <a:gd name="T24" fmla="*/ 298 w 304"/>
                <a:gd name="T25" fmla="*/ 0 h 363"/>
                <a:gd name="T26" fmla="*/ 290 w 304"/>
                <a:gd name="T27" fmla="*/ 6 h 363"/>
                <a:gd name="T28" fmla="*/ 265 w 304"/>
                <a:gd name="T29" fmla="*/ 43 h 363"/>
                <a:gd name="T30" fmla="*/ 173 w 304"/>
                <a:gd name="T31" fmla="*/ 0 h 363"/>
                <a:gd name="T32" fmla="*/ 0 w 304"/>
                <a:gd name="T33" fmla="*/ 18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363">
                  <a:moveTo>
                    <a:pt x="0" y="182"/>
                  </a:moveTo>
                  <a:cubicBezTo>
                    <a:pt x="0" y="285"/>
                    <a:pt x="81" y="363"/>
                    <a:pt x="173" y="363"/>
                  </a:cubicBezTo>
                  <a:cubicBezTo>
                    <a:pt x="255" y="363"/>
                    <a:pt x="304" y="294"/>
                    <a:pt x="304" y="236"/>
                  </a:cubicBezTo>
                  <a:cubicBezTo>
                    <a:pt x="304" y="231"/>
                    <a:pt x="304" y="228"/>
                    <a:pt x="297" y="228"/>
                  </a:cubicBezTo>
                  <a:cubicBezTo>
                    <a:pt x="292" y="228"/>
                    <a:pt x="292" y="231"/>
                    <a:pt x="291" y="236"/>
                  </a:cubicBezTo>
                  <a:cubicBezTo>
                    <a:pt x="287" y="307"/>
                    <a:pt x="234" y="348"/>
                    <a:pt x="179" y="348"/>
                  </a:cubicBezTo>
                  <a:cubicBezTo>
                    <a:pt x="149" y="348"/>
                    <a:pt x="51" y="331"/>
                    <a:pt x="51" y="182"/>
                  </a:cubicBezTo>
                  <a:cubicBezTo>
                    <a:pt x="51" y="33"/>
                    <a:pt x="148" y="16"/>
                    <a:pt x="179" y="16"/>
                  </a:cubicBezTo>
                  <a:cubicBezTo>
                    <a:pt x="233" y="16"/>
                    <a:pt x="278" y="61"/>
                    <a:pt x="288" y="134"/>
                  </a:cubicBezTo>
                  <a:cubicBezTo>
                    <a:pt x="289" y="141"/>
                    <a:pt x="289" y="143"/>
                    <a:pt x="296" y="143"/>
                  </a:cubicBezTo>
                  <a:cubicBezTo>
                    <a:pt x="304" y="143"/>
                    <a:pt x="304" y="141"/>
                    <a:pt x="304" y="131"/>
                  </a:cubicBezTo>
                  <a:lnTo>
                    <a:pt x="304" y="12"/>
                  </a:lnTo>
                  <a:cubicBezTo>
                    <a:pt x="304" y="4"/>
                    <a:pt x="304" y="0"/>
                    <a:pt x="298" y="0"/>
                  </a:cubicBezTo>
                  <a:cubicBezTo>
                    <a:pt x="296" y="0"/>
                    <a:pt x="294" y="0"/>
                    <a:pt x="290" y="6"/>
                  </a:cubicBezTo>
                  <a:lnTo>
                    <a:pt x="265" y="43"/>
                  </a:lnTo>
                  <a:cubicBezTo>
                    <a:pt x="247" y="25"/>
                    <a:pt x="221" y="0"/>
                    <a:pt x="173" y="0"/>
                  </a:cubicBezTo>
                  <a:cubicBezTo>
                    <a:pt x="80" y="0"/>
                    <a:pt x="0" y="80"/>
                    <a:pt x="0" y="1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0">
              <a:extLst>
                <a:ext uri="{FF2B5EF4-FFF2-40B4-BE49-F238E27FC236}">
                  <a16:creationId xmlns:a16="http://schemas.microsoft.com/office/drawing/2014/main" id="{F9F00987-224A-4CA2-8560-DEA9BED72A4D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418388" y="3513138"/>
              <a:ext cx="127000" cy="158750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6 h 229"/>
                <a:gd name="T12" fmla="*/ 53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71">
              <a:extLst>
                <a:ext uri="{FF2B5EF4-FFF2-40B4-BE49-F238E27FC236}">
                  <a16:creationId xmlns:a16="http://schemas.microsoft.com/office/drawing/2014/main" id="{1C677A06-31EF-4018-AD0C-9B9C04FBB929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561263" y="3516313"/>
              <a:ext cx="223838" cy="152400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6 h 221"/>
                <a:gd name="T22" fmla="*/ 177 w 389"/>
                <a:gd name="T23" fmla="*/ 183 h 221"/>
                <a:gd name="T24" fmla="*/ 138 w 389"/>
                <a:gd name="T25" fmla="*/ 205 h 221"/>
                <a:gd name="T26" fmla="*/ 138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3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0 w 389"/>
                <a:gd name="T55" fmla="*/ 190 h 221"/>
                <a:gd name="T56" fmla="*/ 350 w 389"/>
                <a:gd name="T57" fmla="*/ 95 h 221"/>
                <a:gd name="T58" fmla="*/ 335 w 389"/>
                <a:gd name="T59" fmla="*/ 18 h 221"/>
                <a:gd name="T60" fmla="*/ 282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2 h 221"/>
                <a:gd name="T68" fmla="*/ 70 w 389"/>
                <a:gd name="T69" fmla="*/ 0 h 221"/>
                <a:gd name="T70" fmla="*/ 0 w 389"/>
                <a:gd name="T71" fmla="*/ 5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0" y="205"/>
                    <a:pt x="277" y="205"/>
                  </a:cubicBezTo>
                  <a:lnTo>
                    <a:pt x="277" y="221"/>
                  </a:lnTo>
                  <a:cubicBezTo>
                    <a:pt x="294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5"/>
                  </a:lnTo>
                  <a:cubicBezTo>
                    <a:pt x="350" y="52"/>
                    <a:pt x="350" y="36"/>
                    <a:pt x="335" y="18"/>
                  </a:cubicBezTo>
                  <a:cubicBezTo>
                    <a:pt x="328" y="10"/>
                    <a:pt x="311" y="0"/>
                    <a:pt x="282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5"/>
                    <a:pt x="166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A441441-4276-4F39-818D-8FB496386F3C}"/>
                  </a:ext>
                </a:extLst>
              </p:cNvPr>
              <p:cNvSpPr txBox="1"/>
              <p:nvPr/>
            </p:nvSpPr>
            <p:spPr>
              <a:xfrm>
                <a:off x="942975" y="4705350"/>
                <a:ext cx="6057900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Our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-simulatable PQ-</a:t>
                </a:r>
                <a:r>
                  <a:rPr lang="en-US" sz="2200" dirty="0" err="1"/>
                  <a:t>ExtCom</a:t>
                </a:r>
                <a:r>
                  <a:rPr lang="en-US" sz="2200" dirty="0"/>
                  <a:t> suffices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A441441-4276-4F39-818D-8FB496386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4705350"/>
                <a:ext cx="6057900" cy="453137"/>
              </a:xfrm>
              <a:prstGeom prst="rect">
                <a:avLst/>
              </a:prstGeom>
              <a:blipFill>
                <a:blip r:embed="rId49"/>
                <a:stretch>
                  <a:fillRect l="-1309" t="-405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0A054DF-BFBB-4325-BD62-36489330A255}"/>
              </a:ext>
            </a:extLst>
          </p:cNvPr>
          <p:cNvCxnSpPr>
            <a:cxnSpLocks/>
          </p:cNvCxnSpPr>
          <p:nvPr/>
        </p:nvCxnSpPr>
        <p:spPr>
          <a:xfrm flipV="1">
            <a:off x="2038350" y="4210050"/>
            <a:ext cx="0" cy="6191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1D64B5F-911C-44BB-B317-E038B1309E6B}"/>
              </a:ext>
            </a:extLst>
          </p:cNvPr>
          <p:cNvSpPr txBox="1"/>
          <p:nvPr/>
        </p:nvSpPr>
        <p:spPr>
          <a:xfrm>
            <a:off x="1905000" y="5429250"/>
            <a:ext cx="840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66"/>
                </a:solidFill>
                <a:latin typeface="Arial Black" panose="020B0A04020102020204" pitchFamily="34" charset="0"/>
              </a:rPr>
              <a:t>Time for Commercials:</a:t>
            </a:r>
          </a:p>
          <a:p>
            <a:pPr algn="ctr"/>
            <a:r>
              <a:rPr lang="en-US" sz="2800" dirty="0">
                <a:solidFill>
                  <a:srgbClr val="000066"/>
                </a:solidFill>
                <a:latin typeface="Arial Black" panose="020B0A04020102020204" pitchFamily="34" charset="0"/>
              </a:rPr>
              <a:t>Is const.-round PQ-</a:t>
            </a:r>
            <a:r>
              <a:rPr lang="en-US" sz="2800" dirty="0" err="1">
                <a:solidFill>
                  <a:srgbClr val="000066"/>
                </a:solidFill>
                <a:latin typeface="Arial Black" panose="020B0A04020102020204" pitchFamily="34" charset="0"/>
              </a:rPr>
              <a:t>NMCom</a:t>
            </a:r>
            <a:r>
              <a:rPr lang="en-US" sz="2800" dirty="0">
                <a:solidFill>
                  <a:srgbClr val="000066"/>
                </a:solidFill>
                <a:latin typeface="Arial Black" panose="020B0A04020102020204" pitchFamily="34" charset="0"/>
              </a:rPr>
              <a:t> possible?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4D51634-F7BA-4501-9D99-6C58718CAA40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924674" y="2743430"/>
            <a:ext cx="4773971" cy="353478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6F05DA5-8006-4443-A957-5329FB50B12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98" y="3801719"/>
            <a:ext cx="911351" cy="95250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F130BE8-DC5C-49B5-908A-16ED6FECF833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9" y="4752435"/>
            <a:ext cx="1676399" cy="9429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9AE44BA-94EE-4238-82CC-520B4C5C053C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3801719"/>
            <a:ext cx="774000" cy="954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9DC9A52-D28C-4FA6-8158-637D2B851FD7}"/>
              </a:ext>
            </a:extLst>
          </p:cNvPr>
          <p:cNvSpPr txBox="1"/>
          <p:nvPr/>
        </p:nvSpPr>
        <p:spPr>
          <a:xfrm>
            <a:off x="323850" y="4830420"/>
            <a:ext cx="6610350" cy="1446550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Approach to Post-Quantum Non-Malleability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Xiao Liang,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Omkant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Pandey, Takashi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Yamakawa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Const.-round PQ-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NMCom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PQ-OWFs</a:t>
            </a: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ia.cr/2022/907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60" grpId="0"/>
      <p:bldP spid="64" grpId="0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C950-D245-4BC7-A189-98E36FB9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CD2A6-2D17-41D9-8CD5-FE14728C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871" y="2494718"/>
            <a:ext cx="3469857" cy="862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9078D-48B4-4CE4-889C-5E420F9B4AF4}"/>
              </a:ext>
            </a:extLst>
          </p:cNvPr>
          <p:cNvSpPr txBox="1"/>
          <p:nvPr/>
        </p:nvSpPr>
        <p:spPr>
          <a:xfrm>
            <a:off x="1477819" y="4045978"/>
            <a:ext cx="832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more </a:t>
            </a:r>
            <a:r>
              <a:rPr lang="en-US" altLang="zh-CN" sz="2400" dirty="0"/>
              <a:t>details, see the full version: </a:t>
            </a:r>
            <a:r>
              <a:rPr lang="en-US" sz="2400" dirty="0">
                <a:hlinkClick r:id="rId2"/>
              </a:rPr>
              <a:t>ia.cr/2021/1516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2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E6D4-082B-4D46-B982-0F9856DC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Extractable Commitment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E5DB899-A0ED-472B-94D6-46F45CC43E1D}"/>
              </a:ext>
            </a:extLst>
          </p:cNvPr>
          <p:cNvSpPr/>
          <p:nvPr/>
        </p:nvSpPr>
        <p:spPr>
          <a:xfrm>
            <a:off x="406400" y="1286225"/>
            <a:ext cx="11591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chemeClr val="accent1"/>
                </a:solidFill>
              </a:rPr>
              <a:t>stat.-binding </a:t>
            </a:r>
            <a:r>
              <a:rPr lang="en-US" sz="2400" dirty="0"/>
              <a:t>commitment is </a:t>
            </a:r>
            <a:r>
              <a:rPr lang="en-US" sz="2400" u="sng" dirty="0"/>
              <a:t>extractable</a:t>
            </a:r>
            <a:r>
              <a:rPr lang="en-US" sz="2400" dirty="0"/>
              <a:t> if for any PPT (malicious) committer C*, there exists an extractor SE such that the following two games are comp.-indistinguishable.  </a:t>
            </a:r>
          </a:p>
        </p:txBody>
      </p:sp>
      <p:sp>
        <p:nvSpPr>
          <p:cNvPr id="176" name="Freeform 21">
            <a:extLst>
              <a:ext uri="{FF2B5EF4-FFF2-40B4-BE49-F238E27FC236}">
                <a16:creationId xmlns:a16="http://schemas.microsoft.com/office/drawing/2014/main" id="{83EDE3BC-01E9-4496-B987-A5D9A1EE008A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4483346" y="3021410"/>
            <a:ext cx="265921" cy="259320"/>
          </a:xfrm>
          <a:custGeom>
            <a:avLst/>
            <a:gdLst>
              <a:gd name="T0" fmla="*/ 167 w 357"/>
              <a:gd name="T1" fmla="*/ 34 h 352"/>
              <a:gd name="T2" fmla="*/ 181 w 357"/>
              <a:gd name="T3" fmla="*/ 16 h 352"/>
              <a:gd name="T4" fmla="*/ 212 w 357"/>
              <a:gd name="T5" fmla="*/ 15 h 352"/>
              <a:gd name="T6" fmla="*/ 302 w 357"/>
              <a:gd name="T7" fmla="*/ 65 h 352"/>
              <a:gd name="T8" fmla="*/ 275 w 357"/>
              <a:gd name="T9" fmla="*/ 136 h 352"/>
              <a:gd name="T10" fmla="*/ 191 w 357"/>
              <a:gd name="T11" fmla="*/ 165 h 352"/>
              <a:gd name="T12" fmla="*/ 135 w 357"/>
              <a:gd name="T13" fmla="*/ 165 h 352"/>
              <a:gd name="T14" fmla="*/ 167 w 357"/>
              <a:gd name="T15" fmla="*/ 34 h 352"/>
              <a:gd name="T16" fmla="*/ 239 w 357"/>
              <a:gd name="T17" fmla="*/ 171 h 352"/>
              <a:gd name="T18" fmla="*/ 349 w 357"/>
              <a:gd name="T19" fmla="*/ 75 h 352"/>
              <a:gd name="T20" fmla="*/ 239 w 357"/>
              <a:gd name="T21" fmla="*/ 0 h 352"/>
              <a:gd name="T22" fmla="*/ 96 w 357"/>
              <a:gd name="T23" fmla="*/ 0 h 352"/>
              <a:gd name="T24" fmla="*/ 82 w 357"/>
              <a:gd name="T25" fmla="*/ 10 h 352"/>
              <a:gd name="T26" fmla="*/ 96 w 357"/>
              <a:gd name="T27" fmla="*/ 15 h 352"/>
              <a:gd name="T28" fmla="*/ 115 w 357"/>
              <a:gd name="T29" fmla="*/ 16 h 352"/>
              <a:gd name="T30" fmla="*/ 128 w 357"/>
              <a:gd name="T31" fmla="*/ 24 h 352"/>
              <a:gd name="T32" fmla="*/ 126 w 357"/>
              <a:gd name="T33" fmla="*/ 34 h 352"/>
              <a:gd name="T34" fmla="*/ 59 w 357"/>
              <a:gd name="T35" fmla="*/ 302 h 352"/>
              <a:gd name="T36" fmla="*/ 14 w 357"/>
              <a:gd name="T37" fmla="*/ 326 h 352"/>
              <a:gd name="T38" fmla="*/ 0 w 357"/>
              <a:gd name="T39" fmla="*/ 336 h 352"/>
              <a:gd name="T40" fmla="*/ 7 w 357"/>
              <a:gd name="T41" fmla="*/ 341 h 352"/>
              <a:gd name="T42" fmla="*/ 70 w 357"/>
              <a:gd name="T43" fmla="*/ 340 h 352"/>
              <a:gd name="T44" fmla="*/ 134 w 357"/>
              <a:gd name="T45" fmla="*/ 341 h 352"/>
              <a:gd name="T46" fmla="*/ 144 w 357"/>
              <a:gd name="T47" fmla="*/ 331 h 352"/>
              <a:gd name="T48" fmla="*/ 130 w 357"/>
              <a:gd name="T49" fmla="*/ 326 h 352"/>
              <a:gd name="T50" fmla="*/ 97 w 357"/>
              <a:gd name="T51" fmla="*/ 317 h 352"/>
              <a:gd name="T52" fmla="*/ 99 w 357"/>
              <a:gd name="T53" fmla="*/ 308 h 352"/>
              <a:gd name="T54" fmla="*/ 132 w 357"/>
              <a:gd name="T55" fmla="*/ 176 h 352"/>
              <a:gd name="T56" fmla="*/ 191 w 357"/>
              <a:gd name="T57" fmla="*/ 176 h 352"/>
              <a:gd name="T58" fmla="*/ 246 w 357"/>
              <a:gd name="T59" fmla="*/ 221 h 352"/>
              <a:gd name="T60" fmla="*/ 239 w 357"/>
              <a:gd name="T61" fmla="*/ 256 h 352"/>
              <a:gd name="T62" fmla="*/ 231 w 357"/>
              <a:gd name="T63" fmla="*/ 298 h 352"/>
              <a:gd name="T64" fmla="*/ 297 w 357"/>
              <a:gd name="T65" fmla="*/ 352 h 352"/>
              <a:gd name="T66" fmla="*/ 357 w 357"/>
              <a:gd name="T67" fmla="*/ 295 h 352"/>
              <a:gd name="T68" fmla="*/ 351 w 357"/>
              <a:gd name="T69" fmla="*/ 289 h 352"/>
              <a:gd name="T70" fmla="*/ 344 w 357"/>
              <a:gd name="T71" fmla="*/ 296 h 352"/>
              <a:gd name="T72" fmla="*/ 299 w 357"/>
              <a:gd name="T73" fmla="*/ 341 h 352"/>
              <a:gd name="T74" fmla="*/ 279 w 357"/>
              <a:gd name="T75" fmla="*/ 311 h 352"/>
              <a:gd name="T76" fmla="*/ 284 w 357"/>
              <a:gd name="T77" fmla="*/ 254 h 352"/>
              <a:gd name="T78" fmla="*/ 286 w 357"/>
              <a:gd name="T79" fmla="*/ 230 h 352"/>
              <a:gd name="T80" fmla="*/ 239 w 357"/>
              <a:gd name="T81" fmla="*/ 17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7" h="352">
                <a:moveTo>
                  <a:pt x="167" y="34"/>
                </a:moveTo>
                <a:cubicBezTo>
                  <a:pt x="170" y="22"/>
                  <a:pt x="172" y="17"/>
                  <a:pt x="181" y="16"/>
                </a:cubicBezTo>
                <a:cubicBezTo>
                  <a:pt x="186" y="15"/>
                  <a:pt x="202" y="15"/>
                  <a:pt x="212" y="15"/>
                </a:cubicBezTo>
                <a:cubicBezTo>
                  <a:pt x="247" y="15"/>
                  <a:pt x="302" y="15"/>
                  <a:pt x="302" y="65"/>
                </a:cubicBezTo>
                <a:cubicBezTo>
                  <a:pt x="302" y="82"/>
                  <a:pt x="294" y="116"/>
                  <a:pt x="275" y="136"/>
                </a:cubicBezTo>
                <a:cubicBezTo>
                  <a:pt x="262" y="149"/>
                  <a:pt x="236" y="165"/>
                  <a:pt x="191" y="165"/>
                </a:cubicBezTo>
                <a:lnTo>
                  <a:pt x="135" y="165"/>
                </a:lnTo>
                <a:lnTo>
                  <a:pt x="167" y="34"/>
                </a:lnTo>
                <a:close/>
                <a:moveTo>
                  <a:pt x="239" y="171"/>
                </a:moveTo>
                <a:cubicBezTo>
                  <a:pt x="289" y="160"/>
                  <a:pt x="349" y="125"/>
                  <a:pt x="349" y="75"/>
                </a:cubicBezTo>
                <a:cubicBezTo>
                  <a:pt x="349" y="32"/>
                  <a:pt x="304" y="0"/>
                  <a:pt x="239" y="0"/>
                </a:cubicBezTo>
                <a:lnTo>
                  <a:pt x="96" y="0"/>
                </a:lnTo>
                <a:cubicBezTo>
                  <a:pt x="86" y="0"/>
                  <a:pt x="82" y="0"/>
                  <a:pt x="82" y="10"/>
                </a:cubicBezTo>
                <a:cubicBezTo>
                  <a:pt x="82" y="15"/>
                  <a:pt x="86" y="15"/>
                  <a:pt x="96" y="15"/>
                </a:cubicBezTo>
                <a:cubicBezTo>
                  <a:pt x="97" y="15"/>
                  <a:pt x="106" y="15"/>
                  <a:pt x="115" y="16"/>
                </a:cubicBezTo>
                <a:cubicBezTo>
                  <a:pt x="124" y="17"/>
                  <a:pt x="128" y="18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6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6" y="340"/>
                  <a:pt x="70" y="340"/>
                </a:cubicBezTo>
                <a:cubicBezTo>
                  <a:pt x="84" y="340"/>
                  <a:pt x="120" y="341"/>
                  <a:pt x="134" y="341"/>
                </a:cubicBezTo>
                <a:cubicBezTo>
                  <a:pt x="138" y="341"/>
                  <a:pt x="144" y="341"/>
                  <a:pt x="144" y="331"/>
                </a:cubicBezTo>
                <a:cubicBezTo>
                  <a:pt x="144" y="326"/>
                  <a:pt x="139" y="326"/>
                  <a:pt x="130" y="326"/>
                </a:cubicBezTo>
                <a:cubicBezTo>
                  <a:pt x="111" y="326"/>
                  <a:pt x="97" y="326"/>
                  <a:pt x="97" y="317"/>
                </a:cubicBezTo>
                <a:cubicBezTo>
                  <a:pt x="97" y="314"/>
                  <a:pt x="98" y="311"/>
                  <a:pt x="99" y="308"/>
                </a:cubicBezTo>
                <a:lnTo>
                  <a:pt x="132" y="176"/>
                </a:lnTo>
                <a:lnTo>
                  <a:pt x="191" y="176"/>
                </a:lnTo>
                <a:cubicBezTo>
                  <a:pt x="237" y="176"/>
                  <a:pt x="246" y="204"/>
                  <a:pt x="246" y="221"/>
                </a:cubicBezTo>
                <a:cubicBezTo>
                  <a:pt x="246" y="229"/>
                  <a:pt x="242" y="244"/>
                  <a:pt x="239" y="256"/>
                </a:cubicBezTo>
                <a:cubicBezTo>
                  <a:pt x="235" y="270"/>
                  <a:pt x="231" y="288"/>
                  <a:pt x="231" y="298"/>
                </a:cubicBezTo>
                <a:cubicBezTo>
                  <a:pt x="231" y="352"/>
                  <a:pt x="290" y="352"/>
                  <a:pt x="297" y="352"/>
                </a:cubicBezTo>
                <a:cubicBezTo>
                  <a:pt x="339" y="352"/>
                  <a:pt x="357" y="302"/>
                  <a:pt x="357" y="295"/>
                </a:cubicBezTo>
                <a:cubicBezTo>
                  <a:pt x="357" y="289"/>
                  <a:pt x="351" y="289"/>
                  <a:pt x="351" y="289"/>
                </a:cubicBezTo>
                <a:cubicBezTo>
                  <a:pt x="346" y="289"/>
                  <a:pt x="345" y="292"/>
                  <a:pt x="344" y="296"/>
                </a:cubicBezTo>
                <a:cubicBezTo>
                  <a:pt x="332" y="333"/>
                  <a:pt x="310" y="341"/>
                  <a:pt x="299" y="341"/>
                </a:cubicBezTo>
                <a:cubicBezTo>
                  <a:pt x="282" y="341"/>
                  <a:pt x="279" y="330"/>
                  <a:pt x="279" y="311"/>
                </a:cubicBezTo>
                <a:cubicBezTo>
                  <a:pt x="279" y="295"/>
                  <a:pt x="282" y="270"/>
                  <a:pt x="284" y="254"/>
                </a:cubicBezTo>
                <a:cubicBezTo>
                  <a:pt x="285" y="247"/>
                  <a:pt x="286" y="237"/>
                  <a:pt x="286" y="230"/>
                </a:cubicBezTo>
                <a:cubicBezTo>
                  <a:pt x="286" y="192"/>
                  <a:pt x="253" y="176"/>
                  <a:pt x="239" y="171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2FED81C5-AD1C-4F97-9491-F168FECCDBF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34" y="3017049"/>
            <a:ext cx="402564" cy="269118"/>
          </a:xfrm>
          <a:prstGeom prst="rect">
            <a:avLst/>
          </a:prstGeom>
        </p:spPr>
      </p:pic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056229B-1705-4B77-99AC-543576BCFE2C}"/>
              </a:ext>
            </a:extLst>
          </p:cNvPr>
          <p:cNvCxnSpPr>
            <a:cxnSpLocks/>
          </p:cNvCxnSpPr>
          <p:nvPr/>
        </p:nvCxnSpPr>
        <p:spPr>
          <a:xfrm flipH="1">
            <a:off x="3246587" y="3397019"/>
            <a:ext cx="100600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1EFEEEFC-3B91-48BF-B1BB-01DA3A850587}"/>
              </a:ext>
            </a:extLst>
          </p:cNvPr>
          <p:cNvCxnSpPr>
            <a:cxnSpLocks/>
          </p:cNvCxnSpPr>
          <p:nvPr/>
        </p:nvCxnSpPr>
        <p:spPr>
          <a:xfrm>
            <a:off x="3247555" y="4041866"/>
            <a:ext cx="104255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74956398-DF06-4417-AAF3-A73E39EE2FF6}"/>
              </a:ext>
            </a:extLst>
          </p:cNvPr>
          <p:cNvSpPr txBox="1"/>
          <p:nvPr/>
        </p:nvSpPr>
        <p:spPr>
          <a:xfrm rot="5400000">
            <a:off x="3544317" y="3589237"/>
            <a:ext cx="5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51375F7-DEED-4AAF-A2B8-816C7E3690E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462674" y="4294604"/>
            <a:ext cx="511596" cy="223404"/>
            <a:chOff x="2543175" y="2540000"/>
            <a:chExt cx="363538" cy="158750"/>
          </a:xfrm>
        </p:grpSpPr>
        <p:sp>
          <p:nvSpPr>
            <p:cNvPr id="187" name="Freeform 7">
              <a:extLst>
                <a:ext uri="{FF2B5EF4-FFF2-40B4-BE49-F238E27FC236}">
                  <a16:creationId xmlns:a16="http://schemas.microsoft.com/office/drawing/2014/main" id="{28E85ED8-40DD-4772-ACB9-F3B5DAE6E24E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543175" y="2540000"/>
              <a:ext cx="120650" cy="157163"/>
            </a:xfrm>
            <a:custGeom>
              <a:avLst/>
              <a:gdLst>
                <a:gd name="T0" fmla="*/ 174 w 303"/>
                <a:gd name="T1" fmla="*/ 32 h 344"/>
                <a:gd name="T2" fmla="*/ 219 w 303"/>
                <a:gd name="T3" fmla="*/ 32 h 344"/>
                <a:gd name="T4" fmla="*/ 237 w 303"/>
                <a:gd name="T5" fmla="*/ 33 h 344"/>
                <a:gd name="T6" fmla="*/ 303 w 303"/>
                <a:gd name="T7" fmla="*/ 33 h 344"/>
                <a:gd name="T8" fmla="*/ 303 w 303"/>
                <a:gd name="T9" fmla="*/ 0 h 344"/>
                <a:gd name="T10" fmla="*/ 0 w 303"/>
                <a:gd name="T11" fmla="*/ 0 h 344"/>
                <a:gd name="T12" fmla="*/ 0 w 303"/>
                <a:gd name="T13" fmla="*/ 33 h 344"/>
                <a:gd name="T14" fmla="*/ 67 w 303"/>
                <a:gd name="T15" fmla="*/ 33 h 344"/>
                <a:gd name="T16" fmla="*/ 85 w 303"/>
                <a:gd name="T17" fmla="*/ 32 h 344"/>
                <a:gd name="T18" fmla="*/ 130 w 303"/>
                <a:gd name="T19" fmla="*/ 32 h 344"/>
                <a:gd name="T20" fmla="*/ 130 w 303"/>
                <a:gd name="T21" fmla="*/ 344 h 344"/>
                <a:gd name="T22" fmla="*/ 174 w 303"/>
                <a:gd name="T23" fmla="*/ 344 h 344"/>
                <a:gd name="T24" fmla="*/ 174 w 303"/>
                <a:gd name="T25" fmla="*/ 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4">
                  <a:moveTo>
                    <a:pt x="174" y="32"/>
                  </a:moveTo>
                  <a:lnTo>
                    <a:pt x="219" y="32"/>
                  </a:lnTo>
                  <a:cubicBezTo>
                    <a:pt x="225" y="32"/>
                    <a:pt x="231" y="33"/>
                    <a:pt x="237" y="33"/>
                  </a:cubicBezTo>
                  <a:lnTo>
                    <a:pt x="303" y="33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67" y="33"/>
                  </a:lnTo>
                  <a:cubicBezTo>
                    <a:pt x="73" y="33"/>
                    <a:pt x="79" y="32"/>
                    <a:pt x="85" y="32"/>
                  </a:cubicBezTo>
                  <a:lnTo>
                    <a:pt x="130" y="32"/>
                  </a:lnTo>
                  <a:lnTo>
                    <a:pt x="130" y="344"/>
                  </a:lnTo>
                  <a:lnTo>
                    <a:pt x="174" y="344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">
              <a:extLst>
                <a:ext uri="{FF2B5EF4-FFF2-40B4-BE49-F238E27FC236}">
                  <a16:creationId xmlns:a16="http://schemas.microsoft.com/office/drawing/2014/main" id="{1A50189A-4831-48EB-8C07-67BAF98EBC99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671763" y="2592388"/>
              <a:ext cx="47625" cy="104775"/>
            </a:xfrm>
            <a:custGeom>
              <a:avLst/>
              <a:gdLst>
                <a:gd name="T0" fmla="*/ 37 w 122"/>
                <a:gd name="T1" fmla="*/ 121 h 228"/>
                <a:gd name="T2" fmla="*/ 122 w 122"/>
                <a:gd name="T3" fmla="*/ 34 h 228"/>
                <a:gd name="T4" fmla="*/ 122 w 122"/>
                <a:gd name="T5" fmla="*/ 0 h 228"/>
                <a:gd name="T6" fmla="*/ 35 w 122"/>
                <a:gd name="T7" fmla="*/ 48 h 228"/>
                <a:gd name="T8" fmla="*/ 35 w 122"/>
                <a:gd name="T9" fmla="*/ 3 h 228"/>
                <a:gd name="T10" fmla="*/ 0 w 122"/>
                <a:gd name="T11" fmla="*/ 3 h 228"/>
                <a:gd name="T12" fmla="*/ 0 w 122"/>
                <a:gd name="T13" fmla="*/ 228 h 228"/>
                <a:gd name="T14" fmla="*/ 37 w 122"/>
                <a:gd name="T15" fmla="*/ 228 h 228"/>
                <a:gd name="T16" fmla="*/ 37 w 122"/>
                <a:gd name="T17" fmla="*/ 12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28">
                  <a:moveTo>
                    <a:pt x="37" y="121"/>
                  </a:moveTo>
                  <a:cubicBezTo>
                    <a:pt x="37" y="71"/>
                    <a:pt x="73" y="35"/>
                    <a:pt x="122" y="34"/>
                  </a:cubicBezTo>
                  <a:lnTo>
                    <a:pt x="122" y="0"/>
                  </a:lnTo>
                  <a:cubicBezTo>
                    <a:pt x="78" y="1"/>
                    <a:pt x="50" y="25"/>
                    <a:pt x="35" y="48"/>
                  </a:cubicBezTo>
                  <a:lnTo>
                    <a:pt x="35" y="3"/>
                  </a:lnTo>
                  <a:lnTo>
                    <a:pt x="0" y="3"/>
                  </a:lnTo>
                  <a:lnTo>
                    <a:pt x="0" y="228"/>
                  </a:lnTo>
                  <a:lnTo>
                    <a:pt x="37" y="228"/>
                  </a:lnTo>
                  <a:lnTo>
                    <a:pt x="37" y="1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">
              <a:extLst>
                <a:ext uri="{FF2B5EF4-FFF2-40B4-BE49-F238E27FC236}">
                  <a16:creationId xmlns:a16="http://schemas.microsoft.com/office/drawing/2014/main" id="{C38504D2-DE26-4B81-832A-5C79987276FF}"/>
                </a:ext>
              </a:extLst>
            </p:cNvPr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2732088" y="2590800"/>
              <a:ext cx="69850" cy="107950"/>
            </a:xfrm>
            <a:custGeom>
              <a:avLst/>
              <a:gdLst>
                <a:gd name="T0" fmla="*/ 177 w 177"/>
                <a:gd name="T1" fmla="*/ 86 h 236"/>
                <a:gd name="T2" fmla="*/ 95 w 177"/>
                <a:gd name="T3" fmla="*/ 0 h 236"/>
                <a:gd name="T4" fmla="*/ 17 w 177"/>
                <a:gd name="T5" fmla="*/ 22 h 236"/>
                <a:gd name="T6" fmla="*/ 20 w 177"/>
                <a:gd name="T7" fmla="*/ 55 h 236"/>
                <a:gd name="T8" fmla="*/ 95 w 177"/>
                <a:gd name="T9" fmla="*/ 30 h 236"/>
                <a:gd name="T10" fmla="*/ 138 w 177"/>
                <a:gd name="T11" fmla="*/ 87 h 236"/>
                <a:gd name="T12" fmla="*/ 138 w 177"/>
                <a:gd name="T13" fmla="*/ 108 h 236"/>
                <a:gd name="T14" fmla="*/ 0 w 177"/>
                <a:gd name="T15" fmla="*/ 174 h 236"/>
                <a:gd name="T16" fmla="*/ 57 w 177"/>
                <a:gd name="T17" fmla="*/ 236 h 236"/>
                <a:gd name="T18" fmla="*/ 140 w 177"/>
                <a:gd name="T19" fmla="*/ 213 h 236"/>
                <a:gd name="T20" fmla="*/ 140 w 177"/>
                <a:gd name="T21" fmla="*/ 231 h 236"/>
                <a:gd name="T22" fmla="*/ 177 w 177"/>
                <a:gd name="T23" fmla="*/ 231 h 236"/>
                <a:gd name="T24" fmla="*/ 177 w 177"/>
                <a:gd name="T25" fmla="*/ 86 h 236"/>
                <a:gd name="T26" fmla="*/ 138 w 177"/>
                <a:gd name="T27" fmla="*/ 165 h 236"/>
                <a:gd name="T28" fmla="*/ 121 w 177"/>
                <a:gd name="T29" fmla="*/ 196 h 236"/>
                <a:gd name="T30" fmla="*/ 82 w 177"/>
                <a:gd name="T31" fmla="*/ 206 h 236"/>
                <a:gd name="T32" fmla="*/ 36 w 177"/>
                <a:gd name="T33" fmla="*/ 173 h 236"/>
                <a:gd name="T34" fmla="*/ 138 w 177"/>
                <a:gd name="T35" fmla="*/ 134 h 236"/>
                <a:gd name="T36" fmla="*/ 138 w 177"/>
                <a:gd name="T37" fmla="*/ 16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6">
                  <a:moveTo>
                    <a:pt x="177" y="86"/>
                  </a:moveTo>
                  <a:cubicBezTo>
                    <a:pt x="177" y="35"/>
                    <a:pt x="141" y="0"/>
                    <a:pt x="95" y="0"/>
                  </a:cubicBezTo>
                  <a:cubicBezTo>
                    <a:pt x="62" y="0"/>
                    <a:pt x="40" y="8"/>
                    <a:pt x="17" y="22"/>
                  </a:cubicBezTo>
                  <a:lnTo>
                    <a:pt x="20" y="55"/>
                  </a:lnTo>
                  <a:cubicBezTo>
                    <a:pt x="46" y="36"/>
                    <a:pt x="70" y="30"/>
                    <a:pt x="95" y="30"/>
                  </a:cubicBezTo>
                  <a:cubicBezTo>
                    <a:pt x="118" y="30"/>
                    <a:pt x="138" y="50"/>
                    <a:pt x="138" y="87"/>
                  </a:cubicBezTo>
                  <a:lnTo>
                    <a:pt x="138" y="108"/>
                  </a:lnTo>
                  <a:cubicBezTo>
                    <a:pt x="63" y="109"/>
                    <a:pt x="0" y="130"/>
                    <a:pt x="0" y="174"/>
                  </a:cubicBezTo>
                  <a:cubicBezTo>
                    <a:pt x="0" y="196"/>
                    <a:pt x="14" y="236"/>
                    <a:pt x="57" y="236"/>
                  </a:cubicBezTo>
                  <a:cubicBezTo>
                    <a:pt x="64" y="236"/>
                    <a:pt x="111" y="235"/>
                    <a:pt x="140" y="213"/>
                  </a:cubicBezTo>
                  <a:lnTo>
                    <a:pt x="140" y="231"/>
                  </a:lnTo>
                  <a:lnTo>
                    <a:pt x="177" y="231"/>
                  </a:lnTo>
                  <a:lnTo>
                    <a:pt x="177" y="86"/>
                  </a:lnTo>
                  <a:close/>
                  <a:moveTo>
                    <a:pt x="138" y="165"/>
                  </a:moveTo>
                  <a:cubicBezTo>
                    <a:pt x="138" y="174"/>
                    <a:pt x="138" y="187"/>
                    <a:pt x="121" y="196"/>
                  </a:cubicBezTo>
                  <a:cubicBezTo>
                    <a:pt x="107" y="205"/>
                    <a:pt x="88" y="206"/>
                    <a:pt x="82" y="206"/>
                  </a:cubicBezTo>
                  <a:cubicBezTo>
                    <a:pt x="59" y="206"/>
                    <a:pt x="36" y="194"/>
                    <a:pt x="36" y="173"/>
                  </a:cubicBezTo>
                  <a:cubicBezTo>
                    <a:pt x="36" y="138"/>
                    <a:pt x="117" y="135"/>
                    <a:pt x="138" y="134"/>
                  </a:cubicBezTo>
                  <a:lnTo>
                    <a:pt x="138" y="1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0">
              <a:extLst>
                <a:ext uri="{FF2B5EF4-FFF2-40B4-BE49-F238E27FC236}">
                  <a16:creationId xmlns:a16="http://schemas.microsoft.com/office/drawing/2014/main" id="{D6DF310D-70DE-4C34-B336-96A38AEFFC43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835275" y="2592388"/>
              <a:ext cx="71438" cy="104775"/>
            </a:xfrm>
            <a:custGeom>
              <a:avLst/>
              <a:gdLst>
                <a:gd name="T0" fmla="*/ 177 w 177"/>
                <a:gd name="T1" fmla="*/ 79 h 228"/>
                <a:gd name="T2" fmla="*/ 108 w 177"/>
                <a:gd name="T3" fmla="*/ 0 h 228"/>
                <a:gd name="T4" fmla="*/ 36 w 177"/>
                <a:gd name="T5" fmla="*/ 38 h 228"/>
                <a:gd name="T6" fmla="*/ 36 w 177"/>
                <a:gd name="T7" fmla="*/ 3 h 228"/>
                <a:gd name="T8" fmla="*/ 0 w 177"/>
                <a:gd name="T9" fmla="*/ 3 h 228"/>
                <a:gd name="T10" fmla="*/ 0 w 177"/>
                <a:gd name="T11" fmla="*/ 228 h 228"/>
                <a:gd name="T12" fmla="*/ 39 w 177"/>
                <a:gd name="T13" fmla="*/ 228 h 228"/>
                <a:gd name="T14" fmla="*/ 39 w 177"/>
                <a:gd name="T15" fmla="*/ 105 h 228"/>
                <a:gd name="T16" fmla="*/ 89 w 177"/>
                <a:gd name="T17" fmla="*/ 31 h 228"/>
                <a:gd name="T18" fmla="*/ 138 w 177"/>
                <a:gd name="T19" fmla="*/ 82 h 228"/>
                <a:gd name="T20" fmla="*/ 138 w 177"/>
                <a:gd name="T21" fmla="*/ 228 h 228"/>
                <a:gd name="T22" fmla="*/ 177 w 177"/>
                <a:gd name="T23" fmla="*/ 228 h 228"/>
                <a:gd name="T24" fmla="*/ 177 w 177"/>
                <a:gd name="T25" fmla="*/ 7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8">
                  <a:moveTo>
                    <a:pt x="177" y="79"/>
                  </a:moveTo>
                  <a:cubicBezTo>
                    <a:pt x="177" y="46"/>
                    <a:pt x="169" y="0"/>
                    <a:pt x="108" y="0"/>
                  </a:cubicBezTo>
                  <a:cubicBezTo>
                    <a:pt x="63" y="0"/>
                    <a:pt x="39" y="34"/>
                    <a:pt x="36" y="38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8"/>
                  </a:lnTo>
                  <a:lnTo>
                    <a:pt x="39" y="228"/>
                  </a:lnTo>
                  <a:lnTo>
                    <a:pt x="39" y="105"/>
                  </a:lnTo>
                  <a:cubicBezTo>
                    <a:pt x="39" y="72"/>
                    <a:pt x="52" y="31"/>
                    <a:pt x="89" y="31"/>
                  </a:cubicBezTo>
                  <a:cubicBezTo>
                    <a:pt x="137" y="31"/>
                    <a:pt x="138" y="66"/>
                    <a:pt x="138" y="82"/>
                  </a:cubicBezTo>
                  <a:lnTo>
                    <a:pt x="138" y="228"/>
                  </a:lnTo>
                  <a:lnTo>
                    <a:pt x="177" y="228"/>
                  </a:lnTo>
                  <a:lnTo>
                    <a:pt x="177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2E12996-2471-4FAE-ABAA-0BF43B671AA2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392810" y="4294605"/>
            <a:ext cx="557663" cy="248805"/>
            <a:chOff x="2541584" y="2540000"/>
            <a:chExt cx="412750" cy="184151"/>
          </a:xfrm>
        </p:grpSpPr>
        <p:sp>
          <p:nvSpPr>
            <p:cNvPr id="198" name="Freeform 104">
              <a:extLst>
                <a:ext uri="{FF2B5EF4-FFF2-40B4-BE49-F238E27FC236}">
                  <a16:creationId xmlns:a16="http://schemas.microsoft.com/office/drawing/2014/main" id="{166B3064-D1FA-44E4-B2B6-E5B2D540DC2B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2541584" y="2540000"/>
              <a:ext cx="88900" cy="155575"/>
            </a:xfrm>
            <a:custGeom>
              <a:avLst/>
              <a:gdLst>
                <a:gd name="T0" fmla="*/ 210 w 227"/>
                <a:gd name="T1" fmla="*/ 25 h 369"/>
                <a:gd name="T2" fmla="*/ 119 w 227"/>
                <a:gd name="T3" fmla="*/ 0 h 369"/>
                <a:gd name="T4" fmla="*/ 6 w 227"/>
                <a:gd name="T5" fmla="*/ 99 h 369"/>
                <a:gd name="T6" fmla="*/ 33 w 227"/>
                <a:gd name="T7" fmla="*/ 162 h 369"/>
                <a:gd name="T8" fmla="*/ 105 w 227"/>
                <a:gd name="T9" fmla="*/ 198 h 369"/>
                <a:gd name="T10" fmla="*/ 166 w 227"/>
                <a:gd name="T11" fmla="*/ 222 h 369"/>
                <a:gd name="T12" fmla="*/ 187 w 227"/>
                <a:gd name="T13" fmla="*/ 269 h 369"/>
                <a:gd name="T14" fmla="*/ 115 w 227"/>
                <a:gd name="T15" fmla="*/ 334 h 369"/>
                <a:gd name="T16" fmla="*/ 7 w 227"/>
                <a:gd name="T17" fmla="*/ 294 h 369"/>
                <a:gd name="T18" fmla="*/ 0 w 227"/>
                <a:gd name="T19" fmla="*/ 334 h 369"/>
                <a:gd name="T20" fmla="*/ 115 w 227"/>
                <a:gd name="T21" fmla="*/ 369 h 369"/>
                <a:gd name="T22" fmla="*/ 227 w 227"/>
                <a:gd name="T23" fmla="*/ 264 h 369"/>
                <a:gd name="T24" fmla="*/ 200 w 227"/>
                <a:gd name="T25" fmla="*/ 195 h 369"/>
                <a:gd name="T26" fmla="*/ 115 w 227"/>
                <a:gd name="T27" fmla="*/ 154 h 369"/>
                <a:gd name="T28" fmla="*/ 63 w 227"/>
                <a:gd name="T29" fmla="*/ 132 h 369"/>
                <a:gd name="T30" fmla="*/ 45 w 227"/>
                <a:gd name="T31" fmla="*/ 93 h 369"/>
                <a:gd name="T32" fmla="*/ 118 w 227"/>
                <a:gd name="T33" fmla="*/ 33 h 369"/>
                <a:gd name="T34" fmla="*/ 202 w 227"/>
                <a:gd name="T35" fmla="*/ 65 h 369"/>
                <a:gd name="T36" fmla="*/ 210 w 227"/>
                <a:gd name="T37" fmla="*/ 2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9">
                  <a:moveTo>
                    <a:pt x="210" y="25"/>
                  </a:moveTo>
                  <a:cubicBezTo>
                    <a:pt x="182" y="9"/>
                    <a:pt x="155" y="0"/>
                    <a:pt x="119" y="0"/>
                  </a:cubicBezTo>
                  <a:cubicBezTo>
                    <a:pt x="49" y="0"/>
                    <a:pt x="6" y="49"/>
                    <a:pt x="6" y="99"/>
                  </a:cubicBezTo>
                  <a:cubicBezTo>
                    <a:pt x="6" y="120"/>
                    <a:pt x="13" y="141"/>
                    <a:pt x="33" y="162"/>
                  </a:cubicBezTo>
                  <a:cubicBezTo>
                    <a:pt x="54" y="185"/>
                    <a:pt x="76" y="191"/>
                    <a:pt x="105" y="198"/>
                  </a:cubicBezTo>
                  <a:cubicBezTo>
                    <a:pt x="148" y="208"/>
                    <a:pt x="153" y="210"/>
                    <a:pt x="166" y="222"/>
                  </a:cubicBezTo>
                  <a:cubicBezTo>
                    <a:pt x="176" y="231"/>
                    <a:pt x="187" y="247"/>
                    <a:pt x="187" y="269"/>
                  </a:cubicBezTo>
                  <a:cubicBezTo>
                    <a:pt x="187" y="301"/>
                    <a:pt x="160" y="334"/>
                    <a:pt x="115" y="334"/>
                  </a:cubicBezTo>
                  <a:cubicBezTo>
                    <a:pt x="94" y="334"/>
                    <a:pt x="49" y="329"/>
                    <a:pt x="7" y="294"/>
                  </a:cubicBezTo>
                  <a:lnTo>
                    <a:pt x="0" y="334"/>
                  </a:lnTo>
                  <a:cubicBezTo>
                    <a:pt x="44" y="362"/>
                    <a:pt x="84" y="369"/>
                    <a:pt x="115" y="369"/>
                  </a:cubicBezTo>
                  <a:cubicBezTo>
                    <a:pt x="181" y="369"/>
                    <a:pt x="227" y="318"/>
                    <a:pt x="227" y="264"/>
                  </a:cubicBezTo>
                  <a:cubicBezTo>
                    <a:pt x="227" y="231"/>
                    <a:pt x="211" y="207"/>
                    <a:pt x="200" y="195"/>
                  </a:cubicBezTo>
                  <a:cubicBezTo>
                    <a:pt x="177" y="170"/>
                    <a:pt x="160" y="166"/>
                    <a:pt x="115" y="154"/>
                  </a:cubicBezTo>
                  <a:cubicBezTo>
                    <a:pt x="86" y="147"/>
                    <a:pt x="78" y="145"/>
                    <a:pt x="63" y="132"/>
                  </a:cubicBezTo>
                  <a:cubicBezTo>
                    <a:pt x="59" y="129"/>
                    <a:pt x="45" y="115"/>
                    <a:pt x="45" y="93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50"/>
                    <a:pt x="202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5">
              <a:extLst>
                <a:ext uri="{FF2B5EF4-FFF2-40B4-BE49-F238E27FC236}">
                  <a16:creationId xmlns:a16="http://schemas.microsoft.com/office/drawing/2014/main" id="{84BDB3DA-195B-48D2-BB74-60DEFA9FE960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647947" y="2544763"/>
              <a:ext cx="119063" cy="146050"/>
            </a:xfrm>
            <a:custGeom>
              <a:avLst/>
              <a:gdLst>
                <a:gd name="T0" fmla="*/ 174 w 303"/>
                <a:gd name="T1" fmla="*/ 32 h 344"/>
                <a:gd name="T2" fmla="*/ 218 w 303"/>
                <a:gd name="T3" fmla="*/ 32 h 344"/>
                <a:gd name="T4" fmla="*/ 236 w 303"/>
                <a:gd name="T5" fmla="*/ 33 h 344"/>
                <a:gd name="T6" fmla="*/ 303 w 303"/>
                <a:gd name="T7" fmla="*/ 33 h 344"/>
                <a:gd name="T8" fmla="*/ 303 w 303"/>
                <a:gd name="T9" fmla="*/ 0 h 344"/>
                <a:gd name="T10" fmla="*/ 0 w 303"/>
                <a:gd name="T11" fmla="*/ 0 h 344"/>
                <a:gd name="T12" fmla="*/ 0 w 303"/>
                <a:gd name="T13" fmla="*/ 33 h 344"/>
                <a:gd name="T14" fmla="*/ 67 w 303"/>
                <a:gd name="T15" fmla="*/ 33 h 344"/>
                <a:gd name="T16" fmla="*/ 85 w 303"/>
                <a:gd name="T17" fmla="*/ 32 h 344"/>
                <a:gd name="T18" fmla="*/ 130 w 303"/>
                <a:gd name="T19" fmla="*/ 32 h 344"/>
                <a:gd name="T20" fmla="*/ 130 w 303"/>
                <a:gd name="T21" fmla="*/ 344 h 344"/>
                <a:gd name="T22" fmla="*/ 174 w 303"/>
                <a:gd name="T23" fmla="*/ 344 h 344"/>
                <a:gd name="T24" fmla="*/ 174 w 303"/>
                <a:gd name="T25" fmla="*/ 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4">
                  <a:moveTo>
                    <a:pt x="174" y="32"/>
                  </a:moveTo>
                  <a:lnTo>
                    <a:pt x="218" y="32"/>
                  </a:lnTo>
                  <a:cubicBezTo>
                    <a:pt x="224" y="32"/>
                    <a:pt x="230" y="33"/>
                    <a:pt x="236" y="33"/>
                  </a:cubicBezTo>
                  <a:lnTo>
                    <a:pt x="303" y="33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67" y="33"/>
                  </a:lnTo>
                  <a:cubicBezTo>
                    <a:pt x="73" y="33"/>
                    <a:pt x="79" y="32"/>
                    <a:pt x="85" y="32"/>
                  </a:cubicBezTo>
                  <a:lnTo>
                    <a:pt x="130" y="32"/>
                  </a:lnTo>
                  <a:lnTo>
                    <a:pt x="130" y="344"/>
                  </a:lnTo>
                  <a:lnTo>
                    <a:pt x="174" y="344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6">
              <a:extLst>
                <a:ext uri="{FF2B5EF4-FFF2-40B4-BE49-F238E27FC236}">
                  <a16:creationId xmlns:a16="http://schemas.microsoft.com/office/drawing/2014/main" id="{9B0DF6B4-6B9F-4526-BE28-0A8856D9D616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784472" y="2617788"/>
              <a:ext cx="104775" cy="106363"/>
            </a:xfrm>
            <a:custGeom>
              <a:avLst/>
              <a:gdLst>
                <a:gd name="T0" fmla="*/ 270 w 270"/>
                <a:gd name="T1" fmla="*/ 5 h 253"/>
                <a:gd name="T2" fmla="*/ 265 w 270"/>
                <a:gd name="T3" fmla="*/ 0 h 253"/>
                <a:gd name="T4" fmla="*/ 259 w 270"/>
                <a:gd name="T5" fmla="*/ 5 h 253"/>
                <a:gd name="T6" fmla="*/ 234 w 270"/>
                <a:gd name="T7" fmla="*/ 31 h 253"/>
                <a:gd name="T8" fmla="*/ 168 w 270"/>
                <a:gd name="T9" fmla="*/ 0 h 253"/>
                <a:gd name="T10" fmla="*/ 0 w 270"/>
                <a:gd name="T11" fmla="*/ 154 h 253"/>
                <a:gd name="T12" fmla="*/ 107 w 270"/>
                <a:gd name="T13" fmla="*/ 253 h 253"/>
                <a:gd name="T14" fmla="*/ 196 w 270"/>
                <a:gd name="T15" fmla="*/ 219 h 253"/>
                <a:gd name="T16" fmla="*/ 231 w 270"/>
                <a:gd name="T17" fmla="*/ 162 h 253"/>
                <a:gd name="T18" fmla="*/ 225 w 270"/>
                <a:gd name="T19" fmla="*/ 158 h 253"/>
                <a:gd name="T20" fmla="*/ 219 w 270"/>
                <a:gd name="T21" fmla="*/ 163 h 253"/>
                <a:gd name="T22" fmla="*/ 113 w 270"/>
                <a:gd name="T23" fmla="*/ 240 h 253"/>
                <a:gd name="T24" fmla="*/ 35 w 270"/>
                <a:gd name="T25" fmla="*/ 165 h 253"/>
                <a:gd name="T26" fmla="*/ 78 w 270"/>
                <a:gd name="T27" fmla="*/ 56 h 253"/>
                <a:gd name="T28" fmla="*/ 172 w 270"/>
                <a:gd name="T29" fmla="*/ 13 h 253"/>
                <a:gd name="T30" fmla="*/ 236 w 270"/>
                <a:gd name="T31" fmla="*/ 81 h 253"/>
                <a:gd name="T32" fmla="*/ 235 w 270"/>
                <a:gd name="T33" fmla="*/ 96 h 253"/>
                <a:gd name="T34" fmla="*/ 241 w 270"/>
                <a:gd name="T35" fmla="*/ 100 h 253"/>
                <a:gd name="T36" fmla="*/ 248 w 270"/>
                <a:gd name="T37" fmla="*/ 93 h 253"/>
                <a:gd name="T38" fmla="*/ 270 w 270"/>
                <a:gd name="T39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253">
                  <a:moveTo>
                    <a:pt x="270" y="5"/>
                  </a:moveTo>
                  <a:cubicBezTo>
                    <a:pt x="270" y="3"/>
                    <a:pt x="269" y="0"/>
                    <a:pt x="265" y="0"/>
                  </a:cubicBezTo>
                  <a:cubicBezTo>
                    <a:pt x="263" y="0"/>
                    <a:pt x="262" y="1"/>
                    <a:pt x="259" y="5"/>
                  </a:cubicBezTo>
                  <a:lnTo>
                    <a:pt x="234" y="31"/>
                  </a:lnTo>
                  <a:cubicBezTo>
                    <a:pt x="230" y="27"/>
                    <a:pt x="211" y="0"/>
                    <a:pt x="168" y="0"/>
                  </a:cubicBezTo>
                  <a:cubicBezTo>
                    <a:pt x="83" y="0"/>
                    <a:pt x="0" y="75"/>
                    <a:pt x="0" y="154"/>
                  </a:cubicBezTo>
                  <a:cubicBezTo>
                    <a:pt x="0" y="211"/>
                    <a:pt x="45" y="253"/>
                    <a:pt x="107" y="253"/>
                  </a:cubicBezTo>
                  <a:cubicBezTo>
                    <a:pt x="126" y="253"/>
                    <a:pt x="160" y="249"/>
                    <a:pt x="196" y="219"/>
                  </a:cubicBezTo>
                  <a:cubicBezTo>
                    <a:pt x="223" y="195"/>
                    <a:pt x="231" y="165"/>
                    <a:pt x="231" y="162"/>
                  </a:cubicBezTo>
                  <a:cubicBezTo>
                    <a:pt x="231" y="158"/>
                    <a:pt x="227" y="158"/>
                    <a:pt x="225" y="158"/>
                  </a:cubicBezTo>
                  <a:cubicBezTo>
                    <a:pt x="220" y="158"/>
                    <a:pt x="220" y="159"/>
                    <a:pt x="219" y="163"/>
                  </a:cubicBezTo>
                  <a:cubicBezTo>
                    <a:pt x="204" y="211"/>
                    <a:pt x="156" y="240"/>
                    <a:pt x="113" y="240"/>
                  </a:cubicBezTo>
                  <a:cubicBezTo>
                    <a:pt x="76" y="240"/>
                    <a:pt x="35" y="220"/>
                    <a:pt x="35" y="165"/>
                  </a:cubicBezTo>
                  <a:cubicBezTo>
                    <a:pt x="35" y="155"/>
                    <a:pt x="38" y="100"/>
                    <a:pt x="78" y="56"/>
                  </a:cubicBezTo>
                  <a:cubicBezTo>
                    <a:pt x="102" y="29"/>
                    <a:pt x="138" y="13"/>
                    <a:pt x="172" y="13"/>
                  </a:cubicBezTo>
                  <a:cubicBezTo>
                    <a:pt x="212" y="13"/>
                    <a:pt x="236" y="42"/>
                    <a:pt x="236" y="81"/>
                  </a:cubicBezTo>
                  <a:cubicBezTo>
                    <a:pt x="236" y="91"/>
                    <a:pt x="235" y="94"/>
                    <a:pt x="235" y="96"/>
                  </a:cubicBezTo>
                  <a:cubicBezTo>
                    <a:pt x="235" y="100"/>
                    <a:pt x="239" y="100"/>
                    <a:pt x="241" y="100"/>
                  </a:cubicBezTo>
                  <a:cubicBezTo>
                    <a:pt x="247" y="100"/>
                    <a:pt x="247" y="99"/>
                    <a:pt x="248" y="93"/>
                  </a:cubicBezTo>
                  <a:lnTo>
                    <a:pt x="270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7">
              <a:extLst>
                <a:ext uri="{FF2B5EF4-FFF2-40B4-BE49-F238E27FC236}">
                  <a16:creationId xmlns:a16="http://schemas.microsoft.com/office/drawing/2014/main" id="{0A13E0F8-A880-44DA-9DFC-347355D68DC5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909884" y="2630488"/>
              <a:ext cx="44450" cy="46038"/>
            </a:xfrm>
            <a:custGeom>
              <a:avLst/>
              <a:gdLst>
                <a:gd name="T0" fmla="*/ 61 w 114"/>
                <a:gd name="T1" fmla="*/ 47 h 108"/>
                <a:gd name="T2" fmla="*/ 65 w 114"/>
                <a:gd name="T3" fmla="*/ 8 h 108"/>
                <a:gd name="T4" fmla="*/ 57 w 114"/>
                <a:gd name="T5" fmla="*/ 0 h 108"/>
                <a:gd name="T6" fmla="*/ 48 w 114"/>
                <a:gd name="T7" fmla="*/ 8 h 108"/>
                <a:gd name="T8" fmla="*/ 52 w 114"/>
                <a:gd name="T9" fmla="*/ 47 h 108"/>
                <a:gd name="T10" fmla="*/ 14 w 114"/>
                <a:gd name="T11" fmla="*/ 24 h 108"/>
                <a:gd name="T12" fmla="*/ 8 w 114"/>
                <a:gd name="T13" fmla="*/ 22 h 108"/>
                <a:gd name="T14" fmla="*/ 0 w 114"/>
                <a:gd name="T15" fmla="*/ 31 h 108"/>
                <a:gd name="T16" fmla="*/ 5 w 114"/>
                <a:gd name="T17" fmla="*/ 39 h 108"/>
                <a:gd name="T18" fmla="*/ 47 w 114"/>
                <a:gd name="T19" fmla="*/ 54 h 108"/>
                <a:gd name="T20" fmla="*/ 6 w 114"/>
                <a:gd name="T21" fmla="*/ 69 h 108"/>
                <a:gd name="T22" fmla="*/ 0 w 114"/>
                <a:gd name="T23" fmla="*/ 77 h 108"/>
                <a:gd name="T24" fmla="*/ 8 w 114"/>
                <a:gd name="T25" fmla="*/ 86 h 108"/>
                <a:gd name="T26" fmla="*/ 52 w 114"/>
                <a:gd name="T27" fmla="*/ 61 h 108"/>
                <a:gd name="T28" fmla="*/ 48 w 114"/>
                <a:gd name="T29" fmla="*/ 100 h 108"/>
                <a:gd name="T30" fmla="*/ 57 w 114"/>
                <a:gd name="T31" fmla="*/ 108 h 108"/>
                <a:gd name="T32" fmla="*/ 65 w 114"/>
                <a:gd name="T33" fmla="*/ 100 h 108"/>
                <a:gd name="T34" fmla="*/ 61 w 114"/>
                <a:gd name="T35" fmla="*/ 61 h 108"/>
                <a:gd name="T36" fmla="*/ 100 w 114"/>
                <a:gd name="T37" fmla="*/ 84 h 108"/>
                <a:gd name="T38" fmla="*/ 105 w 114"/>
                <a:gd name="T39" fmla="*/ 86 h 108"/>
                <a:gd name="T40" fmla="*/ 114 w 114"/>
                <a:gd name="T41" fmla="*/ 77 h 108"/>
                <a:gd name="T42" fmla="*/ 108 w 114"/>
                <a:gd name="T43" fmla="*/ 69 h 108"/>
                <a:gd name="T44" fmla="*/ 67 w 114"/>
                <a:gd name="T45" fmla="*/ 54 h 108"/>
                <a:gd name="T46" fmla="*/ 108 w 114"/>
                <a:gd name="T47" fmla="*/ 39 h 108"/>
                <a:gd name="T48" fmla="*/ 114 w 114"/>
                <a:gd name="T49" fmla="*/ 31 h 108"/>
                <a:gd name="T50" fmla="*/ 105 w 114"/>
                <a:gd name="T51" fmla="*/ 22 h 108"/>
                <a:gd name="T52" fmla="*/ 99 w 114"/>
                <a:gd name="T53" fmla="*/ 24 h 108"/>
                <a:gd name="T54" fmla="*/ 61 w 114"/>
                <a:gd name="T55" fmla="*/ 4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08">
                  <a:moveTo>
                    <a:pt x="61" y="47"/>
                  </a:moveTo>
                  <a:cubicBezTo>
                    <a:pt x="61" y="42"/>
                    <a:pt x="65" y="11"/>
                    <a:pt x="65" y="8"/>
                  </a:cubicBezTo>
                  <a:cubicBezTo>
                    <a:pt x="65" y="4"/>
                    <a:pt x="62" y="0"/>
                    <a:pt x="57" y="0"/>
                  </a:cubicBezTo>
                  <a:cubicBezTo>
                    <a:pt x="51" y="0"/>
                    <a:pt x="48" y="4"/>
                    <a:pt x="48" y="8"/>
                  </a:cubicBezTo>
                  <a:cubicBezTo>
                    <a:pt x="48" y="11"/>
                    <a:pt x="52" y="42"/>
                    <a:pt x="52" y="47"/>
                  </a:cubicBezTo>
                  <a:lnTo>
                    <a:pt x="14" y="24"/>
                  </a:lnTo>
                  <a:cubicBezTo>
                    <a:pt x="11" y="23"/>
                    <a:pt x="10" y="22"/>
                    <a:pt x="8" y="22"/>
                  </a:cubicBezTo>
                  <a:cubicBezTo>
                    <a:pt x="4" y="22"/>
                    <a:pt x="0" y="26"/>
                    <a:pt x="0" y="31"/>
                  </a:cubicBezTo>
                  <a:cubicBezTo>
                    <a:pt x="0" y="35"/>
                    <a:pt x="2" y="38"/>
                    <a:pt x="5" y="39"/>
                  </a:cubicBezTo>
                  <a:cubicBezTo>
                    <a:pt x="19" y="44"/>
                    <a:pt x="33" y="49"/>
                    <a:pt x="47" y="54"/>
                  </a:cubicBezTo>
                  <a:cubicBezTo>
                    <a:pt x="33" y="59"/>
                    <a:pt x="10" y="67"/>
                    <a:pt x="6" y="69"/>
                  </a:cubicBezTo>
                  <a:cubicBezTo>
                    <a:pt x="4" y="70"/>
                    <a:pt x="0" y="71"/>
                    <a:pt x="0" y="77"/>
                  </a:cubicBezTo>
                  <a:cubicBezTo>
                    <a:pt x="0" y="82"/>
                    <a:pt x="4" y="86"/>
                    <a:pt x="8" y="86"/>
                  </a:cubicBezTo>
                  <a:cubicBezTo>
                    <a:pt x="11" y="86"/>
                    <a:pt x="19" y="81"/>
                    <a:pt x="52" y="61"/>
                  </a:cubicBezTo>
                  <a:cubicBezTo>
                    <a:pt x="52" y="66"/>
                    <a:pt x="48" y="97"/>
                    <a:pt x="48" y="100"/>
                  </a:cubicBezTo>
                  <a:cubicBezTo>
                    <a:pt x="48" y="104"/>
                    <a:pt x="51" y="108"/>
                    <a:pt x="57" y="108"/>
                  </a:cubicBezTo>
                  <a:cubicBezTo>
                    <a:pt x="62" y="108"/>
                    <a:pt x="65" y="104"/>
                    <a:pt x="65" y="100"/>
                  </a:cubicBezTo>
                  <a:cubicBezTo>
                    <a:pt x="65" y="97"/>
                    <a:pt x="61" y="66"/>
                    <a:pt x="61" y="61"/>
                  </a:cubicBezTo>
                  <a:lnTo>
                    <a:pt x="100" y="84"/>
                  </a:lnTo>
                  <a:cubicBezTo>
                    <a:pt x="102" y="85"/>
                    <a:pt x="103" y="86"/>
                    <a:pt x="105" y="86"/>
                  </a:cubicBezTo>
                  <a:cubicBezTo>
                    <a:pt x="109" y="86"/>
                    <a:pt x="114" y="82"/>
                    <a:pt x="114" y="77"/>
                  </a:cubicBezTo>
                  <a:cubicBezTo>
                    <a:pt x="114" y="73"/>
                    <a:pt x="111" y="70"/>
                    <a:pt x="108" y="69"/>
                  </a:cubicBezTo>
                  <a:cubicBezTo>
                    <a:pt x="95" y="64"/>
                    <a:pt x="81" y="59"/>
                    <a:pt x="67" y="54"/>
                  </a:cubicBezTo>
                  <a:cubicBezTo>
                    <a:pt x="81" y="49"/>
                    <a:pt x="103" y="41"/>
                    <a:pt x="108" y="39"/>
                  </a:cubicBezTo>
                  <a:cubicBezTo>
                    <a:pt x="109" y="38"/>
                    <a:pt x="114" y="37"/>
                    <a:pt x="114" y="31"/>
                  </a:cubicBezTo>
                  <a:cubicBezTo>
                    <a:pt x="114" y="26"/>
                    <a:pt x="109" y="22"/>
                    <a:pt x="105" y="22"/>
                  </a:cubicBezTo>
                  <a:cubicBezTo>
                    <a:pt x="103" y="22"/>
                    <a:pt x="102" y="23"/>
                    <a:pt x="99" y="24"/>
                  </a:cubicBezTo>
                  <a:lnTo>
                    <a:pt x="61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1" name="Freeform 114">
            <a:extLst>
              <a:ext uri="{FF2B5EF4-FFF2-40B4-BE49-F238E27FC236}">
                <a16:creationId xmlns:a16="http://schemas.microsoft.com/office/drawing/2014/main" id="{8154E191-3A4A-4CFF-8AF9-789924BA3BAA}"/>
              </a:ext>
            </a:extLst>
          </p:cNvPr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4652853" y="4276349"/>
            <a:ext cx="127721" cy="217126"/>
          </a:xfrm>
          <a:custGeom>
            <a:avLst/>
            <a:gdLst>
              <a:gd name="T0" fmla="*/ 97 w 185"/>
              <a:gd name="T1" fmla="*/ 5 h 352"/>
              <a:gd name="T2" fmla="*/ 90 w 185"/>
              <a:gd name="T3" fmla="*/ 0 h 352"/>
              <a:gd name="T4" fmla="*/ 29 w 185"/>
              <a:gd name="T5" fmla="*/ 5 h 352"/>
              <a:gd name="T6" fmla="*/ 19 w 185"/>
              <a:gd name="T7" fmla="*/ 15 h 352"/>
              <a:gd name="T8" fmla="*/ 31 w 185"/>
              <a:gd name="T9" fmla="*/ 21 h 352"/>
              <a:gd name="T10" fmla="*/ 57 w 185"/>
              <a:gd name="T11" fmla="*/ 29 h 352"/>
              <a:gd name="T12" fmla="*/ 50 w 185"/>
              <a:gd name="T13" fmla="*/ 60 h 352"/>
              <a:gd name="T14" fmla="*/ 8 w 185"/>
              <a:gd name="T15" fmla="*/ 223 h 352"/>
              <a:gd name="T16" fmla="*/ 0 w 185"/>
              <a:gd name="T17" fmla="*/ 274 h 352"/>
              <a:gd name="T18" fmla="*/ 64 w 185"/>
              <a:gd name="T19" fmla="*/ 352 h 352"/>
              <a:gd name="T20" fmla="*/ 185 w 185"/>
              <a:gd name="T21" fmla="*/ 206 h 352"/>
              <a:gd name="T22" fmla="*/ 118 w 185"/>
              <a:gd name="T23" fmla="*/ 126 h 352"/>
              <a:gd name="T24" fmla="*/ 60 w 185"/>
              <a:gd name="T25" fmla="*/ 156 h 352"/>
              <a:gd name="T26" fmla="*/ 97 w 185"/>
              <a:gd name="T27" fmla="*/ 5 h 352"/>
              <a:gd name="T28" fmla="*/ 50 w 185"/>
              <a:gd name="T29" fmla="*/ 194 h 352"/>
              <a:gd name="T30" fmla="*/ 57 w 185"/>
              <a:gd name="T31" fmla="*/ 177 h 352"/>
              <a:gd name="T32" fmla="*/ 117 w 185"/>
              <a:gd name="T33" fmla="*/ 137 h 352"/>
              <a:gd name="T34" fmla="*/ 149 w 185"/>
              <a:gd name="T35" fmla="*/ 184 h 352"/>
              <a:gd name="T36" fmla="*/ 123 w 185"/>
              <a:gd name="T37" fmla="*/ 290 h 352"/>
              <a:gd name="T38" fmla="*/ 64 w 185"/>
              <a:gd name="T39" fmla="*/ 341 h 352"/>
              <a:gd name="T40" fmla="*/ 30 w 185"/>
              <a:gd name="T41" fmla="*/ 291 h 352"/>
              <a:gd name="T42" fmla="*/ 38 w 185"/>
              <a:gd name="T43" fmla="*/ 240 h 352"/>
              <a:gd name="T44" fmla="*/ 50 w 185"/>
              <a:gd name="T45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5" h="352">
                <a:moveTo>
                  <a:pt x="97" y="5"/>
                </a:moveTo>
                <a:cubicBezTo>
                  <a:pt x="97" y="5"/>
                  <a:pt x="97" y="0"/>
                  <a:pt x="90" y="0"/>
                </a:cubicBezTo>
                <a:cubicBezTo>
                  <a:pt x="79" y="0"/>
                  <a:pt x="42" y="4"/>
                  <a:pt x="29" y="5"/>
                </a:cubicBezTo>
                <a:cubicBezTo>
                  <a:pt x="25" y="5"/>
                  <a:pt x="19" y="6"/>
                  <a:pt x="19" y="15"/>
                </a:cubicBezTo>
                <a:cubicBezTo>
                  <a:pt x="19" y="21"/>
                  <a:pt x="24" y="21"/>
                  <a:pt x="31" y="21"/>
                </a:cubicBezTo>
                <a:cubicBezTo>
                  <a:pt x="56" y="21"/>
                  <a:pt x="57" y="24"/>
                  <a:pt x="57" y="29"/>
                </a:cubicBezTo>
                <a:cubicBezTo>
                  <a:pt x="57" y="33"/>
                  <a:pt x="52" y="50"/>
                  <a:pt x="50" y="60"/>
                </a:cubicBezTo>
                <a:lnTo>
                  <a:pt x="8" y="223"/>
                </a:lnTo>
                <a:cubicBezTo>
                  <a:pt x="2" y="248"/>
                  <a:pt x="0" y="256"/>
                  <a:pt x="0" y="274"/>
                </a:cubicBezTo>
                <a:cubicBezTo>
                  <a:pt x="0" y="321"/>
                  <a:pt x="27" y="352"/>
                  <a:pt x="64" y="352"/>
                </a:cubicBezTo>
                <a:cubicBezTo>
                  <a:pt x="123" y="352"/>
                  <a:pt x="185" y="278"/>
                  <a:pt x="185" y="206"/>
                </a:cubicBezTo>
                <a:cubicBezTo>
                  <a:pt x="185" y="160"/>
                  <a:pt x="158" y="126"/>
                  <a:pt x="118" y="126"/>
                </a:cubicBezTo>
                <a:cubicBezTo>
                  <a:pt x="95" y="126"/>
                  <a:pt x="75" y="140"/>
                  <a:pt x="60" y="156"/>
                </a:cubicBezTo>
                <a:lnTo>
                  <a:pt x="97" y="5"/>
                </a:lnTo>
                <a:close/>
                <a:moveTo>
                  <a:pt x="50" y="194"/>
                </a:moveTo>
                <a:cubicBezTo>
                  <a:pt x="53" y="183"/>
                  <a:pt x="53" y="182"/>
                  <a:pt x="57" y="177"/>
                </a:cubicBezTo>
                <a:cubicBezTo>
                  <a:pt x="82" y="144"/>
                  <a:pt x="104" y="137"/>
                  <a:pt x="117" y="137"/>
                </a:cubicBezTo>
                <a:cubicBezTo>
                  <a:pt x="135" y="137"/>
                  <a:pt x="149" y="152"/>
                  <a:pt x="149" y="184"/>
                </a:cubicBezTo>
                <a:cubicBezTo>
                  <a:pt x="149" y="213"/>
                  <a:pt x="132" y="271"/>
                  <a:pt x="123" y="290"/>
                </a:cubicBezTo>
                <a:cubicBezTo>
                  <a:pt x="107" y="323"/>
                  <a:pt x="84" y="341"/>
                  <a:pt x="64" y="341"/>
                </a:cubicBezTo>
                <a:cubicBezTo>
                  <a:pt x="47" y="341"/>
                  <a:pt x="30" y="328"/>
                  <a:pt x="30" y="291"/>
                </a:cubicBezTo>
                <a:cubicBezTo>
                  <a:pt x="30" y="281"/>
                  <a:pt x="30" y="272"/>
                  <a:pt x="38" y="240"/>
                </a:cubicBezTo>
                <a:lnTo>
                  <a:pt x="50" y="19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FD0E6B2-9A49-40D5-B283-45A7B3656172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767048" y="6414465"/>
            <a:ext cx="3668818" cy="258619"/>
            <a:chOff x="2540000" y="2540000"/>
            <a:chExt cx="2297113" cy="161926"/>
          </a:xfrm>
        </p:grpSpPr>
        <p:sp>
          <p:nvSpPr>
            <p:cNvPr id="223" name="Freeform 32">
              <a:extLst>
                <a:ext uri="{FF2B5EF4-FFF2-40B4-BE49-F238E27FC236}">
                  <a16:creationId xmlns:a16="http://schemas.microsoft.com/office/drawing/2014/main" id="{B070D6F5-0BC3-4301-AEF5-4D86F28FA5A7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540000" y="2557463"/>
              <a:ext cx="57150" cy="144463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2 w 156"/>
                <a:gd name="T17" fmla="*/ 108 h 313"/>
                <a:gd name="T18" fmla="*/ 42 w 156"/>
                <a:gd name="T19" fmla="*/ 246 h 313"/>
                <a:gd name="T20" fmla="*/ 107 w 156"/>
                <a:gd name="T21" fmla="*/ 313 h 313"/>
                <a:gd name="T22" fmla="*/ 156 w 156"/>
                <a:gd name="T23" fmla="*/ 246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5 h 313"/>
                <a:gd name="T30" fmla="*/ 110 w 156"/>
                <a:gd name="T31" fmla="*/ 301 h 313"/>
                <a:gd name="T32" fmla="*/ 77 w 156"/>
                <a:gd name="T33" fmla="*/ 247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2" y="108"/>
                  </a:lnTo>
                  <a:lnTo>
                    <a:pt x="42" y="246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8"/>
                    <a:pt x="156" y="246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5"/>
                  </a:lnTo>
                  <a:cubicBezTo>
                    <a:pt x="144" y="282"/>
                    <a:pt x="129" y="301"/>
                    <a:pt x="110" y="301"/>
                  </a:cubicBezTo>
                  <a:cubicBezTo>
                    <a:pt x="77" y="301"/>
                    <a:pt x="77" y="255"/>
                    <a:pt x="77" y="247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33">
              <a:extLst>
                <a:ext uri="{FF2B5EF4-FFF2-40B4-BE49-F238E27FC236}">
                  <a16:creationId xmlns:a16="http://schemas.microsoft.com/office/drawing/2014/main" id="{694BAF05-AAD4-44AF-9B20-92343176E5CC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613025" y="2540000"/>
              <a:ext cx="92075" cy="158750"/>
            </a:xfrm>
            <a:custGeom>
              <a:avLst/>
              <a:gdLst>
                <a:gd name="T0" fmla="*/ 39 w 251"/>
                <a:gd name="T1" fmla="*/ 309 h 347"/>
                <a:gd name="T2" fmla="*/ 0 w 251"/>
                <a:gd name="T3" fmla="*/ 331 h 347"/>
                <a:gd name="T4" fmla="*/ 0 w 251"/>
                <a:gd name="T5" fmla="*/ 347 h 347"/>
                <a:gd name="T6" fmla="*/ 57 w 251"/>
                <a:gd name="T7" fmla="*/ 345 h 347"/>
                <a:gd name="T8" fmla="*/ 112 w 251"/>
                <a:gd name="T9" fmla="*/ 347 h 347"/>
                <a:gd name="T10" fmla="*/ 112 w 251"/>
                <a:gd name="T11" fmla="*/ 331 h 347"/>
                <a:gd name="T12" fmla="*/ 74 w 251"/>
                <a:gd name="T13" fmla="*/ 309 h 347"/>
                <a:gd name="T14" fmla="*/ 74 w 251"/>
                <a:gd name="T15" fmla="*/ 217 h 347"/>
                <a:gd name="T16" fmla="*/ 141 w 251"/>
                <a:gd name="T17" fmla="*/ 137 h 347"/>
                <a:gd name="T18" fmla="*/ 178 w 251"/>
                <a:gd name="T19" fmla="*/ 192 h 347"/>
                <a:gd name="T20" fmla="*/ 178 w 251"/>
                <a:gd name="T21" fmla="*/ 309 h 347"/>
                <a:gd name="T22" fmla="*/ 139 w 251"/>
                <a:gd name="T23" fmla="*/ 331 h 347"/>
                <a:gd name="T24" fmla="*/ 139 w 251"/>
                <a:gd name="T25" fmla="*/ 347 h 347"/>
                <a:gd name="T26" fmla="*/ 195 w 251"/>
                <a:gd name="T27" fmla="*/ 345 h 347"/>
                <a:gd name="T28" fmla="*/ 251 w 251"/>
                <a:gd name="T29" fmla="*/ 347 h 347"/>
                <a:gd name="T30" fmla="*/ 251 w 251"/>
                <a:gd name="T31" fmla="*/ 331 h 347"/>
                <a:gd name="T32" fmla="*/ 212 w 251"/>
                <a:gd name="T33" fmla="*/ 316 h 347"/>
                <a:gd name="T34" fmla="*/ 212 w 251"/>
                <a:gd name="T35" fmla="*/ 221 h 347"/>
                <a:gd name="T36" fmla="*/ 197 w 251"/>
                <a:gd name="T37" fmla="*/ 144 h 347"/>
                <a:gd name="T38" fmla="*/ 144 w 251"/>
                <a:gd name="T39" fmla="*/ 126 h 347"/>
                <a:gd name="T40" fmla="*/ 72 w 251"/>
                <a:gd name="T41" fmla="*/ 175 h 347"/>
                <a:gd name="T42" fmla="*/ 72 w 251"/>
                <a:gd name="T43" fmla="*/ 0 h 347"/>
                <a:gd name="T44" fmla="*/ 0 w 251"/>
                <a:gd name="T45" fmla="*/ 5 h 347"/>
                <a:gd name="T46" fmla="*/ 0 w 251"/>
                <a:gd name="T47" fmla="*/ 21 h 347"/>
                <a:gd name="T48" fmla="*/ 39 w 251"/>
                <a:gd name="T49" fmla="*/ 49 h 347"/>
                <a:gd name="T50" fmla="*/ 39 w 251"/>
                <a:gd name="T51" fmla="*/ 30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7">
                  <a:moveTo>
                    <a:pt x="39" y="309"/>
                  </a:moveTo>
                  <a:cubicBezTo>
                    <a:pt x="39" y="331"/>
                    <a:pt x="34" y="331"/>
                    <a:pt x="0" y="331"/>
                  </a:cubicBezTo>
                  <a:lnTo>
                    <a:pt x="0" y="347"/>
                  </a:lnTo>
                  <a:cubicBezTo>
                    <a:pt x="18" y="346"/>
                    <a:pt x="43" y="345"/>
                    <a:pt x="57" y="345"/>
                  </a:cubicBezTo>
                  <a:cubicBezTo>
                    <a:pt x="70" y="345"/>
                    <a:pt x="96" y="346"/>
                    <a:pt x="112" y="347"/>
                  </a:cubicBezTo>
                  <a:lnTo>
                    <a:pt x="112" y="331"/>
                  </a:lnTo>
                  <a:cubicBezTo>
                    <a:pt x="79" y="331"/>
                    <a:pt x="74" y="331"/>
                    <a:pt x="74" y="309"/>
                  </a:cubicBezTo>
                  <a:lnTo>
                    <a:pt x="74" y="217"/>
                  </a:lnTo>
                  <a:cubicBezTo>
                    <a:pt x="74" y="165"/>
                    <a:pt x="109" y="137"/>
                    <a:pt x="141" y="137"/>
                  </a:cubicBezTo>
                  <a:cubicBezTo>
                    <a:pt x="172" y="137"/>
                    <a:pt x="178" y="164"/>
                    <a:pt x="178" y="192"/>
                  </a:cubicBezTo>
                  <a:lnTo>
                    <a:pt x="178" y="309"/>
                  </a:lnTo>
                  <a:cubicBezTo>
                    <a:pt x="178" y="331"/>
                    <a:pt x="172" y="331"/>
                    <a:pt x="139" y="331"/>
                  </a:cubicBezTo>
                  <a:lnTo>
                    <a:pt x="139" y="347"/>
                  </a:lnTo>
                  <a:cubicBezTo>
                    <a:pt x="156" y="346"/>
                    <a:pt x="182" y="345"/>
                    <a:pt x="195" y="345"/>
                  </a:cubicBezTo>
                  <a:cubicBezTo>
                    <a:pt x="208" y="345"/>
                    <a:pt x="234" y="346"/>
                    <a:pt x="251" y="347"/>
                  </a:cubicBezTo>
                  <a:lnTo>
                    <a:pt x="251" y="331"/>
                  </a:lnTo>
                  <a:cubicBezTo>
                    <a:pt x="225" y="331"/>
                    <a:pt x="213" y="331"/>
                    <a:pt x="212" y="316"/>
                  </a:cubicBezTo>
                  <a:lnTo>
                    <a:pt x="212" y="221"/>
                  </a:lnTo>
                  <a:cubicBezTo>
                    <a:pt x="212" y="178"/>
                    <a:pt x="212" y="162"/>
                    <a:pt x="197" y="144"/>
                  </a:cubicBezTo>
                  <a:cubicBezTo>
                    <a:pt x="190" y="136"/>
                    <a:pt x="173" y="126"/>
                    <a:pt x="144" y="126"/>
                  </a:cubicBezTo>
                  <a:cubicBezTo>
                    <a:pt x="103" y="126"/>
                    <a:pt x="81" y="156"/>
                    <a:pt x="72" y="175"/>
                  </a:cubicBez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34">
              <a:extLst>
                <a:ext uri="{FF2B5EF4-FFF2-40B4-BE49-F238E27FC236}">
                  <a16:creationId xmlns:a16="http://schemas.microsoft.com/office/drawing/2014/main" id="{BA5DEAE8-72CB-4D4C-A6D4-A1EF9DA8E3B5}"/>
                </a:ext>
              </a:extLst>
            </p:cNvPr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2713038" y="2595563"/>
              <a:ext cx="71438" cy="106363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35">
              <a:extLst>
                <a:ext uri="{FF2B5EF4-FFF2-40B4-BE49-F238E27FC236}">
                  <a16:creationId xmlns:a16="http://schemas.microsoft.com/office/drawing/2014/main" id="{19ACD3A1-8C91-4999-9E25-C66EB184E098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852738" y="2600325"/>
              <a:ext cx="88900" cy="101600"/>
            </a:xfrm>
            <a:custGeom>
              <a:avLst/>
              <a:gdLst>
                <a:gd name="T0" fmla="*/ 198 w 244"/>
                <a:gd name="T1" fmla="*/ 49 h 221"/>
                <a:gd name="T2" fmla="*/ 244 w 244"/>
                <a:gd name="T3" fmla="*/ 16 h 221"/>
                <a:gd name="T4" fmla="*/ 244 w 244"/>
                <a:gd name="T5" fmla="*/ 0 h 221"/>
                <a:gd name="T6" fmla="*/ 206 w 244"/>
                <a:gd name="T7" fmla="*/ 2 h 221"/>
                <a:gd name="T8" fmla="*/ 163 w 244"/>
                <a:gd name="T9" fmla="*/ 0 h 221"/>
                <a:gd name="T10" fmla="*/ 163 w 244"/>
                <a:gd name="T11" fmla="*/ 16 h 221"/>
                <a:gd name="T12" fmla="*/ 187 w 244"/>
                <a:gd name="T13" fmla="*/ 37 h 221"/>
                <a:gd name="T14" fmla="*/ 184 w 244"/>
                <a:gd name="T15" fmla="*/ 49 h 221"/>
                <a:gd name="T16" fmla="*/ 133 w 244"/>
                <a:gd name="T17" fmla="*/ 177 h 221"/>
                <a:gd name="T18" fmla="*/ 77 w 244"/>
                <a:gd name="T19" fmla="*/ 37 h 221"/>
                <a:gd name="T20" fmla="*/ 74 w 244"/>
                <a:gd name="T21" fmla="*/ 29 h 221"/>
                <a:gd name="T22" fmla="*/ 103 w 244"/>
                <a:gd name="T23" fmla="*/ 16 h 221"/>
                <a:gd name="T24" fmla="*/ 103 w 244"/>
                <a:gd name="T25" fmla="*/ 0 h 221"/>
                <a:gd name="T26" fmla="*/ 48 w 244"/>
                <a:gd name="T27" fmla="*/ 2 h 221"/>
                <a:gd name="T28" fmla="*/ 0 w 244"/>
                <a:gd name="T29" fmla="*/ 0 h 221"/>
                <a:gd name="T30" fmla="*/ 0 w 244"/>
                <a:gd name="T31" fmla="*/ 16 h 221"/>
                <a:gd name="T32" fmla="*/ 40 w 244"/>
                <a:gd name="T33" fmla="*/ 34 h 221"/>
                <a:gd name="T34" fmla="*/ 112 w 244"/>
                <a:gd name="T35" fmla="*/ 212 h 221"/>
                <a:gd name="T36" fmla="*/ 122 w 244"/>
                <a:gd name="T37" fmla="*/ 221 h 221"/>
                <a:gd name="T38" fmla="*/ 133 w 244"/>
                <a:gd name="T39" fmla="*/ 212 h 221"/>
                <a:gd name="T40" fmla="*/ 198 w 244"/>
                <a:gd name="T4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21">
                  <a:moveTo>
                    <a:pt x="198" y="49"/>
                  </a:moveTo>
                  <a:cubicBezTo>
                    <a:pt x="202" y="38"/>
                    <a:pt x="211" y="16"/>
                    <a:pt x="244" y="16"/>
                  </a:cubicBezTo>
                  <a:lnTo>
                    <a:pt x="244" y="0"/>
                  </a:lnTo>
                  <a:cubicBezTo>
                    <a:pt x="232" y="1"/>
                    <a:pt x="218" y="2"/>
                    <a:pt x="206" y="2"/>
                  </a:cubicBezTo>
                  <a:cubicBezTo>
                    <a:pt x="194" y="2"/>
                    <a:pt x="171" y="1"/>
                    <a:pt x="163" y="0"/>
                  </a:cubicBezTo>
                  <a:lnTo>
                    <a:pt x="163" y="16"/>
                  </a:lnTo>
                  <a:cubicBezTo>
                    <a:pt x="181" y="16"/>
                    <a:pt x="187" y="28"/>
                    <a:pt x="187" y="37"/>
                  </a:cubicBezTo>
                  <a:cubicBezTo>
                    <a:pt x="187" y="42"/>
                    <a:pt x="186" y="44"/>
                    <a:pt x="184" y="49"/>
                  </a:cubicBezTo>
                  <a:lnTo>
                    <a:pt x="133" y="177"/>
                  </a:lnTo>
                  <a:lnTo>
                    <a:pt x="77" y="37"/>
                  </a:lnTo>
                  <a:cubicBezTo>
                    <a:pt x="74" y="31"/>
                    <a:pt x="74" y="30"/>
                    <a:pt x="74" y="29"/>
                  </a:cubicBezTo>
                  <a:cubicBezTo>
                    <a:pt x="74" y="16"/>
                    <a:pt x="94" y="16"/>
                    <a:pt x="103" y="16"/>
                  </a:cubicBezTo>
                  <a:lnTo>
                    <a:pt x="103" y="0"/>
                  </a:lnTo>
                  <a:cubicBezTo>
                    <a:pt x="88" y="1"/>
                    <a:pt x="60" y="2"/>
                    <a:pt x="48" y="2"/>
                  </a:cubicBezTo>
                  <a:cubicBezTo>
                    <a:pt x="35" y="2"/>
                    <a:pt x="15" y="1"/>
                    <a:pt x="0" y="0"/>
                  </a:cubicBezTo>
                  <a:lnTo>
                    <a:pt x="0" y="16"/>
                  </a:lnTo>
                  <a:cubicBezTo>
                    <a:pt x="31" y="16"/>
                    <a:pt x="33" y="19"/>
                    <a:pt x="40" y="34"/>
                  </a:cubicBezTo>
                  <a:lnTo>
                    <a:pt x="112" y="212"/>
                  </a:lnTo>
                  <a:cubicBezTo>
                    <a:pt x="115" y="219"/>
                    <a:pt x="116" y="221"/>
                    <a:pt x="122" y="221"/>
                  </a:cubicBezTo>
                  <a:cubicBezTo>
                    <a:pt x="129" y="221"/>
                    <a:pt x="131" y="217"/>
                    <a:pt x="133" y="212"/>
                  </a:cubicBezTo>
                  <a:lnTo>
                    <a:pt x="198" y="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6">
              <a:extLst>
                <a:ext uri="{FF2B5EF4-FFF2-40B4-BE49-F238E27FC236}">
                  <a16:creationId xmlns:a16="http://schemas.microsoft.com/office/drawing/2014/main" id="{15749896-2E54-4E17-AE21-389B4F88FD91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2943225" y="2595563"/>
              <a:ext cx="80963" cy="10636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4 w 225"/>
                <a:gd name="T23" fmla="*/ 56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1 w 225"/>
                <a:gd name="T33" fmla="*/ 75 h 229"/>
                <a:gd name="T34" fmla="*/ 141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1 w 225"/>
                <a:gd name="T45" fmla="*/ 104 h 229"/>
                <a:gd name="T46" fmla="*/ 141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1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8" y="8"/>
                    <a:pt x="114" y="0"/>
                    <a:pt x="90" y="0"/>
                  </a:cubicBezTo>
                  <a:cubicBezTo>
                    <a:pt x="49" y="0"/>
                    <a:pt x="14" y="23"/>
                    <a:pt x="14" y="56"/>
                  </a:cubicBezTo>
                  <a:cubicBezTo>
                    <a:pt x="14" y="71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8" y="16"/>
                    <a:pt x="73" y="11"/>
                    <a:pt x="89" y="11"/>
                  </a:cubicBezTo>
                  <a:cubicBezTo>
                    <a:pt x="113" y="11"/>
                    <a:pt x="141" y="30"/>
                    <a:pt x="141" y="75"/>
                  </a:cubicBezTo>
                  <a:lnTo>
                    <a:pt x="141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3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6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7">
              <a:extLst>
                <a:ext uri="{FF2B5EF4-FFF2-40B4-BE49-F238E27FC236}">
                  <a16:creationId xmlns:a16="http://schemas.microsoft.com/office/drawing/2014/main" id="{6F2FFC67-3672-41F9-AD7F-9E1EC74BBBD1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030538" y="2540000"/>
              <a:ext cx="41275" cy="158750"/>
            </a:xfrm>
            <a:custGeom>
              <a:avLst/>
              <a:gdLst>
                <a:gd name="T0" fmla="*/ 72 w 111"/>
                <a:gd name="T1" fmla="*/ 0 h 347"/>
                <a:gd name="T2" fmla="*/ 0 w 111"/>
                <a:gd name="T3" fmla="*/ 5 h 347"/>
                <a:gd name="T4" fmla="*/ 0 w 111"/>
                <a:gd name="T5" fmla="*/ 21 h 347"/>
                <a:gd name="T6" fmla="*/ 39 w 111"/>
                <a:gd name="T7" fmla="*/ 49 h 347"/>
                <a:gd name="T8" fmla="*/ 39 w 111"/>
                <a:gd name="T9" fmla="*/ 309 h 347"/>
                <a:gd name="T10" fmla="*/ 0 w 111"/>
                <a:gd name="T11" fmla="*/ 331 h 347"/>
                <a:gd name="T12" fmla="*/ 0 w 111"/>
                <a:gd name="T13" fmla="*/ 347 h 347"/>
                <a:gd name="T14" fmla="*/ 56 w 111"/>
                <a:gd name="T15" fmla="*/ 345 h 347"/>
                <a:gd name="T16" fmla="*/ 111 w 111"/>
                <a:gd name="T17" fmla="*/ 347 h 347"/>
                <a:gd name="T18" fmla="*/ 111 w 111"/>
                <a:gd name="T19" fmla="*/ 331 h 347"/>
                <a:gd name="T20" fmla="*/ 72 w 111"/>
                <a:gd name="T21" fmla="*/ 309 h 347"/>
                <a:gd name="T22" fmla="*/ 72 w 111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7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9"/>
                  </a:lnTo>
                  <a:cubicBezTo>
                    <a:pt x="39" y="331"/>
                    <a:pt x="34" y="331"/>
                    <a:pt x="0" y="331"/>
                  </a:cubicBezTo>
                  <a:lnTo>
                    <a:pt x="0" y="347"/>
                  </a:lnTo>
                  <a:cubicBezTo>
                    <a:pt x="17" y="346"/>
                    <a:pt x="43" y="345"/>
                    <a:pt x="56" y="345"/>
                  </a:cubicBezTo>
                  <a:cubicBezTo>
                    <a:pt x="68" y="345"/>
                    <a:pt x="93" y="346"/>
                    <a:pt x="111" y="347"/>
                  </a:cubicBezTo>
                  <a:lnTo>
                    <a:pt x="111" y="331"/>
                  </a:lnTo>
                  <a:cubicBezTo>
                    <a:pt x="78" y="331"/>
                    <a:pt x="72" y="331"/>
                    <a:pt x="72" y="309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E61D22B5-8D99-43EE-A435-E85C1848D411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081338" y="2597150"/>
              <a:ext cx="92075" cy="104775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4 w 251"/>
                <a:gd name="T23" fmla="*/ 166 h 226"/>
                <a:gd name="T24" fmla="*/ 74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6" y="215"/>
                    <a:pt x="74" y="192"/>
                    <a:pt x="74" y="166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9">
              <a:extLst>
                <a:ext uri="{FF2B5EF4-FFF2-40B4-BE49-F238E27FC236}">
                  <a16:creationId xmlns:a16="http://schemas.microsoft.com/office/drawing/2014/main" id="{60755900-F946-4980-8E6D-499D48ACE6A1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181350" y="2595563"/>
              <a:ext cx="69850" cy="106363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40">
              <a:extLst>
                <a:ext uri="{FF2B5EF4-FFF2-40B4-BE49-F238E27FC236}">
                  <a16:creationId xmlns:a16="http://schemas.microsoft.com/office/drawing/2014/main" id="{67D35BF1-C9FF-4717-B1C1-8314FC43A8D0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322638" y="2595563"/>
              <a:ext cx="60325" cy="106363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4" y="9"/>
                    <a:pt x="137" y="54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1">
              <a:extLst>
                <a:ext uri="{FF2B5EF4-FFF2-40B4-BE49-F238E27FC236}">
                  <a16:creationId xmlns:a16="http://schemas.microsoft.com/office/drawing/2014/main" id="{1E608E32-3D94-4FDD-A316-FC1880169713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392488" y="2557463"/>
              <a:ext cx="57150" cy="144463"/>
            </a:xfrm>
            <a:custGeom>
              <a:avLst/>
              <a:gdLst>
                <a:gd name="T0" fmla="*/ 77 w 157"/>
                <a:gd name="T1" fmla="*/ 108 h 313"/>
                <a:gd name="T2" fmla="*/ 149 w 157"/>
                <a:gd name="T3" fmla="*/ 108 h 313"/>
                <a:gd name="T4" fmla="*/ 149 w 157"/>
                <a:gd name="T5" fmla="*/ 92 h 313"/>
                <a:gd name="T6" fmla="*/ 77 w 157"/>
                <a:gd name="T7" fmla="*/ 92 h 313"/>
                <a:gd name="T8" fmla="*/ 77 w 157"/>
                <a:gd name="T9" fmla="*/ 0 h 313"/>
                <a:gd name="T10" fmla="*/ 65 w 157"/>
                <a:gd name="T11" fmla="*/ 0 h 313"/>
                <a:gd name="T12" fmla="*/ 0 w 157"/>
                <a:gd name="T13" fmla="*/ 97 h 313"/>
                <a:gd name="T14" fmla="*/ 0 w 157"/>
                <a:gd name="T15" fmla="*/ 108 h 313"/>
                <a:gd name="T16" fmla="*/ 43 w 157"/>
                <a:gd name="T17" fmla="*/ 108 h 313"/>
                <a:gd name="T18" fmla="*/ 43 w 157"/>
                <a:gd name="T19" fmla="*/ 246 h 313"/>
                <a:gd name="T20" fmla="*/ 107 w 157"/>
                <a:gd name="T21" fmla="*/ 313 h 313"/>
                <a:gd name="T22" fmla="*/ 157 w 157"/>
                <a:gd name="T23" fmla="*/ 246 h 313"/>
                <a:gd name="T24" fmla="*/ 157 w 157"/>
                <a:gd name="T25" fmla="*/ 217 h 313"/>
                <a:gd name="T26" fmla="*/ 144 w 157"/>
                <a:gd name="T27" fmla="*/ 217 h 313"/>
                <a:gd name="T28" fmla="*/ 144 w 157"/>
                <a:gd name="T29" fmla="*/ 245 h 313"/>
                <a:gd name="T30" fmla="*/ 111 w 157"/>
                <a:gd name="T31" fmla="*/ 301 h 313"/>
                <a:gd name="T32" fmla="*/ 77 w 157"/>
                <a:gd name="T33" fmla="*/ 247 h 313"/>
                <a:gd name="T34" fmla="*/ 77 w 157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" h="313">
                  <a:moveTo>
                    <a:pt x="77" y="108"/>
                  </a:moveTo>
                  <a:lnTo>
                    <a:pt x="149" y="108"/>
                  </a:lnTo>
                  <a:lnTo>
                    <a:pt x="149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6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3" y="313"/>
                    <a:pt x="157" y="278"/>
                    <a:pt x="157" y="246"/>
                  </a:cubicBezTo>
                  <a:lnTo>
                    <a:pt x="157" y="217"/>
                  </a:lnTo>
                  <a:lnTo>
                    <a:pt x="144" y="217"/>
                  </a:lnTo>
                  <a:lnTo>
                    <a:pt x="144" y="245"/>
                  </a:lnTo>
                  <a:cubicBezTo>
                    <a:pt x="144" y="282"/>
                    <a:pt x="129" y="301"/>
                    <a:pt x="111" y="301"/>
                  </a:cubicBezTo>
                  <a:cubicBezTo>
                    <a:pt x="77" y="301"/>
                    <a:pt x="77" y="255"/>
                    <a:pt x="77" y="247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2">
              <a:extLst>
                <a:ext uri="{FF2B5EF4-FFF2-40B4-BE49-F238E27FC236}">
                  <a16:creationId xmlns:a16="http://schemas.microsoft.com/office/drawing/2014/main" id="{1D4ED3D7-B617-47B2-9DDA-2A3E001E115D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3467100" y="2595563"/>
              <a:ext cx="80963" cy="106363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89 w 225"/>
                <a:gd name="T21" fmla="*/ 0 h 229"/>
                <a:gd name="T22" fmla="*/ 14 w 225"/>
                <a:gd name="T23" fmla="*/ 56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8 w 225"/>
                <a:gd name="T31" fmla="*/ 11 h 229"/>
                <a:gd name="T32" fmla="*/ 141 w 225"/>
                <a:gd name="T33" fmla="*/ 75 h 229"/>
                <a:gd name="T34" fmla="*/ 141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79 w 225"/>
                <a:gd name="T41" fmla="*/ 229 h 229"/>
                <a:gd name="T42" fmla="*/ 145 w 225"/>
                <a:gd name="T43" fmla="*/ 186 h 229"/>
                <a:gd name="T44" fmla="*/ 141 w 225"/>
                <a:gd name="T45" fmla="*/ 104 h 229"/>
                <a:gd name="T46" fmla="*/ 141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1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9" y="0"/>
                    <a:pt x="14" y="23"/>
                    <a:pt x="14" y="56"/>
                  </a:cubicBezTo>
                  <a:cubicBezTo>
                    <a:pt x="14" y="71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4"/>
                    <a:pt x="35" y="34"/>
                  </a:cubicBezTo>
                  <a:cubicBezTo>
                    <a:pt x="48" y="16"/>
                    <a:pt x="72" y="11"/>
                    <a:pt x="88" y="11"/>
                  </a:cubicBezTo>
                  <a:cubicBezTo>
                    <a:pt x="113" y="11"/>
                    <a:pt x="141" y="30"/>
                    <a:pt x="141" y="75"/>
                  </a:cubicBezTo>
                  <a:lnTo>
                    <a:pt x="141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3">
              <a:extLst>
                <a:ext uri="{FF2B5EF4-FFF2-40B4-BE49-F238E27FC236}">
                  <a16:creationId xmlns:a16="http://schemas.microsoft.com/office/drawing/2014/main" id="{110089E3-938B-458A-A1A1-9DF6923B5D66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552825" y="2557463"/>
              <a:ext cx="57150" cy="144463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6 h 313"/>
                <a:gd name="T20" fmla="*/ 107 w 156"/>
                <a:gd name="T21" fmla="*/ 313 h 313"/>
                <a:gd name="T22" fmla="*/ 156 w 156"/>
                <a:gd name="T23" fmla="*/ 246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5 h 313"/>
                <a:gd name="T30" fmla="*/ 110 w 156"/>
                <a:gd name="T31" fmla="*/ 301 h 313"/>
                <a:gd name="T32" fmla="*/ 77 w 156"/>
                <a:gd name="T33" fmla="*/ 247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6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2" y="313"/>
                    <a:pt x="156" y="278"/>
                    <a:pt x="156" y="246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5"/>
                  </a:lnTo>
                  <a:cubicBezTo>
                    <a:pt x="144" y="282"/>
                    <a:pt x="129" y="301"/>
                    <a:pt x="110" y="301"/>
                  </a:cubicBezTo>
                  <a:cubicBezTo>
                    <a:pt x="77" y="301"/>
                    <a:pt x="77" y="255"/>
                    <a:pt x="77" y="247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44">
              <a:extLst>
                <a:ext uri="{FF2B5EF4-FFF2-40B4-BE49-F238E27FC236}">
                  <a16:creationId xmlns:a16="http://schemas.microsoft.com/office/drawing/2014/main" id="{5E62AF10-0C96-4767-89E0-EB0451E32A5C}"/>
                </a:ext>
              </a:extLst>
            </p:cNvPr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635375" y="2674938"/>
              <a:ext cx="19050" cy="2381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45">
              <a:extLst>
                <a:ext uri="{FF2B5EF4-FFF2-40B4-BE49-F238E27FC236}">
                  <a16:creationId xmlns:a16="http://schemas.microsoft.com/office/drawing/2014/main" id="{8D6F8419-1E77-4D2D-83E4-A25BD4D042AE}"/>
                </a:ext>
              </a:extLst>
            </p:cNvPr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671888" y="2643188"/>
              <a:ext cx="49213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6">
              <a:extLst>
                <a:ext uri="{FF2B5EF4-FFF2-40B4-BE49-F238E27FC236}">
                  <a16:creationId xmlns:a16="http://schemas.microsoft.com/office/drawing/2014/main" id="{3453BA2C-6BF4-4582-83EA-1057DDD225F1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3735388" y="2540000"/>
              <a:ext cx="90488" cy="161925"/>
            </a:xfrm>
            <a:custGeom>
              <a:avLst/>
              <a:gdLst>
                <a:gd name="T0" fmla="*/ 72 w 246"/>
                <a:gd name="T1" fmla="*/ 158 h 352"/>
                <a:gd name="T2" fmla="*/ 72 w 246"/>
                <a:gd name="T3" fmla="*/ 0 h 352"/>
                <a:gd name="T4" fmla="*/ 0 w 246"/>
                <a:gd name="T5" fmla="*/ 5 h 352"/>
                <a:gd name="T6" fmla="*/ 0 w 246"/>
                <a:gd name="T7" fmla="*/ 21 h 352"/>
                <a:gd name="T8" fmla="*/ 39 w 246"/>
                <a:gd name="T9" fmla="*/ 49 h 352"/>
                <a:gd name="T10" fmla="*/ 39 w 246"/>
                <a:gd name="T11" fmla="*/ 347 h 352"/>
                <a:gd name="T12" fmla="*/ 51 w 246"/>
                <a:gd name="T13" fmla="*/ 347 h 352"/>
                <a:gd name="T14" fmla="*/ 69 w 246"/>
                <a:gd name="T15" fmla="*/ 316 h 352"/>
                <a:gd name="T16" fmla="*/ 134 w 246"/>
                <a:gd name="T17" fmla="*/ 352 h 352"/>
                <a:gd name="T18" fmla="*/ 246 w 246"/>
                <a:gd name="T19" fmla="*/ 239 h 352"/>
                <a:gd name="T20" fmla="*/ 140 w 246"/>
                <a:gd name="T21" fmla="*/ 126 h 352"/>
                <a:gd name="T22" fmla="*/ 72 w 246"/>
                <a:gd name="T23" fmla="*/ 158 h 352"/>
                <a:gd name="T24" fmla="*/ 73 w 246"/>
                <a:gd name="T25" fmla="*/ 290 h 352"/>
                <a:gd name="T26" fmla="*/ 73 w 246"/>
                <a:gd name="T27" fmla="*/ 187 h 352"/>
                <a:gd name="T28" fmla="*/ 79 w 246"/>
                <a:gd name="T29" fmla="*/ 169 h 352"/>
                <a:gd name="T30" fmla="*/ 138 w 246"/>
                <a:gd name="T31" fmla="*/ 137 h 352"/>
                <a:gd name="T32" fmla="*/ 190 w 246"/>
                <a:gd name="T33" fmla="*/ 169 h 352"/>
                <a:gd name="T34" fmla="*/ 204 w 246"/>
                <a:gd name="T35" fmla="*/ 238 h 352"/>
                <a:gd name="T36" fmla="*/ 189 w 246"/>
                <a:gd name="T37" fmla="*/ 309 h 352"/>
                <a:gd name="T38" fmla="*/ 133 w 246"/>
                <a:gd name="T39" fmla="*/ 341 h 352"/>
                <a:gd name="T40" fmla="*/ 80 w 246"/>
                <a:gd name="T41" fmla="*/ 311 h 352"/>
                <a:gd name="T42" fmla="*/ 73 w 246"/>
                <a:gd name="T43" fmla="*/ 29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2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7"/>
                  </a:lnTo>
                  <a:lnTo>
                    <a:pt x="51" y="347"/>
                  </a:lnTo>
                  <a:cubicBezTo>
                    <a:pt x="52" y="346"/>
                    <a:pt x="56" y="339"/>
                    <a:pt x="69" y="316"/>
                  </a:cubicBezTo>
                  <a:cubicBezTo>
                    <a:pt x="77" y="327"/>
                    <a:pt x="98" y="352"/>
                    <a:pt x="134" y="352"/>
                  </a:cubicBezTo>
                  <a:cubicBezTo>
                    <a:pt x="194" y="352"/>
                    <a:pt x="246" y="303"/>
                    <a:pt x="246" y="239"/>
                  </a:cubicBezTo>
                  <a:cubicBezTo>
                    <a:pt x="246" y="175"/>
                    <a:pt x="197" y="126"/>
                    <a:pt x="140" y="126"/>
                  </a:cubicBezTo>
                  <a:cubicBezTo>
                    <a:pt x="101" y="126"/>
                    <a:pt x="80" y="149"/>
                    <a:pt x="72" y="158"/>
                  </a:cubicBezTo>
                  <a:close/>
                  <a:moveTo>
                    <a:pt x="73" y="290"/>
                  </a:moveTo>
                  <a:lnTo>
                    <a:pt x="73" y="187"/>
                  </a:lnTo>
                  <a:cubicBezTo>
                    <a:pt x="73" y="177"/>
                    <a:pt x="73" y="177"/>
                    <a:pt x="79" y="169"/>
                  </a:cubicBezTo>
                  <a:cubicBezTo>
                    <a:pt x="98" y="141"/>
                    <a:pt x="126" y="137"/>
                    <a:pt x="138" y="137"/>
                  </a:cubicBezTo>
                  <a:cubicBezTo>
                    <a:pt x="160" y="137"/>
                    <a:pt x="178" y="150"/>
                    <a:pt x="190" y="169"/>
                  </a:cubicBezTo>
                  <a:cubicBezTo>
                    <a:pt x="203" y="189"/>
                    <a:pt x="204" y="218"/>
                    <a:pt x="204" y="238"/>
                  </a:cubicBezTo>
                  <a:cubicBezTo>
                    <a:pt x="204" y="257"/>
                    <a:pt x="203" y="287"/>
                    <a:pt x="189" y="309"/>
                  </a:cubicBezTo>
                  <a:cubicBezTo>
                    <a:pt x="178" y="325"/>
                    <a:pt x="159" y="341"/>
                    <a:pt x="133" y="341"/>
                  </a:cubicBezTo>
                  <a:cubicBezTo>
                    <a:pt x="110" y="341"/>
                    <a:pt x="92" y="329"/>
                    <a:pt x="80" y="311"/>
                  </a:cubicBezTo>
                  <a:cubicBezTo>
                    <a:pt x="73" y="300"/>
                    <a:pt x="73" y="299"/>
                    <a:pt x="73" y="29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47">
              <a:extLst>
                <a:ext uri="{FF2B5EF4-FFF2-40B4-BE49-F238E27FC236}">
                  <a16:creationId xmlns:a16="http://schemas.microsoft.com/office/drawing/2014/main" id="{7120FBD7-1C58-4011-AFA4-1C8B4A09DBE2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3841750" y="2595563"/>
              <a:ext cx="80963" cy="106363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48">
              <a:extLst>
                <a:ext uri="{FF2B5EF4-FFF2-40B4-BE49-F238E27FC236}">
                  <a16:creationId xmlns:a16="http://schemas.microsoft.com/office/drawing/2014/main" id="{A450ED63-CCD6-4DBB-B172-67D5DE441420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3933825" y="2597150"/>
              <a:ext cx="90488" cy="104775"/>
            </a:xfrm>
            <a:custGeom>
              <a:avLst/>
              <a:gdLst>
                <a:gd name="T0" fmla="*/ 179 w 250"/>
                <a:gd name="T1" fmla="*/ 181 h 226"/>
                <a:gd name="T2" fmla="*/ 179 w 250"/>
                <a:gd name="T3" fmla="*/ 226 h 226"/>
                <a:gd name="T4" fmla="*/ 250 w 250"/>
                <a:gd name="T5" fmla="*/ 221 h 226"/>
                <a:gd name="T6" fmla="*/ 250 w 250"/>
                <a:gd name="T7" fmla="*/ 205 h 226"/>
                <a:gd name="T8" fmla="*/ 212 w 250"/>
                <a:gd name="T9" fmla="*/ 177 h 226"/>
                <a:gd name="T10" fmla="*/ 212 w 250"/>
                <a:gd name="T11" fmla="*/ 0 h 226"/>
                <a:gd name="T12" fmla="*/ 138 w 250"/>
                <a:gd name="T13" fmla="*/ 5 h 226"/>
                <a:gd name="T14" fmla="*/ 138 w 250"/>
                <a:gd name="T15" fmla="*/ 21 h 226"/>
                <a:gd name="T16" fmla="*/ 177 w 250"/>
                <a:gd name="T17" fmla="*/ 49 h 226"/>
                <a:gd name="T18" fmla="*/ 177 w 250"/>
                <a:gd name="T19" fmla="*/ 138 h 226"/>
                <a:gd name="T20" fmla="*/ 117 w 250"/>
                <a:gd name="T21" fmla="*/ 215 h 226"/>
                <a:gd name="T22" fmla="*/ 73 w 250"/>
                <a:gd name="T23" fmla="*/ 166 h 226"/>
                <a:gd name="T24" fmla="*/ 73 w 250"/>
                <a:gd name="T25" fmla="*/ 0 h 226"/>
                <a:gd name="T26" fmla="*/ 0 w 250"/>
                <a:gd name="T27" fmla="*/ 5 h 226"/>
                <a:gd name="T28" fmla="*/ 0 w 250"/>
                <a:gd name="T29" fmla="*/ 21 h 226"/>
                <a:gd name="T30" fmla="*/ 39 w 250"/>
                <a:gd name="T31" fmla="*/ 67 h 226"/>
                <a:gd name="T32" fmla="*/ 39 w 250"/>
                <a:gd name="T33" fmla="*/ 142 h 226"/>
                <a:gd name="T34" fmla="*/ 114 w 250"/>
                <a:gd name="T35" fmla="*/ 226 h 226"/>
                <a:gd name="T36" fmla="*/ 179 w 250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" h="226">
                  <a:moveTo>
                    <a:pt x="179" y="181"/>
                  </a:moveTo>
                  <a:lnTo>
                    <a:pt x="179" y="226"/>
                  </a:lnTo>
                  <a:lnTo>
                    <a:pt x="250" y="221"/>
                  </a:lnTo>
                  <a:lnTo>
                    <a:pt x="250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8" y="5"/>
                  </a:lnTo>
                  <a:lnTo>
                    <a:pt x="138" y="21"/>
                  </a:lnTo>
                  <a:cubicBezTo>
                    <a:pt x="173" y="21"/>
                    <a:pt x="177" y="24"/>
                    <a:pt x="177" y="49"/>
                  </a:cubicBezTo>
                  <a:lnTo>
                    <a:pt x="177" y="138"/>
                  </a:lnTo>
                  <a:cubicBezTo>
                    <a:pt x="177" y="181"/>
                    <a:pt x="153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4" y="226"/>
                  </a:cubicBezTo>
                  <a:cubicBezTo>
                    <a:pt x="142" y="226"/>
                    <a:pt x="164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49">
              <a:extLst>
                <a:ext uri="{FF2B5EF4-FFF2-40B4-BE49-F238E27FC236}">
                  <a16:creationId xmlns:a16="http://schemas.microsoft.com/office/drawing/2014/main" id="{060204DA-B029-42CB-8A88-B28BB6BCE485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033838" y="2597150"/>
              <a:ext cx="90488" cy="10160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6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8 h 221"/>
                <a:gd name="T40" fmla="*/ 145 w 251"/>
                <a:gd name="T41" fmla="*/ 0 h 221"/>
                <a:gd name="T42" fmla="*/ 71 w 251"/>
                <a:gd name="T43" fmla="*/ 52 h 221"/>
                <a:gd name="T44" fmla="*/ 71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7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5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50">
              <a:extLst>
                <a:ext uri="{FF2B5EF4-FFF2-40B4-BE49-F238E27FC236}">
                  <a16:creationId xmlns:a16="http://schemas.microsoft.com/office/drawing/2014/main" id="{273D0451-60EC-48F9-AE78-E531F696C5E2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4133850" y="2540000"/>
              <a:ext cx="90488" cy="16192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5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5" y="5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51">
              <a:extLst>
                <a:ext uri="{FF2B5EF4-FFF2-40B4-BE49-F238E27FC236}">
                  <a16:creationId xmlns:a16="http://schemas.microsoft.com/office/drawing/2014/main" id="{12AE9D7B-1808-42C3-9754-432C8B22E3EF}"/>
                </a:ext>
              </a:extLst>
            </p:cNvPr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4295775" y="2544763"/>
              <a:ext cx="38100" cy="153988"/>
            </a:xfrm>
            <a:custGeom>
              <a:avLst/>
              <a:gdLst>
                <a:gd name="T0" fmla="*/ 72 w 107"/>
                <a:gd name="T1" fmla="*/ 114 h 335"/>
                <a:gd name="T2" fmla="*/ 2 w 107"/>
                <a:gd name="T3" fmla="*/ 119 h 335"/>
                <a:gd name="T4" fmla="*/ 2 w 107"/>
                <a:gd name="T5" fmla="*/ 135 h 335"/>
                <a:gd name="T6" fmla="*/ 39 w 107"/>
                <a:gd name="T7" fmla="*/ 162 h 335"/>
                <a:gd name="T8" fmla="*/ 39 w 107"/>
                <a:gd name="T9" fmla="*/ 297 h 335"/>
                <a:gd name="T10" fmla="*/ 0 w 107"/>
                <a:gd name="T11" fmla="*/ 319 h 335"/>
                <a:gd name="T12" fmla="*/ 0 w 107"/>
                <a:gd name="T13" fmla="*/ 335 h 335"/>
                <a:gd name="T14" fmla="*/ 55 w 107"/>
                <a:gd name="T15" fmla="*/ 333 h 335"/>
                <a:gd name="T16" fmla="*/ 107 w 107"/>
                <a:gd name="T17" fmla="*/ 335 h 335"/>
                <a:gd name="T18" fmla="*/ 107 w 107"/>
                <a:gd name="T19" fmla="*/ 319 h 335"/>
                <a:gd name="T20" fmla="*/ 72 w 107"/>
                <a:gd name="T21" fmla="*/ 297 h 335"/>
                <a:gd name="T22" fmla="*/ 72 w 107"/>
                <a:gd name="T23" fmla="*/ 114 h 335"/>
                <a:gd name="T24" fmla="*/ 74 w 107"/>
                <a:gd name="T25" fmla="*/ 27 h 335"/>
                <a:gd name="T26" fmla="*/ 48 w 107"/>
                <a:gd name="T27" fmla="*/ 0 h 335"/>
                <a:gd name="T28" fmla="*/ 21 w 107"/>
                <a:gd name="T29" fmla="*/ 27 h 335"/>
                <a:gd name="T30" fmla="*/ 48 w 107"/>
                <a:gd name="T31" fmla="*/ 53 h 335"/>
                <a:gd name="T32" fmla="*/ 74 w 107"/>
                <a:gd name="T33" fmla="*/ 2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5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5" y="135"/>
                    <a:pt x="39" y="138"/>
                    <a:pt x="39" y="162"/>
                  </a:cubicBezTo>
                  <a:lnTo>
                    <a:pt x="39" y="297"/>
                  </a:lnTo>
                  <a:cubicBezTo>
                    <a:pt x="39" y="319"/>
                    <a:pt x="34" y="319"/>
                    <a:pt x="0" y="319"/>
                  </a:cubicBezTo>
                  <a:lnTo>
                    <a:pt x="0" y="335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3" y="333"/>
                    <a:pt x="90" y="334"/>
                    <a:pt x="107" y="335"/>
                  </a:cubicBezTo>
                  <a:lnTo>
                    <a:pt x="107" y="319"/>
                  </a:lnTo>
                  <a:cubicBezTo>
                    <a:pt x="74" y="319"/>
                    <a:pt x="72" y="317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2" y="0"/>
                    <a:pt x="48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8" y="53"/>
                  </a:cubicBezTo>
                  <a:cubicBezTo>
                    <a:pt x="62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2">
              <a:extLst>
                <a:ext uri="{FF2B5EF4-FFF2-40B4-BE49-F238E27FC236}">
                  <a16:creationId xmlns:a16="http://schemas.microsoft.com/office/drawing/2014/main" id="{33141033-8210-44EE-8829-2D52E06BD96E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344988" y="2597150"/>
              <a:ext cx="92075" cy="10160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6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8 h 221"/>
                <a:gd name="T40" fmla="*/ 144 w 251"/>
                <a:gd name="T41" fmla="*/ 0 h 221"/>
                <a:gd name="T42" fmla="*/ 71 w 251"/>
                <a:gd name="T43" fmla="*/ 52 h 221"/>
                <a:gd name="T44" fmla="*/ 71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3">
              <a:extLst>
                <a:ext uri="{FF2B5EF4-FFF2-40B4-BE49-F238E27FC236}">
                  <a16:creationId xmlns:a16="http://schemas.microsoft.com/office/drawing/2014/main" id="{5AFE712E-4952-4493-BBFC-FC114D2BF892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4506913" y="2541588"/>
              <a:ext cx="111125" cy="157163"/>
            </a:xfrm>
            <a:custGeom>
              <a:avLst/>
              <a:gdLst>
                <a:gd name="T0" fmla="*/ 174 w 303"/>
                <a:gd name="T1" fmla="*/ 32 h 344"/>
                <a:gd name="T2" fmla="*/ 218 w 303"/>
                <a:gd name="T3" fmla="*/ 32 h 344"/>
                <a:gd name="T4" fmla="*/ 236 w 303"/>
                <a:gd name="T5" fmla="*/ 32 h 344"/>
                <a:gd name="T6" fmla="*/ 303 w 303"/>
                <a:gd name="T7" fmla="*/ 32 h 344"/>
                <a:gd name="T8" fmla="*/ 303 w 303"/>
                <a:gd name="T9" fmla="*/ 0 h 344"/>
                <a:gd name="T10" fmla="*/ 0 w 303"/>
                <a:gd name="T11" fmla="*/ 0 h 344"/>
                <a:gd name="T12" fmla="*/ 0 w 303"/>
                <a:gd name="T13" fmla="*/ 32 h 344"/>
                <a:gd name="T14" fmla="*/ 67 w 303"/>
                <a:gd name="T15" fmla="*/ 32 h 344"/>
                <a:gd name="T16" fmla="*/ 85 w 303"/>
                <a:gd name="T17" fmla="*/ 32 h 344"/>
                <a:gd name="T18" fmla="*/ 130 w 303"/>
                <a:gd name="T19" fmla="*/ 32 h 344"/>
                <a:gd name="T20" fmla="*/ 130 w 303"/>
                <a:gd name="T21" fmla="*/ 344 h 344"/>
                <a:gd name="T22" fmla="*/ 174 w 303"/>
                <a:gd name="T23" fmla="*/ 344 h 344"/>
                <a:gd name="T24" fmla="*/ 174 w 303"/>
                <a:gd name="T25" fmla="*/ 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4">
                  <a:moveTo>
                    <a:pt x="174" y="32"/>
                  </a:moveTo>
                  <a:lnTo>
                    <a:pt x="218" y="32"/>
                  </a:lnTo>
                  <a:cubicBezTo>
                    <a:pt x="224" y="32"/>
                    <a:pt x="230" y="32"/>
                    <a:pt x="236" y="32"/>
                  </a:cubicBezTo>
                  <a:lnTo>
                    <a:pt x="303" y="32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67" y="32"/>
                  </a:lnTo>
                  <a:cubicBezTo>
                    <a:pt x="73" y="32"/>
                    <a:pt x="79" y="32"/>
                    <a:pt x="85" y="32"/>
                  </a:cubicBezTo>
                  <a:lnTo>
                    <a:pt x="130" y="32"/>
                  </a:lnTo>
                  <a:lnTo>
                    <a:pt x="130" y="344"/>
                  </a:lnTo>
                  <a:lnTo>
                    <a:pt x="174" y="344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4">
              <a:extLst>
                <a:ext uri="{FF2B5EF4-FFF2-40B4-BE49-F238E27FC236}">
                  <a16:creationId xmlns:a16="http://schemas.microsoft.com/office/drawing/2014/main" id="{E2986B30-29DA-4D6F-ACC6-C0DBF1000802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4624388" y="2593975"/>
              <a:ext cx="44450" cy="104775"/>
            </a:xfrm>
            <a:custGeom>
              <a:avLst/>
              <a:gdLst>
                <a:gd name="T0" fmla="*/ 37 w 122"/>
                <a:gd name="T1" fmla="*/ 121 h 228"/>
                <a:gd name="T2" fmla="*/ 122 w 122"/>
                <a:gd name="T3" fmla="*/ 34 h 228"/>
                <a:gd name="T4" fmla="*/ 122 w 122"/>
                <a:gd name="T5" fmla="*/ 0 h 228"/>
                <a:gd name="T6" fmla="*/ 35 w 122"/>
                <a:gd name="T7" fmla="*/ 48 h 228"/>
                <a:gd name="T8" fmla="*/ 35 w 122"/>
                <a:gd name="T9" fmla="*/ 3 h 228"/>
                <a:gd name="T10" fmla="*/ 0 w 122"/>
                <a:gd name="T11" fmla="*/ 3 h 228"/>
                <a:gd name="T12" fmla="*/ 0 w 122"/>
                <a:gd name="T13" fmla="*/ 228 h 228"/>
                <a:gd name="T14" fmla="*/ 37 w 122"/>
                <a:gd name="T15" fmla="*/ 228 h 228"/>
                <a:gd name="T16" fmla="*/ 37 w 122"/>
                <a:gd name="T17" fmla="*/ 12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28">
                  <a:moveTo>
                    <a:pt x="37" y="121"/>
                  </a:moveTo>
                  <a:cubicBezTo>
                    <a:pt x="37" y="71"/>
                    <a:pt x="73" y="35"/>
                    <a:pt x="122" y="34"/>
                  </a:cubicBezTo>
                  <a:lnTo>
                    <a:pt x="122" y="0"/>
                  </a:lnTo>
                  <a:cubicBezTo>
                    <a:pt x="78" y="1"/>
                    <a:pt x="50" y="25"/>
                    <a:pt x="35" y="48"/>
                  </a:cubicBezTo>
                  <a:lnTo>
                    <a:pt x="35" y="3"/>
                  </a:lnTo>
                  <a:lnTo>
                    <a:pt x="0" y="3"/>
                  </a:lnTo>
                  <a:lnTo>
                    <a:pt x="0" y="228"/>
                  </a:lnTo>
                  <a:lnTo>
                    <a:pt x="37" y="228"/>
                  </a:lnTo>
                  <a:lnTo>
                    <a:pt x="37" y="1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55">
              <a:extLst>
                <a:ext uri="{FF2B5EF4-FFF2-40B4-BE49-F238E27FC236}">
                  <a16:creationId xmlns:a16="http://schemas.microsoft.com/office/drawing/2014/main" id="{D8352377-CD2F-4704-9CCE-3C44FDBAF883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4678363" y="2592388"/>
              <a:ext cx="65088" cy="109538"/>
            </a:xfrm>
            <a:custGeom>
              <a:avLst/>
              <a:gdLst>
                <a:gd name="T0" fmla="*/ 177 w 177"/>
                <a:gd name="T1" fmla="*/ 86 h 236"/>
                <a:gd name="T2" fmla="*/ 95 w 177"/>
                <a:gd name="T3" fmla="*/ 0 h 236"/>
                <a:gd name="T4" fmla="*/ 17 w 177"/>
                <a:gd name="T5" fmla="*/ 22 h 236"/>
                <a:gd name="T6" fmla="*/ 20 w 177"/>
                <a:gd name="T7" fmla="*/ 55 h 236"/>
                <a:gd name="T8" fmla="*/ 95 w 177"/>
                <a:gd name="T9" fmla="*/ 30 h 236"/>
                <a:gd name="T10" fmla="*/ 138 w 177"/>
                <a:gd name="T11" fmla="*/ 87 h 236"/>
                <a:gd name="T12" fmla="*/ 138 w 177"/>
                <a:gd name="T13" fmla="*/ 108 h 236"/>
                <a:gd name="T14" fmla="*/ 0 w 177"/>
                <a:gd name="T15" fmla="*/ 174 h 236"/>
                <a:gd name="T16" fmla="*/ 57 w 177"/>
                <a:gd name="T17" fmla="*/ 236 h 236"/>
                <a:gd name="T18" fmla="*/ 140 w 177"/>
                <a:gd name="T19" fmla="*/ 213 h 236"/>
                <a:gd name="T20" fmla="*/ 140 w 177"/>
                <a:gd name="T21" fmla="*/ 231 h 236"/>
                <a:gd name="T22" fmla="*/ 177 w 177"/>
                <a:gd name="T23" fmla="*/ 231 h 236"/>
                <a:gd name="T24" fmla="*/ 177 w 177"/>
                <a:gd name="T25" fmla="*/ 86 h 236"/>
                <a:gd name="T26" fmla="*/ 138 w 177"/>
                <a:gd name="T27" fmla="*/ 165 h 236"/>
                <a:gd name="T28" fmla="*/ 121 w 177"/>
                <a:gd name="T29" fmla="*/ 196 h 236"/>
                <a:gd name="T30" fmla="*/ 82 w 177"/>
                <a:gd name="T31" fmla="*/ 206 h 236"/>
                <a:gd name="T32" fmla="*/ 36 w 177"/>
                <a:gd name="T33" fmla="*/ 173 h 236"/>
                <a:gd name="T34" fmla="*/ 138 w 177"/>
                <a:gd name="T35" fmla="*/ 134 h 236"/>
                <a:gd name="T36" fmla="*/ 138 w 177"/>
                <a:gd name="T37" fmla="*/ 16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6">
                  <a:moveTo>
                    <a:pt x="177" y="86"/>
                  </a:moveTo>
                  <a:cubicBezTo>
                    <a:pt x="177" y="35"/>
                    <a:pt x="141" y="0"/>
                    <a:pt x="95" y="0"/>
                  </a:cubicBezTo>
                  <a:cubicBezTo>
                    <a:pt x="62" y="0"/>
                    <a:pt x="40" y="8"/>
                    <a:pt x="17" y="22"/>
                  </a:cubicBezTo>
                  <a:lnTo>
                    <a:pt x="20" y="55"/>
                  </a:lnTo>
                  <a:cubicBezTo>
                    <a:pt x="46" y="36"/>
                    <a:pt x="70" y="30"/>
                    <a:pt x="95" y="30"/>
                  </a:cubicBezTo>
                  <a:cubicBezTo>
                    <a:pt x="118" y="30"/>
                    <a:pt x="138" y="50"/>
                    <a:pt x="138" y="87"/>
                  </a:cubicBezTo>
                  <a:lnTo>
                    <a:pt x="138" y="108"/>
                  </a:lnTo>
                  <a:cubicBezTo>
                    <a:pt x="63" y="109"/>
                    <a:pt x="0" y="130"/>
                    <a:pt x="0" y="174"/>
                  </a:cubicBezTo>
                  <a:cubicBezTo>
                    <a:pt x="0" y="196"/>
                    <a:pt x="14" y="236"/>
                    <a:pt x="57" y="236"/>
                  </a:cubicBezTo>
                  <a:cubicBezTo>
                    <a:pt x="64" y="236"/>
                    <a:pt x="111" y="235"/>
                    <a:pt x="140" y="213"/>
                  </a:cubicBezTo>
                  <a:lnTo>
                    <a:pt x="140" y="231"/>
                  </a:lnTo>
                  <a:lnTo>
                    <a:pt x="177" y="231"/>
                  </a:lnTo>
                  <a:lnTo>
                    <a:pt x="177" y="86"/>
                  </a:lnTo>
                  <a:close/>
                  <a:moveTo>
                    <a:pt x="138" y="165"/>
                  </a:moveTo>
                  <a:cubicBezTo>
                    <a:pt x="138" y="174"/>
                    <a:pt x="138" y="187"/>
                    <a:pt x="121" y="196"/>
                  </a:cubicBezTo>
                  <a:cubicBezTo>
                    <a:pt x="107" y="205"/>
                    <a:pt x="88" y="206"/>
                    <a:pt x="82" y="206"/>
                  </a:cubicBezTo>
                  <a:cubicBezTo>
                    <a:pt x="58" y="206"/>
                    <a:pt x="36" y="194"/>
                    <a:pt x="36" y="173"/>
                  </a:cubicBezTo>
                  <a:cubicBezTo>
                    <a:pt x="36" y="138"/>
                    <a:pt x="117" y="135"/>
                    <a:pt x="138" y="134"/>
                  </a:cubicBezTo>
                  <a:lnTo>
                    <a:pt x="138" y="1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6">
              <a:extLst>
                <a:ext uri="{FF2B5EF4-FFF2-40B4-BE49-F238E27FC236}">
                  <a16:creationId xmlns:a16="http://schemas.microsoft.com/office/drawing/2014/main" id="{0BF356C4-172A-472A-901C-3CB78160CD2B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4772025" y="2593975"/>
              <a:ext cx="65088" cy="104775"/>
            </a:xfrm>
            <a:custGeom>
              <a:avLst/>
              <a:gdLst>
                <a:gd name="T0" fmla="*/ 176 w 176"/>
                <a:gd name="T1" fmla="*/ 79 h 228"/>
                <a:gd name="T2" fmla="*/ 108 w 176"/>
                <a:gd name="T3" fmla="*/ 0 h 228"/>
                <a:gd name="T4" fmla="*/ 36 w 176"/>
                <a:gd name="T5" fmla="*/ 38 h 228"/>
                <a:gd name="T6" fmla="*/ 36 w 176"/>
                <a:gd name="T7" fmla="*/ 3 h 228"/>
                <a:gd name="T8" fmla="*/ 0 w 176"/>
                <a:gd name="T9" fmla="*/ 3 h 228"/>
                <a:gd name="T10" fmla="*/ 0 w 176"/>
                <a:gd name="T11" fmla="*/ 228 h 228"/>
                <a:gd name="T12" fmla="*/ 39 w 176"/>
                <a:gd name="T13" fmla="*/ 228 h 228"/>
                <a:gd name="T14" fmla="*/ 39 w 176"/>
                <a:gd name="T15" fmla="*/ 105 h 228"/>
                <a:gd name="T16" fmla="*/ 89 w 176"/>
                <a:gd name="T17" fmla="*/ 31 h 228"/>
                <a:gd name="T18" fmla="*/ 138 w 176"/>
                <a:gd name="T19" fmla="*/ 82 h 228"/>
                <a:gd name="T20" fmla="*/ 138 w 176"/>
                <a:gd name="T21" fmla="*/ 228 h 228"/>
                <a:gd name="T22" fmla="*/ 176 w 176"/>
                <a:gd name="T23" fmla="*/ 228 h 228"/>
                <a:gd name="T24" fmla="*/ 176 w 176"/>
                <a:gd name="T25" fmla="*/ 7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28">
                  <a:moveTo>
                    <a:pt x="176" y="79"/>
                  </a:moveTo>
                  <a:cubicBezTo>
                    <a:pt x="176" y="46"/>
                    <a:pt x="169" y="0"/>
                    <a:pt x="108" y="0"/>
                  </a:cubicBezTo>
                  <a:cubicBezTo>
                    <a:pt x="63" y="0"/>
                    <a:pt x="39" y="34"/>
                    <a:pt x="36" y="38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8"/>
                  </a:lnTo>
                  <a:lnTo>
                    <a:pt x="39" y="228"/>
                  </a:lnTo>
                  <a:lnTo>
                    <a:pt x="39" y="105"/>
                  </a:lnTo>
                  <a:cubicBezTo>
                    <a:pt x="39" y="72"/>
                    <a:pt x="51" y="31"/>
                    <a:pt x="89" y="31"/>
                  </a:cubicBezTo>
                  <a:cubicBezTo>
                    <a:pt x="137" y="31"/>
                    <a:pt x="138" y="66"/>
                    <a:pt x="138" y="82"/>
                  </a:cubicBezTo>
                  <a:lnTo>
                    <a:pt x="138" y="228"/>
                  </a:lnTo>
                  <a:lnTo>
                    <a:pt x="176" y="228"/>
                  </a:lnTo>
                  <a:lnTo>
                    <a:pt x="176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775637D-5D95-47B2-8E34-EB1CE24FDF75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897224" y="5314619"/>
            <a:ext cx="2311401" cy="357188"/>
            <a:chOff x="1450975" y="4903788"/>
            <a:chExt cx="2311401" cy="357188"/>
          </a:xfrm>
        </p:grpSpPr>
        <p:sp>
          <p:nvSpPr>
            <p:cNvPr id="249" name="Freeform 63">
              <a:extLst>
                <a:ext uri="{FF2B5EF4-FFF2-40B4-BE49-F238E27FC236}">
                  <a16:creationId xmlns:a16="http://schemas.microsoft.com/office/drawing/2014/main" id="{583F7855-EB14-404F-AEEC-99888635D43B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450975" y="4903788"/>
              <a:ext cx="68263" cy="357188"/>
            </a:xfrm>
            <a:custGeom>
              <a:avLst/>
              <a:gdLst>
                <a:gd name="T0" fmla="*/ 130 w 130"/>
                <a:gd name="T1" fmla="*/ 593 h 598"/>
                <a:gd name="T2" fmla="*/ 128 w 130"/>
                <a:gd name="T3" fmla="*/ 589 h 598"/>
                <a:gd name="T4" fmla="*/ 50 w 130"/>
                <a:gd name="T5" fmla="*/ 443 h 598"/>
                <a:gd name="T6" fmla="*/ 34 w 130"/>
                <a:gd name="T7" fmla="*/ 299 h 598"/>
                <a:gd name="T8" fmla="*/ 126 w 130"/>
                <a:gd name="T9" fmla="*/ 11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7 h 598"/>
                <a:gd name="T16" fmla="*/ 0 w 130"/>
                <a:gd name="T17" fmla="*/ 299 h 598"/>
                <a:gd name="T18" fmla="*/ 78 w 130"/>
                <a:gd name="T19" fmla="*/ 554 h 598"/>
                <a:gd name="T20" fmla="*/ 124 w 130"/>
                <a:gd name="T21" fmla="*/ 598 h 598"/>
                <a:gd name="T22" fmla="*/ 130 w 130"/>
                <a:gd name="T23" fmla="*/ 5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3"/>
                  </a:moveTo>
                  <a:cubicBezTo>
                    <a:pt x="130" y="591"/>
                    <a:pt x="129" y="590"/>
                    <a:pt x="128" y="589"/>
                  </a:cubicBezTo>
                  <a:cubicBezTo>
                    <a:pt x="105" y="564"/>
                    <a:pt x="71" y="524"/>
                    <a:pt x="50" y="443"/>
                  </a:cubicBezTo>
                  <a:cubicBezTo>
                    <a:pt x="39" y="397"/>
                    <a:pt x="34" y="346"/>
                    <a:pt x="34" y="299"/>
                  </a:cubicBezTo>
                  <a:cubicBezTo>
                    <a:pt x="34" y="168"/>
                    <a:pt x="66" y="76"/>
                    <a:pt x="126" y="11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7" y="0"/>
                    <a:pt x="90" y="30"/>
                    <a:pt x="83" y="37"/>
                  </a:cubicBezTo>
                  <a:cubicBezTo>
                    <a:pt x="32" y="98"/>
                    <a:pt x="0" y="187"/>
                    <a:pt x="0" y="299"/>
                  </a:cubicBezTo>
                  <a:cubicBezTo>
                    <a:pt x="0" y="370"/>
                    <a:pt x="13" y="470"/>
                    <a:pt x="78" y="554"/>
                  </a:cubicBezTo>
                  <a:cubicBezTo>
                    <a:pt x="83" y="560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64">
              <a:extLst>
                <a:ext uri="{FF2B5EF4-FFF2-40B4-BE49-F238E27FC236}">
                  <a16:creationId xmlns:a16="http://schemas.microsoft.com/office/drawing/2014/main" id="{043B2B5C-1F6F-4124-BDBD-C7F3F69A8446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1543050" y="4943476"/>
              <a:ext cx="119063" cy="220663"/>
            </a:xfrm>
            <a:custGeom>
              <a:avLst/>
              <a:gdLst>
                <a:gd name="T0" fmla="*/ 210 w 227"/>
                <a:gd name="T1" fmla="*/ 25 h 369"/>
                <a:gd name="T2" fmla="*/ 119 w 227"/>
                <a:gd name="T3" fmla="*/ 0 h 369"/>
                <a:gd name="T4" fmla="*/ 6 w 227"/>
                <a:gd name="T5" fmla="*/ 99 h 369"/>
                <a:gd name="T6" fmla="*/ 33 w 227"/>
                <a:gd name="T7" fmla="*/ 162 h 369"/>
                <a:gd name="T8" fmla="*/ 106 w 227"/>
                <a:gd name="T9" fmla="*/ 198 h 369"/>
                <a:gd name="T10" fmla="*/ 167 w 227"/>
                <a:gd name="T11" fmla="*/ 222 h 369"/>
                <a:gd name="T12" fmla="*/ 188 w 227"/>
                <a:gd name="T13" fmla="*/ 268 h 369"/>
                <a:gd name="T14" fmla="*/ 115 w 227"/>
                <a:gd name="T15" fmla="*/ 334 h 369"/>
                <a:gd name="T16" fmla="*/ 8 w 227"/>
                <a:gd name="T17" fmla="*/ 294 h 369"/>
                <a:gd name="T18" fmla="*/ 0 w 227"/>
                <a:gd name="T19" fmla="*/ 334 h 369"/>
                <a:gd name="T20" fmla="*/ 116 w 227"/>
                <a:gd name="T21" fmla="*/ 369 h 369"/>
                <a:gd name="T22" fmla="*/ 227 w 227"/>
                <a:gd name="T23" fmla="*/ 263 h 369"/>
                <a:gd name="T24" fmla="*/ 201 w 227"/>
                <a:gd name="T25" fmla="*/ 195 h 369"/>
                <a:gd name="T26" fmla="*/ 115 w 227"/>
                <a:gd name="T27" fmla="*/ 154 h 369"/>
                <a:gd name="T28" fmla="*/ 63 w 227"/>
                <a:gd name="T29" fmla="*/ 132 h 369"/>
                <a:gd name="T30" fmla="*/ 46 w 227"/>
                <a:gd name="T31" fmla="*/ 93 h 369"/>
                <a:gd name="T32" fmla="*/ 119 w 227"/>
                <a:gd name="T33" fmla="*/ 33 h 369"/>
                <a:gd name="T34" fmla="*/ 203 w 227"/>
                <a:gd name="T35" fmla="*/ 65 h 369"/>
                <a:gd name="T36" fmla="*/ 210 w 227"/>
                <a:gd name="T37" fmla="*/ 2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9">
                  <a:moveTo>
                    <a:pt x="210" y="25"/>
                  </a:moveTo>
                  <a:cubicBezTo>
                    <a:pt x="183" y="9"/>
                    <a:pt x="156" y="0"/>
                    <a:pt x="119" y="0"/>
                  </a:cubicBezTo>
                  <a:cubicBezTo>
                    <a:pt x="50" y="0"/>
                    <a:pt x="6" y="49"/>
                    <a:pt x="6" y="99"/>
                  </a:cubicBezTo>
                  <a:cubicBezTo>
                    <a:pt x="6" y="120"/>
                    <a:pt x="13" y="141"/>
                    <a:pt x="33" y="162"/>
                  </a:cubicBezTo>
                  <a:cubicBezTo>
                    <a:pt x="54" y="185"/>
                    <a:pt x="76" y="191"/>
                    <a:pt x="106" y="198"/>
                  </a:cubicBezTo>
                  <a:cubicBezTo>
                    <a:pt x="148" y="208"/>
                    <a:pt x="153" y="210"/>
                    <a:pt x="167" y="222"/>
                  </a:cubicBezTo>
                  <a:cubicBezTo>
                    <a:pt x="177" y="231"/>
                    <a:pt x="188" y="247"/>
                    <a:pt x="188" y="268"/>
                  </a:cubicBezTo>
                  <a:cubicBezTo>
                    <a:pt x="188" y="301"/>
                    <a:pt x="161" y="334"/>
                    <a:pt x="115" y="334"/>
                  </a:cubicBezTo>
                  <a:cubicBezTo>
                    <a:pt x="95" y="334"/>
                    <a:pt x="50" y="329"/>
                    <a:pt x="8" y="294"/>
                  </a:cubicBezTo>
                  <a:lnTo>
                    <a:pt x="0" y="334"/>
                  </a:lnTo>
                  <a:cubicBezTo>
                    <a:pt x="44" y="362"/>
                    <a:pt x="84" y="369"/>
                    <a:pt x="116" y="369"/>
                  </a:cubicBezTo>
                  <a:cubicBezTo>
                    <a:pt x="181" y="369"/>
                    <a:pt x="227" y="318"/>
                    <a:pt x="227" y="263"/>
                  </a:cubicBezTo>
                  <a:cubicBezTo>
                    <a:pt x="227" y="231"/>
                    <a:pt x="212" y="207"/>
                    <a:pt x="201" y="195"/>
                  </a:cubicBezTo>
                  <a:cubicBezTo>
                    <a:pt x="177" y="170"/>
                    <a:pt x="161" y="166"/>
                    <a:pt x="115" y="154"/>
                  </a:cubicBezTo>
                  <a:cubicBezTo>
                    <a:pt x="86" y="147"/>
                    <a:pt x="78" y="145"/>
                    <a:pt x="63" y="132"/>
                  </a:cubicBezTo>
                  <a:cubicBezTo>
                    <a:pt x="60" y="129"/>
                    <a:pt x="46" y="115"/>
                    <a:pt x="46" y="93"/>
                  </a:cubicBezTo>
                  <a:cubicBezTo>
                    <a:pt x="46" y="63"/>
                    <a:pt x="73" y="33"/>
                    <a:pt x="119" y="33"/>
                  </a:cubicBezTo>
                  <a:cubicBezTo>
                    <a:pt x="161" y="33"/>
                    <a:pt x="184" y="50"/>
                    <a:pt x="203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65">
              <a:extLst>
                <a:ext uri="{FF2B5EF4-FFF2-40B4-BE49-F238E27FC236}">
                  <a16:creationId xmlns:a16="http://schemas.microsoft.com/office/drawing/2014/main" id="{B5B12017-BC4A-4364-9856-1D7DF188143F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1685925" y="4951413"/>
              <a:ext cx="160338" cy="206375"/>
            </a:xfrm>
            <a:custGeom>
              <a:avLst/>
              <a:gdLst>
                <a:gd name="T0" fmla="*/ 174 w 303"/>
                <a:gd name="T1" fmla="*/ 32 h 344"/>
                <a:gd name="T2" fmla="*/ 219 w 303"/>
                <a:gd name="T3" fmla="*/ 32 h 344"/>
                <a:gd name="T4" fmla="*/ 237 w 303"/>
                <a:gd name="T5" fmla="*/ 33 h 344"/>
                <a:gd name="T6" fmla="*/ 303 w 303"/>
                <a:gd name="T7" fmla="*/ 33 h 344"/>
                <a:gd name="T8" fmla="*/ 303 w 303"/>
                <a:gd name="T9" fmla="*/ 0 h 344"/>
                <a:gd name="T10" fmla="*/ 0 w 303"/>
                <a:gd name="T11" fmla="*/ 0 h 344"/>
                <a:gd name="T12" fmla="*/ 0 w 303"/>
                <a:gd name="T13" fmla="*/ 33 h 344"/>
                <a:gd name="T14" fmla="*/ 67 w 303"/>
                <a:gd name="T15" fmla="*/ 33 h 344"/>
                <a:gd name="T16" fmla="*/ 85 w 303"/>
                <a:gd name="T17" fmla="*/ 32 h 344"/>
                <a:gd name="T18" fmla="*/ 130 w 303"/>
                <a:gd name="T19" fmla="*/ 32 h 344"/>
                <a:gd name="T20" fmla="*/ 130 w 303"/>
                <a:gd name="T21" fmla="*/ 344 h 344"/>
                <a:gd name="T22" fmla="*/ 174 w 303"/>
                <a:gd name="T23" fmla="*/ 344 h 344"/>
                <a:gd name="T24" fmla="*/ 174 w 303"/>
                <a:gd name="T25" fmla="*/ 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4">
                  <a:moveTo>
                    <a:pt x="174" y="32"/>
                  </a:moveTo>
                  <a:lnTo>
                    <a:pt x="219" y="32"/>
                  </a:lnTo>
                  <a:cubicBezTo>
                    <a:pt x="225" y="32"/>
                    <a:pt x="231" y="33"/>
                    <a:pt x="237" y="33"/>
                  </a:cubicBezTo>
                  <a:lnTo>
                    <a:pt x="303" y="33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67" y="33"/>
                  </a:lnTo>
                  <a:cubicBezTo>
                    <a:pt x="73" y="33"/>
                    <a:pt x="79" y="32"/>
                    <a:pt x="85" y="32"/>
                  </a:cubicBezTo>
                  <a:lnTo>
                    <a:pt x="130" y="32"/>
                  </a:lnTo>
                  <a:lnTo>
                    <a:pt x="130" y="344"/>
                  </a:lnTo>
                  <a:lnTo>
                    <a:pt x="174" y="344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66">
              <a:extLst>
                <a:ext uri="{FF2B5EF4-FFF2-40B4-BE49-F238E27FC236}">
                  <a16:creationId xmlns:a16="http://schemas.microsoft.com/office/drawing/2014/main" id="{A307B7D6-D81D-4AB4-8141-50FCC11F6CFA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1868488" y="5054601"/>
              <a:ext cx="141288" cy="152400"/>
            </a:xfrm>
            <a:custGeom>
              <a:avLst/>
              <a:gdLst>
                <a:gd name="T0" fmla="*/ 269 w 269"/>
                <a:gd name="T1" fmla="*/ 5 h 253"/>
                <a:gd name="T2" fmla="*/ 265 w 269"/>
                <a:gd name="T3" fmla="*/ 0 h 253"/>
                <a:gd name="T4" fmla="*/ 258 w 269"/>
                <a:gd name="T5" fmla="*/ 4 h 253"/>
                <a:gd name="T6" fmla="*/ 233 w 269"/>
                <a:gd name="T7" fmla="*/ 31 h 253"/>
                <a:gd name="T8" fmla="*/ 167 w 269"/>
                <a:gd name="T9" fmla="*/ 0 h 253"/>
                <a:gd name="T10" fmla="*/ 0 w 269"/>
                <a:gd name="T11" fmla="*/ 154 h 253"/>
                <a:gd name="T12" fmla="*/ 107 w 269"/>
                <a:gd name="T13" fmla="*/ 253 h 253"/>
                <a:gd name="T14" fmla="*/ 195 w 269"/>
                <a:gd name="T15" fmla="*/ 218 h 253"/>
                <a:gd name="T16" fmla="*/ 230 w 269"/>
                <a:gd name="T17" fmla="*/ 162 h 253"/>
                <a:gd name="T18" fmla="*/ 224 w 269"/>
                <a:gd name="T19" fmla="*/ 157 h 253"/>
                <a:gd name="T20" fmla="*/ 218 w 269"/>
                <a:gd name="T21" fmla="*/ 163 h 253"/>
                <a:gd name="T22" fmla="*/ 113 w 269"/>
                <a:gd name="T23" fmla="*/ 240 h 253"/>
                <a:gd name="T24" fmla="*/ 35 w 269"/>
                <a:gd name="T25" fmla="*/ 165 h 253"/>
                <a:gd name="T26" fmla="*/ 77 w 269"/>
                <a:gd name="T27" fmla="*/ 56 h 253"/>
                <a:gd name="T28" fmla="*/ 171 w 269"/>
                <a:gd name="T29" fmla="*/ 13 h 253"/>
                <a:gd name="T30" fmla="*/ 235 w 269"/>
                <a:gd name="T31" fmla="*/ 81 h 253"/>
                <a:gd name="T32" fmla="*/ 234 w 269"/>
                <a:gd name="T33" fmla="*/ 95 h 253"/>
                <a:gd name="T34" fmla="*/ 240 w 269"/>
                <a:gd name="T35" fmla="*/ 100 h 253"/>
                <a:gd name="T36" fmla="*/ 248 w 269"/>
                <a:gd name="T37" fmla="*/ 92 h 253"/>
                <a:gd name="T38" fmla="*/ 269 w 269"/>
                <a:gd name="T39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9" h="253">
                  <a:moveTo>
                    <a:pt x="269" y="5"/>
                  </a:moveTo>
                  <a:cubicBezTo>
                    <a:pt x="269" y="3"/>
                    <a:pt x="268" y="0"/>
                    <a:pt x="265" y="0"/>
                  </a:cubicBezTo>
                  <a:cubicBezTo>
                    <a:pt x="262" y="0"/>
                    <a:pt x="262" y="1"/>
                    <a:pt x="258" y="4"/>
                  </a:cubicBezTo>
                  <a:lnTo>
                    <a:pt x="233" y="31"/>
                  </a:lnTo>
                  <a:cubicBezTo>
                    <a:pt x="230" y="27"/>
                    <a:pt x="210" y="0"/>
                    <a:pt x="167" y="0"/>
                  </a:cubicBezTo>
                  <a:cubicBezTo>
                    <a:pt x="83" y="0"/>
                    <a:pt x="0" y="75"/>
                    <a:pt x="0" y="154"/>
                  </a:cubicBezTo>
                  <a:cubicBezTo>
                    <a:pt x="0" y="211"/>
                    <a:pt x="44" y="253"/>
                    <a:pt x="107" y="253"/>
                  </a:cubicBezTo>
                  <a:cubicBezTo>
                    <a:pt x="126" y="253"/>
                    <a:pt x="159" y="249"/>
                    <a:pt x="195" y="218"/>
                  </a:cubicBezTo>
                  <a:cubicBezTo>
                    <a:pt x="223" y="195"/>
                    <a:pt x="230" y="165"/>
                    <a:pt x="230" y="162"/>
                  </a:cubicBezTo>
                  <a:cubicBezTo>
                    <a:pt x="230" y="157"/>
                    <a:pt x="226" y="157"/>
                    <a:pt x="224" y="157"/>
                  </a:cubicBezTo>
                  <a:cubicBezTo>
                    <a:pt x="220" y="157"/>
                    <a:pt x="219" y="159"/>
                    <a:pt x="218" y="163"/>
                  </a:cubicBezTo>
                  <a:cubicBezTo>
                    <a:pt x="204" y="211"/>
                    <a:pt x="155" y="240"/>
                    <a:pt x="113" y="240"/>
                  </a:cubicBezTo>
                  <a:cubicBezTo>
                    <a:pt x="76" y="240"/>
                    <a:pt x="35" y="220"/>
                    <a:pt x="35" y="165"/>
                  </a:cubicBezTo>
                  <a:cubicBezTo>
                    <a:pt x="35" y="155"/>
                    <a:pt x="37" y="100"/>
                    <a:pt x="77" y="56"/>
                  </a:cubicBezTo>
                  <a:cubicBezTo>
                    <a:pt x="101" y="29"/>
                    <a:pt x="138" y="13"/>
                    <a:pt x="171" y="13"/>
                  </a:cubicBezTo>
                  <a:cubicBezTo>
                    <a:pt x="211" y="13"/>
                    <a:pt x="235" y="42"/>
                    <a:pt x="235" y="81"/>
                  </a:cubicBezTo>
                  <a:cubicBezTo>
                    <a:pt x="235" y="91"/>
                    <a:pt x="234" y="93"/>
                    <a:pt x="234" y="95"/>
                  </a:cubicBezTo>
                  <a:cubicBezTo>
                    <a:pt x="234" y="100"/>
                    <a:pt x="239" y="100"/>
                    <a:pt x="240" y="100"/>
                  </a:cubicBezTo>
                  <a:cubicBezTo>
                    <a:pt x="246" y="100"/>
                    <a:pt x="246" y="99"/>
                    <a:pt x="248" y="92"/>
                  </a:cubicBezTo>
                  <a:lnTo>
                    <a:pt x="269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67">
              <a:extLst>
                <a:ext uri="{FF2B5EF4-FFF2-40B4-BE49-F238E27FC236}">
                  <a16:creationId xmlns:a16="http://schemas.microsoft.com/office/drawing/2014/main" id="{D96EBD07-9AF2-44AF-879C-A7F2A630384B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036763" y="5073651"/>
              <a:ext cx="60325" cy="63500"/>
            </a:xfrm>
            <a:custGeom>
              <a:avLst/>
              <a:gdLst>
                <a:gd name="T0" fmla="*/ 61 w 114"/>
                <a:gd name="T1" fmla="*/ 47 h 108"/>
                <a:gd name="T2" fmla="*/ 65 w 114"/>
                <a:gd name="T3" fmla="*/ 8 h 108"/>
                <a:gd name="T4" fmla="*/ 57 w 114"/>
                <a:gd name="T5" fmla="*/ 0 h 108"/>
                <a:gd name="T6" fmla="*/ 48 w 114"/>
                <a:gd name="T7" fmla="*/ 8 h 108"/>
                <a:gd name="T8" fmla="*/ 53 w 114"/>
                <a:gd name="T9" fmla="*/ 47 h 108"/>
                <a:gd name="T10" fmla="*/ 14 w 114"/>
                <a:gd name="T11" fmla="*/ 24 h 108"/>
                <a:gd name="T12" fmla="*/ 8 w 114"/>
                <a:gd name="T13" fmla="*/ 22 h 108"/>
                <a:gd name="T14" fmla="*/ 0 w 114"/>
                <a:gd name="T15" fmla="*/ 31 h 108"/>
                <a:gd name="T16" fmla="*/ 5 w 114"/>
                <a:gd name="T17" fmla="*/ 39 h 108"/>
                <a:gd name="T18" fmla="*/ 47 w 114"/>
                <a:gd name="T19" fmla="*/ 54 h 108"/>
                <a:gd name="T20" fmla="*/ 6 w 114"/>
                <a:gd name="T21" fmla="*/ 69 h 108"/>
                <a:gd name="T22" fmla="*/ 0 w 114"/>
                <a:gd name="T23" fmla="*/ 77 h 108"/>
                <a:gd name="T24" fmla="*/ 8 w 114"/>
                <a:gd name="T25" fmla="*/ 86 h 108"/>
                <a:gd name="T26" fmla="*/ 53 w 114"/>
                <a:gd name="T27" fmla="*/ 61 h 108"/>
                <a:gd name="T28" fmla="*/ 48 w 114"/>
                <a:gd name="T29" fmla="*/ 100 h 108"/>
                <a:gd name="T30" fmla="*/ 57 w 114"/>
                <a:gd name="T31" fmla="*/ 108 h 108"/>
                <a:gd name="T32" fmla="*/ 65 w 114"/>
                <a:gd name="T33" fmla="*/ 100 h 108"/>
                <a:gd name="T34" fmla="*/ 61 w 114"/>
                <a:gd name="T35" fmla="*/ 61 h 108"/>
                <a:gd name="T36" fmla="*/ 100 w 114"/>
                <a:gd name="T37" fmla="*/ 84 h 108"/>
                <a:gd name="T38" fmla="*/ 105 w 114"/>
                <a:gd name="T39" fmla="*/ 86 h 108"/>
                <a:gd name="T40" fmla="*/ 114 w 114"/>
                <a:gd name="T41" fmla="*/ 77 h 108"/>
                <a:gd name="T42" fmla="*/ 108 w 114"/>
                <a:gd name="T43" fmla="*/ 69 h 108"/>
                <a:gd name="T44" fmla="*/ 67 w 114"/>
                <a:gd name="T45" fmla="*/ 54 h 108"/>
                <a:gd name="T46" fmla="*/ 108 w 114"/>
                <a:gd name="T47" fmla="*/ 39 h 108"/>
                <a:gd name="T48" fmla="*/ 114 w 114"/>
                <a:gd name="T49" fmla="*/ 31 h 108"/>
                <a:gd name="T50" fmla="*/ 105 w 114"/>
                <a:gd name="T51" fmla="*/ 22 h 108"/>
                <a:gd name="T52" fmla="*/ 100 w 114"/>
                <a:gd name="T53" fmla="*/ 24 h 108"/>
                <a:gd name="T54" fmla="*/ 61 w 114"/>
                <a:gd name="T55" fmla="*/ 4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08">
                  <a:moveTo>
                    <a:pt x="61" y="47"/>
                  </a:moveTo>
                  <a:cubicBezTo>
                    <a:pt x="62" y="42"/>
                    <a:pt x="65" y="11"/>
                    <a:pt x="65" y="8"/>
                  </a:cubicBezTo>
                  <a:cubicBezTo>
                    <a:pt x="65" y="4"/>
                    <a:pt x="62" y="0"/>
                    <a:pt x="57" y="0"/>
                  </a:cubicBezTo>
                  <a:cubicBezTo>
                    <a:pt x="52" y="0"/>
                    <a:pt x="48" y="4"/>
                    <a:pt x="48" y="8"/>
                  </a:cubicBezTo>
                  <a:cubicBezTo>
                    <a:pt x="48" y="11"/>
                    <a:pt x="52" y="42"/>
                    <a:pt x="53" y="47"/>
                  </a:cubicBezTo>
                  <a:lnTo>
                    <a:pt x="14" y="24"/>
                  </a:lnTo>
                  <a:cubicBezTo>
                    <a:pt x="12" y="23"/>
                    <a:pt x="11" y="22"/>
                    <a:pt x="8" y="22"/>
                  </a:cubicBezTo>
                  <a:cubicBezTo>
                    <a:pt x="4" y="22"/>
                    <a:pt x="0" y="26"/>
                    <a:pt x="0" y="31"/>
                  </a:cubicBezTo>
                  <a:cubicBezTo>
                    <a:pt x="0" y="35"/>
                    <a:pt x="2" y="38"/>
                    <a:pt x="5" y="39"/>
                  </a:cubicBezTo>
                  <a:cubicBezTo>
                    <a:pt x="19" y="44"/>
                    <a:pt x="33" y="49"/>
                    <a:pt x="47" y="54"/>
                  </a:cubicBezTo>
                  <a:cubicBezTo>
                    <a:pt x="33" y="59"/>
                    <a:pt x="10" y="67"/>
                    <a:pt x="6" y="69"/>
                  </a:cubicBezTo>
                  <a:cubicBezTo>
                    <a:pt x="4" y="70"/>
                    <a:pt x="0" y="71"/>
                    <a:pt x="0" y="77"/>
                  </a:cubicBezTo>
                  <a:cubicBezTo>
                    <a:pt x="0" y="82"/>
                    <a:pt x="4" y="86"/>
                    <a:pt x="8" y="86"/>
                  </a:cubicBezTo>
                  <a:cubicBezTo>
                    <a:pt x="11" y="86"/>
                    <a:pt x="19" y="81"/>
                    <a:pt x="53" y="61"/>
                  </a:cubicBezTo>
                  <a:cubicBezTo>
                    <a:pt x="52" y="66"/>
                    <a:pt x="48" y="97"/>
                    <a:pt x="48" y="100"/>
                  </a:cubicBezTo>
                  <a:cubicBezTo>
                    <a:pt x="48" y="104"/>
                    <a:pt x="52" y="108"/>
                    <a:pt x="57" y="108"/>
                  </a:cubicBezTo>
                  <a:cubicBezTo>
                    <a:pt x="62" y="108"/>
                    <a:pt x="65" y="104"/>
                    <a:pt x="65" y="100"/>
                  </a:cubicBezTo>
                  <a:cubicBezTo>
                    <a:pt x="65" y="97"/>
                    <a:pt x="62" y="66"/>
                    <a:pt x="61" y="61"/>
                  </a:cubicBezTo>
                  <a:lnTo>
                    <a:pt x="100" y="84"/>
                  </a:lnTo>
                  <a:cubicBezTo>
                    <a:pt x="102" y="85"/>
                    <a:pt x="103" y="86"/>
                    <a:pt x="105" y="86"/>
                  </a:cubicBezTo>
                  <a:cubicBezTo>
                    <a:pt x="109" y="86"/>
                    <a:pt x="114" y="82"/>
                    <a:pt x="114" y="77"/>
                  </a:cubicBezTo>
                  <a:cubicBezTo>
                    <a:pt x="114" y="73"/>
                    <a:pt x="111" y="70"/>
                    <a:pt x="108" y="69"/>
                  </a:cubicBezTo>
                  <a:cubicBezTo>
                    <a:pt x="95" y="64"/>
                    <a:pt x="81" y="59"/>
                    <a:pt x="67" y="54"/>
                  </a:cubicBezTo>
                  <a:cubicBezTo>
                    <a:pt x="81" y="49"/>
                    <a:pt x="104" y="41"/>
                    <a:pt x="108" y="39"/>
                  </a:cubicBezTo>
                  <a:cubicBezTo>
                    <a:pt x="109" y="38"/>
                    <a:pt x="114" y="37"/>
                    <a:pt x="114" y="31"/>
                  </a:cubicBezTo>
                  <a:cubicBezTo>
                    <a:pt x="114" y="26"/>
                    <a:pt x="109" y="22"/>
                    <a:pt x="105" y="22"/>
                  </a:cubicBezTo>
                  <a:cubicBezTo>
                    <a:pt x="103" y="22"/>
                    <a:pt x="102" y="23"/>
                    <a:pt x="100" y="24"/>
                  </a:cubicBezTo>
                  <a:lnTo>
                    <a:pt x="61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68">
              <a:extLst>
                <a:ext uri="{FF2B5EF4-FFF2-40B4-BE49-F238E27FC236}">
                  <a16:creationId xmlns:a16="http://schemas.microsoft.com/office/drawing/2014/main" id="{1D3C9B53-2AC7-4BE6-9A98-033E4F1FC4A6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163763" y="5126038"/>
              <a:ext cx="30163" cy="8890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69">
              <a:extLst>
                <a:ext uri="{FF2B5EF4-FFF2-40B4-BE49-F238E27FC236}">
                  <a16:creationId xmlns:a16="http://schemas.microsoft.com/office/drawing/2014/main" id="{35A7BAAD-27B2-4BE7-9FFC-711A742789F7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347913" y="5024438"/>
              <a:ext cx="114300" cy="133350"/>
            </a:xfrm>
            <a:custGeom>
              <a:avLst/>
              <a:gdLst>
                <a:gd name="T0" fmla="*/ 215 w 215"/>
                <a:gd name="T1" fmla="*/ 0 h 222"/>
                <a:gd name="T2" fmla="*/ 178 w 215"/>
                <a:gd name="T3" fmla="*/ 0 h 222"/>
                <a:gd name="T4" fmla="*/ 139 w 215"/>
                <a:gd name="T5" fmla="*/ 104 h 222"/>
                <a:gd name="T6" fmla="*/ 109 w 215"/>
                <a:gd name="T7" fmla="*/ 195 h 222"/>
                <a:gd name="T8" fmla="*/ 108 w 215"/>
                <a:gd name="T9" fmla="*/ 195 h 222"/>
                <a:gd name="T10" fmla="*/ 87 w 215"/>
                <a:gd name="T11" fmla="*/ 129 h 222"/>
                <a:gd name="T12" fmla="*/ 39 w 215"/>
                <a:gd name="T13" fmla="*/ 0 h 222"/>
                <a:gd name="T14" fmla="*/ 0 w 215"/>
                <a:gd name="T15" fmla="*/ 0 h 222"/>
                <a:gd name="T16" fmla="*/ 86 w 215"/>
                <a:gd name="T17" fmla="*/ 222 h 222"/>
                <a:gd name="T18" fmla="*/ 130 w 215"/>
                <a:gd name="T19" fmla="*/ 222 h 222"/>
                <a:gd name="T20" fmla="*/ 215 w 215"/>
                <a:gd name="T2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222">
                  <a:moveTo>
                    <a:pt x="215" y="0"/>
                  </a:moveTo>
                  <a:lnTo>
                    <a:pt x="178" y="0"/>
                  </a:lnTo>
                  <a:lnTo>
                    <a:pt x="139" y="104"/>
                  </a:lnTo>
                  <a:cubicBezTo>
                    <a:pt x="128" y="131"/>
                    <a:pt x="113" y="172"/>
                    <a:pt x="109" y="195"/>
                  </a:cubicBezTo>
                  <a:lnTo>
                    <a:pt x="108" y="195"/>
                  </a:lnTo>
                  <a:cubicBezTo>
                    <a:pt x="105" y="177"/>
                    <a:pt x="92" y="143"/>
                    <a:pt x="87" y="129"/>
                  </a:cubicBezTo>
                  <a:lnTo>
                    <a:pt x="39" y="0"/>
                  </a:lnTo>
                  <a:lnTo>
                    <a:pt x="0" y="0"/>
                  </a:lnTo>
                  <a:lnTo>
                    <a:pt x="86" y="222"/>
                  </a:lnTo>
                  <a:lnTo>
                    <a:pt x="130" y="222"/>
                  </a:lnTo>
                  <a:lnTo>
                    <a:pt x="215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70">
              <a:extLst>
                <a:ext uri="{FF2B5EF4-FFF2-40B4-BE49-F238E27FC236}">
                  <a16:creationId xmlns:a16="http://schemas.microsoft.com/office/drawing/2014/main" id="{C20BBBFF-A700-4311-B39D-6599E5B067F3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2478088" y="5019676"/>
              <a:ext cx="92075" cy="141288"/>
            </a:xfrm>
            <a:custGeom>
              <a:avLst/>
              <a:gdLst>
                <a:gd name="T0" fmla="*/ 177 w 177"/>
                <a:gd name="T1" fmla="*/ 86 h 235"/>
                <a:gd name="T2" fmla="*/ 94 w 177"/>
                <a:gd name="T3" fmla="*/ 0 h 235"/>
                <a:gd name="T4" fmla="*/ 16 w 177"/>
                <a:gd name="T5" fmla="*/ 21 h 235"/>
                <a:gd name="T6" fmla="*/ 19 w 177"/>
                <a:gd name="T7" fmla="*/ 54 h 235"/>
                <a:gd name="T8" fmla="*/ 94 w 177"/>
                <a:gd name="T9" fmla="*/ 29 h 235"/>
                <a:gd name="T10" fmla="*/ 138 w 177"/>
                <a:gd name="T11" fmla="*/ 86 h 235"/>
                <a:gd name="T12" fmla="*/ 138 w 177"/>
                <a:gd name="T13" fmla="*/ 108 h 235"/>
                <a:gd name="T14" fmla="*/ 0 w 177"/>
                <a:gd name="T15" fmla="*/ 173 h 235"/>
                <a:gd name="T16" fmla="*/ 57 w 177"/>
                <a:gd name="T17" fmla="*/ 235 h 235"/>
                <a:gd name="T18" fmla="*/ 139 w 177"/>
                <a:gd name="T19" fmla="*/ 212 h 235"/>
                <a:gd name="T20" fmla="*/ 139 w 177"/>
                <a:gd name="T21" fmla="*/ 230 h 235"/>
                <a:gd name="T22" fmla="*/ 177 w 177"/>
                <a:gd name="T23" fmla="*/ 230 h 235"/>
                <a:gd name="T24" fmla="*/ 177 w 177"/>
                <a:gd name="T25" fmla="*/ 86 h 235"/>
                <a:gd name="T26" fmla="*/ 138 w 177"/>
                <a:gd name="T27" fmla="*/ 164 h 235"/>
                <a:gd name="T28" fmla="*/ 121 w 177"/>
                <a:gd name="T29" fmla="*/ 195 h 235"/>
                <a:gd name="T30" fmla="*/ 82 w 177"/>
                <a:gd name="T31" fmla="*/ 205 h 235"/>
                <a:gd name="T32" fmla="*/ 36 w 177"/>
                <a:gd name="T33" fmla="*/ 172 h 235"/>
                <a:gd name="T34" fmla="*/ 138 w 177"/>
                <a:gd name="T35" fmla="*/ 133 h 235"/>
                <a:gd name="T36" fmla="*/ 138 w 177"/>
                <a:gd name="T37" fmla="*/ 16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77" y="86"/>
                  </a:moveTo>
                  <a:cubicBezTo>
                    <a:pt x="177" y="35"/>
                    <a:pt x="140" y="0"/>
                    <a:pt x="94" y="0"/>
                  </a:cubicBezTo>
                  <a:cubicBezTo>
                    <a:pt x="62" y="0"/>
                    <a:pt x="40" y="8"/>
                    <a:pt x="16" y="21"/>
                  </a:cubicBezTo>
                  <a:lnTo>
                    <a:pt x="19" y="54"/>
                  </a:lnTo>
                  <a:cubicBezTo>
                    <a:pt x="45" y="36"/>
                    <a:pt x="70" y="29"/>
                    <a:pt x="94" y="29"/>
                  </a:cubicBezTo>
                  <a:cubicBezTo>
                    <a:pt x="118" y="29"/>
                    <a:pt x="138" y="49"/>
                    <a:pt x="138" y="86"/>
                  </a:cubicBezTo>
                  <a:lnTo>
                    <a:pt x="138" y="108"/>
                  </a:lnTo>
                  <a:cubicBezTo>
                    <a:pt x="63" y="109"/>
                    <a:pt x="0" y="129"/>
                    <a:pt x="0" y="173"/>
                  </a:cubicBezTo>
                  <a:cubicBezTo>
                    <a:pt x="0" y="195"/>
                    <a:pt x="13" y="235"/>
                    <a:pt x="57" y="235"/>
                  </a:cubicBezTo>
                  <a:cubicBezTo>
                    <a:pt x="64" y="235"/>
                    <a:pt x="110" y="234"/>
                    <a:pt x="139" y="212"/>
                  </a:cubicBezTo>
                  <a:lnTo>
                    <a:pt x="139" y="230"/>
                  </a:lnTo>
                  <a:lnTo>
                    <a:pt x="177" y="230"/>
                  </a:lnTo>
                  <a:lnTo>
                    <a:pt x="177" y="86"/>
                  </a:lnTo>
                  <a:close/>
                  <a:moveTo>
                    <a:pt x="138" y="164"/>
                  </a:moveTo>
                  <a:cubicBezTo>
                    <a:pt x="138" y="173"/>
                    <a:pt x="138" y="186"/>
                    <a:pt x="121" y="195"/>
                  </a:cubicBezTo>
                  <a:cubicBezTo>
                    <a:pt x="106" y="204"/>
                    <a:pt x="87" y="205"/>
                    <a:pt x="82" y="205"/>
                  </a:cubicBezTo>
                  <a:cubicBezTo>
                    <a:pt x="58" y="205"/>
                    <a:pt x="36" y="193"/>
                    <a:pt x="36" y="172"/>
                  </a:cubicBezTo>
                  <a:cubicBezTo>
                    <a:pt x="36" y="137"/>
                    <a:pt x="116" y="134"/>
                    <a:pt x="138" y="133"/>
                  </a:cubicBezTo>
                  <a:lnTo>
                    <a:pt x="138" y="1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71">
              <a:extLst>
                <a:ext uri="{FF2B5EF4-FFF2-40B4-BE49-F238E27FC236}">
                  <a16:creationId xmlns:a16="http://schemas.microsoft.com/office/drawing/2014/main" id="{350A3254-B13F-4996-A29B-7C5ADBEC4E5F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13025" y="4949826"/>
              <a:ext cx="19050" cy="2079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72">
              <a:extLst>
                <a:ext uri="{FF2B5EF4-FFF2-40B4-BE49-F238E27FC236}">
                  <a16:creationId xmlns:a16="http://schemas.microsoft.com/office/drawing/2014/main" id="{A3489FF6-D4E2-421B-A3C6-7C1F5602093E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679700" y="4932363"/>
              <a:ext cx="61913" cy="300038"/>
            </a:xfrm>
            <a:custGeom>
              <a:avLst/>
              <a:gdLst>
                <a:gd name="T0" fmla="*/ 116 w 116"/>
                <a:gd name="T1" fmla="*/ 495 h 500"/>
                <a:gd name="T2" fmla="*/ 108 w 116"/>
                <a:gd name="T3" fmla="*/ 484 h 500"/>
                <a:gd name="T4" fmla="*/ 29 w 116"/>
                <a:gd name="T5" fmla="*/ 250 h 500"/>
                <a:gd name="T6" fmla="*/ 110 w 116"/>
                <a:gd name="T7" fmla="*/ 14 h 500"/>
                <a:gd name="T8" fmla="*/ 116 w 116"/>
                <a:gd name="T9" fmla="*/ 5 h 500"/>
                <a:gd name="T10" fmla="*/ 111 w 116"/>
                <a:gd name="T11" fmla="*/ 0 h 500"/>
                <a:gd name="T12" fmla="*/ 32 w 116"/>
                <a:gd name="T13" fmla="*/ 98 h 500"/>
                <a:gd name="T14" fmla="*/ 0 w 116"/>
                <a:gd name="T15" fmla="*/ 250 h 500"/>
                <a:gd name="T16" fmla="*/ 33 w 116"/>
                <a:gd name="T17" fmla="*/ 406 h 500"/>
                <a:gd name="T18" fmla="*/ 111 w 116"/>
                <a:gd name="T19" fmla="*/ 500 h 500"/>
                <a:gd name="T20" fmla="*/ 116 w 116"/>
                <a:gd name="T21" fmla="*/ 49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500">
                  <a:moveTo>
                    <a:pt x="116" y="495"/>
                  </a:moveTo>
                  <a:cubicBezTo>
                    <a:pt x="116" y="493"/>
                    <a:pt x="116" y="492"/>
                    <a:pt x="108" y="484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500"/>
                    <a:pt x="111" y="500"/>
                  </a:cubicBezTo>
                  <a:cubicBezTo>
                    <a:pt x="114" y="500"/>
                    <a:pt x="116" y="498"/>
                    <a:pt x="116" y="49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73">
              <a:extLst>
                <a:ext uri="{FF2B5EF4-FFF2-40B4-BE49-F238E27FC236}">
                  <a16:creationId xmlns:a16="http://schemas.microsoft.com/office/drawing/2014/main" id="{9E5D1C42-0724-4701-A594-40454622CEDF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765425" y="4951413"/>
              <a:ext cx="160338" cy="206375"/>
            </a:xfrm>
            <a:custGeom>
              <a:avLst/>
              <a:gdLst>
                <a:gd name="T0" fmla="*/ 174 w 303"/>
                <a:gd name="T1" fmla="*/ 32 h 344"/>
                <a:gd name="T2" fmla="*/ 218 w 303"/>
                <a:gd name="T3" fmla="*/ 32 h 344"/>
                <a:gd name="T4" fmla="*/ 236 w 303"/>
                <a:gd name="T5" fmla="*/ 33 h 344"/>
                <a:gd name="T6" fmla="*/ 303 w 303"/>
                <a:gd name="T7" fmla="*/ 33 h 344"/>
                <a:gd name="T8" fmla="*/ 303 w 303"/>
                <a:gd name="T9" fmla="*/ 0 h 344"/>
                <a:gd name="T10" fmla="*/ 0 w 303"/>
                <a:gd name="T11" fmla="*/ 0 h 344"/>
                <a:gd name="T12" fmla="*/ 0 w 303"/>
                <a:gd name="T13" fmla="*/ 33 h 344"/>
                <a:gd name="T14" fmla="*/ 67 w 303"/>
                <a:gd name="T15" fmla="*/ 33 h 344"/>
                <a:gd name="T16" fmla="*/ 84 w 303"/>
                <a:gd name="T17" fmla="*/ 32 h 344"/>
                <a:gd name="T18" fmla="*/ 129 w 303"/>
                <a:gd name="T19" fmla="*/ 32 h 344"/>
                <a:gd name="T20" fmla="*/ 129 w 303"/>
                <a:gd name="T21" fmla="*/ 344 h 344"/>
                <a:gd name="T22" fmla="*/ 174 w 303"/>
                <a:gd name="T23" fmla="*/ 344 h 344"/>
                <a:gd name="T24" fmla="*/ 174 w 303"/>
                <a:gd name="T25" fmla="*/ 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4">
                  <a:moveTo>
                    <a:pt x="174" y="32"/>
                  </a:moveTo>
                  <a:lnTo>
                    <a:pt x="218" y="32"/>
                  </a:lnTo>
                  <a:cubicBezTo>
                    <a:pt x="224" y="32"/>
                    <a:pt x="230" y="33"/>
                    <a:pt x="236" y="33"/>
                  </a:cubicBezTo>
                  <a:lnTo>
                    <a:pt x="303" y="33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67" y="33"/>
                  </a:lnTo>
                  <a:cubicBezTo>
                    <a:pt x="72" y="33"/>
                    <a:pt x="78" y="32"/>
                    <a:pt x="84" y="32"/>
                  </a:cubicBezTo>
                  <a:lnTo>
                    <a:pt x="129" y="32"/>
                  </a:lnTo>
                  <a:lnTo>
                    <a:pt x="129" y="344"/>
                  </a:lnTo>
                  <a:lnTo>
                    <a:pt x="174" y="344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74">
              <a:extLst>
                <a:ext uri="{FF2B5EF4-FFF2-40B4-BE49-F238E27FC236}">
                  <a16:creationId xmlns:a16="http://schemas.microsoft.com/office/drawing/2014/main" id="{5C4877F7-E1B2-40B5-83FD-4E8D84D4DB7A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933700" y="5021263"/>
              <a:ext cx="65088" cy="136525"/>
            </a:xfrm>
            <a:custGeom>
              <a:avLst/>
              <a:gdLst>
                <a:gd name="T0" fmla="*/ 38 w 122"/>
                <a:gd name="T1" fmla="*/ 120 h 227"/>
                <a:gd name="T2" fmla="*/ 122 w 122"/>
                <a:gd name="T3" fmla="*/ 33 h 227"/>
                <a:gd name="T4" fmla="*/ 122 w 122"/>
                <a:gd name="T5" fmla="*/ 0 h 227"/>
                <a:gd name="T6" fmla="*/ 35 w 122"/>
                <a:gd name="T7" fmla="*/ 48 h 227"/>
                <a:gd name="T8" fmla="*/ 35 w 122"/>
                <a:gd name="T9" fmla="*/ 2 h 227"/>
                <a:gd name="T10" fmla="*/ 0 w 122"/>
                <a:gd name="T11" fmla="*/ 2 h 227"/>
                <a:gd name="T12" fmla="*/ 0 w 122"/>
                <a:gd name="T13" fmla="*/ 227 h 227"/>
                <a:gd name="T14" fmla="*/ 38 w 122"/>
                <a:gd name="T15" fmla="*/ 227 h 227"/>
                <a:gd name="T16" fmla="*/ 38 w 122"/>
                <a:gd name="T17" fmla="*/ 1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27">
                  <a:moveTo>
                    <a:pt x="38" y="120"/>
                  </a:moveTo>
                  <a:cubicBezTo>
                    <a:pt x="38" y="70"/>
                    <a:pt x="74" y="34"/>
                    <a:pt x="122" y="33"/>
                  </a:cubicBezTo>
                  <a:lnTo>
                    <a:pt x="122" y="0"/>
                  </a:lnTo>
                  <a:cubicBezTo>
                    <a:pt x="78" y="0"/>
                    <a:pt x="51" y="25"/>
                    <a:pt x="35" y="48"/>
                  </a:cubicBezTo>
                  <a:lnTo>
                    <a:pt x="35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75">
              <a:extLst>
                <a:ext uri="{FF2B5EF4-FFF2-40B4-BE49-F238E27FC236}">
                  <a16:creationId xmlns:a16="http://schemas.microsoft.com/office/drawing/2014/main" id="{50097A8F-C5D6-4F2A-BFD0-29B66CB56582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3014663" y="5019676"/>
              <a:ext cx="92075" cy="141288"/>
            </a:xfrm>
            <a:custGeom>
              <a:avLst/>
              <a:gdLst>
                <a:gd name="T0" fmla="*/ 177 w 177"/>
                <a:gd name="T1" fmla="*/ 86 h 235"/>
                <a:gd name="T2" fmla="*/ 94 w 177"/>
                <a:gd name="T3" fmla="*/ 0 h 235"/>
                <a:gd name="T4" fmla="*/ 16 w 177"/>
                <a:gd name="T5" fmla="*/ 21 h 235"/>
                <a:gd name="T6" fmla="*/ 19 w 177"/>
                <a:gd name="T7" fmla="*/ 54 h 235"/>
                <a:gd name="T8" fmla="*/ 94 w 177"/>
                <a:gd name="T9" fmla="*/ 29 h 235"/>
                <a:gd name="T10" fmla="*/ 138 w 177"/>
                <a:gd name="T11" fmla="*/ 86 h 235"/>
                <a:gd name="T12" fmla="*/ 138 w 177"/>
                <a:gd name="T13" fmla="*/ 108 h 235"/>
                <a:gd name="T14" fmla="*/ 0 w 177"/>
                <a:gd name="T15" fmla="*/ 173 h 235"/>
                <a:gd name="T16" fmla="*/ 57 w 177"/>
                <a:gd name="T17" fmla="*/ 235 h 235"/>
                <a:gd name="T18" fmla="*/ 139 w 177"/>
                <a:gd name="T19" fmla="*/ 212 h 235"/>
                <a:gd name="T20" fmla="*/ 139 w 177"/>
                <a:gd name="T21" fmla="*/ 230 h 235"/>
                <a:gd name="T22" fmla="*/ 177 w 177"/>
                <a:gd name="T23" fmla="*/ 230 h 235"/>
                <a:gd name="T24" fmla="*/ 177 w 177"/>
                <a:gd name="T25" fmla="*/ 86 h 235"/>
                <a:gd name="T26" fmla="*/ 138 w 177"/>
                <a:gd name="T27" fmla="*/ 164 h 235"/>
                <a:gd name="T28" fmla="*/ 121 w 177"/>
                <a:gd name="T29" fmla="*/ 195 h 235"/>
                <a:gd name="T30" fmla="*/ 82 w 177"/>
                <a:gd name="T31" fmla="*/ 205 h 235"/>
                <a:gd name="T32" fmla="*/ 36 w 177"/>
                <a:gd name="T33" fmla="*/ 172 h 235"/>
                <a:gd name="T34" fmla="*/ 138 w 177"/>
                <a:gd name="T35" fmla="*/ 133 h 235"/>
                <a:gd name="T36" fmla="*/ 138 w 177"/>
                <a:gd name="T37" fmla="*/ 16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77" y="86"/>
                  </a:moveTo>
                  <a:cubicBezTo>
                    <a:pt x="177" y="35"/>
                    <a:pt x="140" y="0"/>
                    <a:pt x="94" y="0"/>
                  </a:cubicBezTo>
                  <a:cubicBezTo>
                    <a:pt x="62" y="0"/>
                    <a:pt x="40" y="8"/>
                    <a:pt x="16" y="21"/>
                  </a:cubicBezTo>
                  <a:lnTo>
                    <a:pt x="19" y="54"/>
                  </a:lnTo>
                  <a:cubicBezTo>
                    <a:pt x="45" y="36"/>
                    <a:pt x="70" y="29"/>
                    <a:pt x="94" y="29"/>
                  </a:cubicBezTo>
                  <a:cubicBezTo>
                    <a:pt x="118" y="29"/>
                    <a:pt x="138" y="49"/>
                    <a:pt x="138" y="86"/>
                  </a:cubicBezTo>
                  <a:lnTo>
                    <a:pt x="138" y="108"/>
                  </a:lnTo>
                  <a:cubicBezTo>
                    <a:pt x="63" y="109"/>
                    <a:pt x="0" y="129"/>
                    <a:pt x="0" y="173"/>
                  </a:cubicBezTo>
                  <a:cubicBezTo>
                    <a:pt x="0" y="195"/>
                    <a:pt x="13" y="235"/>
                    <a:pt x="57" y="235"/>
                  </a:cubicBezTo>
                  <a:cubicBezTo>
                    <a:pt x="63" y="235"/>
                    <a:pt x="110" y="234"/>
                    <a:pt x="139" y="212"/>
                  </a:cubicBezTo>
                  <a:lnTo>
                    <a:pt x="139" y="230"/>
                  </a:lnTo>
                  <a:lnTo>
                    <a:pt x="177" y="230"/>
                  </a:lnTo>
                  <a:lnTo>
                    <a:pt x="177" y="86"/>
                  </a:lnTo>
                  <a:close/>
                  <a:moveTo>
                    <a:pt x="138" y="164"/>
                  </a:moveTo>
                  <a:cubicBezTo>
                    <a:pt x="138" y="173"/>
                    <a:pt x="138" y="186"/>
                    <a:pt x="121" y="195"/>
                  </a:cubicBezTo>
                  <a:cubicBezTo>
                    <a:pt x="106" y="204"/>
                    <a:pt x="87" y="205"/>
                    <a:pt x="82" y="205"/>
                  </a:cubicBezTo>
                  <a:cubicBezTo>
                    <a:pt x="58" y="205"/>
                    <a:pt x="36" y="193"/>
                    <a:pt x="36" y="172"/>
                  </a:cubicBezTo>
                  <a:cubicBezTo>
                    <a:pt x="36" y="137"/>
                    <a:pt x="116" y="134"/>
                    <a:pt x="138" y="133"/>
                  </a:cubicBezTo>
                  <a:lnTo>
                    <a:pt x="138" y="1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76">
              <a:extLst>
                <a:ext uri="{FF2B5EF4-FFF2-40B4-BE49-F238E27FC236}">
                  <a16:creationId xmlns:a16="http://schemas.microsoft.com/office/drawing/2014/main" id="{82A8A7EE-2527-4771-845D-E2B6D9995DE5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149600" y="5021263"/>
              <a:ext cx="93663" cy="136525"/>
            </a:xfrm>
            <a:custGeom>
              <a:avLst/>
              <a:gdLst>
                <a:gd name="T0" fmla="*/ 177 w 177"/>
                <a:gd name="T1" fmla="*/ 78 h 227"/>
                <a:gd name="T2" fmla="*/ 109 w 177"/>
                <a:gd name="T3" fmla="*/ 0 h 227"/>
                <a:gd name="T4" fmla="*/ 36 w 177"/>
                <a:gd name="T5" fmla="*/ 38 h 227"/>
                <a:gd name="T6" fmla="*/ 36 w 177"/>
                <a:gd name="T7" fmla="*/ 2 h 227"/>
                <a:gd name="T8" fmla="*/ 0 w 177"/>
                <a:gd name="T9" fmla="*/ 2 h 227"/>
                <a:gd name="T10" fmla="*/ 0 w 177"/>
                <a:gd name="T11" fmla="*/ 227 h 227"/>
                <a:gd name="T12" fmla="*/ 39 w 177"/>
                <a:gd name="T13" fmla="*/ 227 h 227"/>
                <a:gd name="T14" fmla="*/ 39 w 177"/>
                <a:gd name="T15" fmla="*/ 105 h 227"/>
                <a:gd name="T16" fmla="*/ 90 w 177"/>
                <a:gd name="T17" fmla="*/ 30 h 227"/>
                <a:gd name="T18" fmla="*/ 138 w 177"/>
                <a:gd name="T19" fmla="*/ 82 h 227"/>
                <a:gd name="T20" fmla="*/ 138 w 177"/>
                <a:gd name="T21" fmla="*/ 227 h 227"/>
                <a:gd name="T22" fmla="*/ 177 w 177"/>
                <a:gd name="T23" fmla="*/ 227 h 227"/>
                <a:gd name="T24" fmla="*/ 177 w 177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7">
                  <a:moveTo>
                    <a:pt x="177" y="78"/>
                  </a:moveTo>
                  <a:cubicBezTo>
                    <a:pt x="177" y="45"/>
                    <a:pt x="170" y="0"/>
                    <a:pt x="109" y="0"/>
                  </a:cubicBezTo>
                  <a:cubicBezTo>
                    <a:pt x="64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2" y="30"/>
                    <a:pt x="90" y="30"/>
                  </a:cubicBezTo>
                  <a:cubicBezTo>
                    <a:pt x="138" y="30"/>
                    <a:pt x="138" y="66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77">
              <a:extLst>
                <a:ext uri="{FF2B5EF4-FFF2-40B4-BE49-F238E27FC236}">
                  <a16:creationId xmlns:a16="http://schemas.microsoft.com/office/drawing/2014/main" id="{DBEA74C0-6EB6-4B39-AAD0-114CBF9BEC53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278188" y="4932363"/>
              <a:ext cx="61913" cy="300038"/>
            </a:xfrm>
            <a:custGeom>
              <a:avLst/>
              <a:gdLst>
                <a:gd name="T0" fmla="*/ 115 w 115"/>
                <a:gd name="T1" fmla="*/ 250 h 500"/>
                <a:gd name="T2" fmla="*/ 83 w 115"/>
                <a:gd name="T3" fmla="*/ 94 h 500"/>
                <a:gd name="T4" fmla="*/ 5 w 115"/>
                <a:gd name="T5" fmla="*/ 0 h 500"/>
                <a:gd name="T6" fmla="*/ 0 w 115"/>
                <a:gd name="T7" fmla="*/ 5 h 500"/>
                <a:gd name="T8" fmla="*/ 9 w 115"/>
                <a:gd name="T9" fmla="*/ 17 h 500"/>
                <a:gd name="T10" fmla="*/ 87 w 115"/>
                <a:gd name="T11" fmla="*/ 250 h 500"/>
                <a:gd name="T12" fmla="*/ 6 w 115"/>
                <a:gd name="T13" fmla="*/ 486 h 500"/>
                <a:gd name="T14" fmla="*/ 0 w 115"/>
                <a:gd name="T15" fmla="*/ 495 h 500"/>
                <a:gd name="T16" fmla="*/ 5 w 115"/>
                <a:gd name="T17" fmla="*/ 500 h 500"/>
                <a:gd name="T18" fmla="*/ 84 w 115"/>
                <a:gd name="T19" fmla="*/ 402 h 500"/>
                <a:gd name="T20" fmla="*/ 115 w 115"/>
                <a:gd name="T21" fmla="*/ 2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500">
                  <a:moveTo>
                    <a:pt x="115" y="250"/>
                  </a:moveTo>
                  <a:cubicBezTo>
                    <a:pt x="115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6"/>
                    <a:pt x="87" y="250"/>
                  </a:cubicBezTo>
                  <a:cubicBezTo>
                    <a:pt x="87" y="335"/>
                    <a:pt x="68" y="423"/>
                    <a:pt x="6" y="486"/>
                  </a:cubicBezTo>
                  <a:cubicBezTo>
                    <a:pt x="0" y="492"/>
                    <a:pt x="0" y="493"/>
                    <a:pt x="0" y="495"/>
                  </a:cubicBezTo>
                  <a:cubicBezTo>
                    <a:pt x="0" y="498"/>
                    <a:pt x="2" y="500"/>
                    <a:pt x="5" y="500"/>
                  </a:cubicBezTo>
                  <a:cubicBezTo>
                    <a:pt x="10" y="500"/>
                    <a:pt x="55" y="466"/>
                    <a:pt x="84" y="402"/>
                  </a:cubicBezTo>
                  <a:cubicBezTo>
                    <a:pt x="109" y="347"/>
                    <a:pt x="115" y="292"/>
                    <a:pt x="115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78">
              <a:extLst>
                <a:ext uri="{FF2B5EF4-FFF2-40B4-BE49-F238E27FC236}">
                  <a16:creationId xmlns:a16="http://schemas.microsoft.com/office/drawing/2014/main" id="{F1240278-2278-4C52-96A3-332A8DA101C7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387725" y="5126038"/>
              <a:ext cx="31750" cy="889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79">
              <a:extLst>
                <a:ext uri="{FF2B5EF4-FFF2-40B4-BE49-F238E27FC236}">
                  <a16:creationId xmlns:a16="http://schemas.microsoft.com/office/drawing/2014/main" id="{5E9501F8-4371-44F6-AF6C-625C0C2DEDC0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581400" y="4949826"/>
              <a:ext cx="96838" cy="211138"/>
            </a:xfrm>
            <a:custGeom>
              <a:avLst/>
              <a:gdLst>
                <a:gd name="T0" fmla="*/ 96 w 183"/>
                <a:gd name="T1" fmla="*/ 6 h 352"/>
                <a:gd name="T2" fmla="*/ 89 w 183"/>
                <a:gd name="T3" fmla="*/ 0 h 352"/>
                <a:gd name="T4" fmla="*/ 28 w 183"/>
                <a:gd name="T5" fmla="*/ 5 h 352"/>
                <a:gd name="T6" fmla="*/ 19 w 183"/>
                <a:gd name="T7" fmla="*/ 15 h 352"/>
                <a:gd name="T8" fmla="*/ 31 w 183"/>
                <a:gd name="T9" fmla="*/ 21 h 352"/>
                <a:gd name="T10" fmla="*/ 56 w 183"/>
                <a:gd name="T11" fmla="*/ 30 h 352"/>
                <a:gd name="T12" fmla="*/ 49 w 183"/>
                <a:gd name="T13" fmla="*/ 61 h 352"/>
                <a:gd name="T14" fmla="*/ 8 w 183"/>
                <a:gd name="T15" fmla="*/ 224 h 352"/>
                <a:gd name="T16" fmla="*/ 0 w 183"/>
                <a:gd name="T17" fmla="*/ 274 h 352"/>
                <a:gd name="T18" fmla="*/ 63 w 183"/>
                <a:gd name="T19" fmla="*/ 352 h 352"/>
                <a:gd name="T20" fmla="*/ 183 w 183"/>
                <a:gd name="T21" fmla="*/ 206 h 352"/>
                <a:gd name="T22" fmla="*/ 117 w 183"/>
                <a:gd name="T23" fmla="*/ 126 h 352"/>
                <a:gd name="T24" fmla="*/ 59 w 183"/>
                <a:gd name="T25" fmla="*/ 156 h 352"/>
                <a:gd name="T26" fmla="*/ 96 w 183"/>
                <a:gd name="T27" fmla="*/ 6 h 352"/>
                <a:gd name="T28" fmla="*/ 49 w 183"/>
                <a:gd name="T29" fmla="*/ 195 h 352"/>
                <a:gd name="T30" fmla="*/ 56 w 183"/>
                <a:gd name="T31" fmla="*/ 177 h 352"/>
                <a:gd name="T32" fmla="*/ 116 w 183"/>
                <a:gd name="T33" fmla="*/ 137 h 352"/>
                <a:gd name="T34" fmla="*/ 147 w 183"/>
                <a:gd name="T35" fmla="*/ 184 h 352"/>
                <a:gd name="T36" fmla="*/ 122 w 183"/>
                <a:gd name="T37" fmla="*/ 290 h 352"/>
                <a:gd name="T38" fmla="*/ 63 w 183"/>
                <a:gd name="T39" fmla="*/ 341 h 352"/>
                <a:gd name="T40" fmla="*/ 30 w 183"/>
                <a:gd name="T41" fmla="*/ 291 h 352"/>
                <a:gd name="T42" fmla="*/ 38 w 183"/>
                <a:gd name="T43" fmla="*/ 240 h 352"/>
                <a:gd name="T44" fmla="*/ 49 w 183"/>
                <a:gd name="T45" fmla="*/ 19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2">
                  <a:moveTo>
                    <a:pt x="96" y="6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6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5"/>
                    <a:pt x="56" y="30"/>
                  </a:cubicBezTo>
                  <a:cubicBezTo>
                    <a:pt x="56" y="33"/>
                    <a:pt x="51" y="50"/>
                    <a:pt x="49" y="61"/>
                  </a:cubicBezTo>
                  <a:lnTo>
                    <a:pt x="8" y="224"/>
                  </a:lnTo>
                  <a:cubicBezTo>
                    <a:pt x="2" y="248"/>
                    <a:pt x="0" y="256"/>
                    <a:pt x="0" y="274"/>
                  </a:cubicBezTo>
                  <a:cubicBezTo>
                    <a:pt x="0" y="321"/>
                    <a:pt x="26" y="352"/>
                    <a:pt x="63" y="352"/>
                  </a:cubicBezTo>
                  <a:cubicBezTo>
                    <a:pt x="122" y="352"/>
                    <a:pt x="183" y="278"/>
                    <a:pt x="183" y="206"/>
                  </a:cubicBezTo>
                  <a:cubicBezTo>
                    <a:pt x="183" y="161"/>
                    <a:pt x="157" y="126"/>
                    <a:pt x="117" y="126"/>
                  </a:cubicBezTo>
                  <a:cubicBezTo>
                    <a:pt x="94" y="126"/>
                    <a:pt x="74" y="141"/>
                    <a:pt x="59" y="156"/>
                  </a:cubicBezTo>
                  <a:lnTo>
                    <a:pt x="96" y="6"/>
                  </a:lnTo>
                  <a:close/>
                  <a:moveTo>
                    <a:pt x="49" y="195"/>
                  </a:moveTo>
                  <a:cubicBezTo>
                    <a:pt x="52" y="184"/>
                    <a:pt x="52" y="183"/>
                    <a:pt x="56" y="177"/>
                  </a:cubicBezTo>
                  <a:cubicBezTo>
                    <a:pt x="81" y="145"/>
                    <a:pt x="103" y="137"/>
                    <a:pt x="116" y="137"/>
                  </a:cubicBezTo>
                  <a:cubicBezTo>
                    <a:pt x="134" y="137"/>
                    <a:pt x="147" y="152"/>
                    <a:pt x="147" y="184"/>
                  </a:cubicBezTo>
                  <a:cubicBezTo>
                    <a:pt x="147" y="214"/>
                    <a:pt x="131" y="271"/>
                    <a:pt x="122" y="290"/>
                  </a:cubicBezTo>
                  <a:cubicBezTo>
                    <a:pt x="106" y="323"/>
                    <a:pt x="83" y="341"/>
                    <a:pt x="63" y="341"/>
                  </a:cubicBezTo>
                  <a:cubicBezTo>
                    <a:pt x="46" y="341"/>
                    <a:pt x="30" y="328"/>
                    <a:pt x="30" y="291"/>
                  </a:cubicBezTo>
                  <a:cubicBezTo>
                    <a:pt x="30" y="281"/>
                    <a:pt x="30" y="272"/>
                    <a:pt x="38" y="240"/>
                  </a:cubicBezTo>
                  <a:lnTo>
                    <a:pt x="49" y="1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80">
              <a:extLst>
                <a:ext uri="{FF2B5EF4-FFF2-40B4-BE49-F238E27FC236}">
                  <a16:creationId xmlns:a16="http://schemas.microsoft.com/office/drawing/2014/main" id="{62D4B491-63D0-4BD5-AACB-3AF0FF62E01F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694113" y="4903788"/>
              <a:ext cx="68263" cy="357188"/>
            </a:xfrm>
            <a:custGeom>
              <a:avLst/>
              <a:gdLst>
                <a:gd name="T0" fmla="*/ 130 w 130"/>
                <a:gd name="T1" fmla="*/ 299 h 598"/>
                <a:gd name="T2" fmla="*/ 52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5 h 598"/>
                <a:gd name="T12" fmla="*/ 96 w 130"/>
                <a:gd name="T13" fmla="*/ 299 h 598"/>
                <a:gd name="T14" fmla="*/ 78 w 130"/>
                <a:gd name="T15" fmla="*/ 449 h 598"/>
                <a:gd name="T16" fmla="*/ 5 w 130"/>
                <a:gd name="T17" fmla="*/ 587 h 598"/>
                <a:gd name="T18" fmla="*/ 0 w 130"/>
                <a:gd name="T19" fmla="*/ 593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299"/>
                  </a:moveTo>
                  <a:cubicBezTo>
                    <a:pt x="130" y="228"/>
                    <a:pt x="118" y="128"/>
                    <a:pt x="52" y="44"/>
                  </a:cubicBezTo>
                  <a:cubicBezTo>
                    <a:pt x="47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8"/>
                    <a:pt x="3" y="10"/>
                  </a:cubicBezTo>
                  <a:cubicBezTo>
                    <a:pt x="27" y="36"/>
                    <a:pt x="59" y="76"/>
                    <a:pt x="80" y="155"/>
                  </a:cubicBezTo>
                  <a:cubicBezTo>
                    <a:pt x="91" y="201"/>
                    <a:pt x="96" y="252"/>
                    <a:pt x="96" y="299"/>
                  </a:cubicBezTo>
                  <a:cubicBezTo>
                    <a:pt x="96" y="349"/>
                    <a:pt x="91" y="400"/>
                    <a:pt x="78" y="449"/>
                  </a:cubicBezTo>
                  <a:cubicBezTo>
                    <a:pt x="59" y="519"/>
                    <a:pt x="30" y="559"/>
                    <a:pt x="5" y="587"/>
                  </a:cubicBezTo>
                  <a:cubicBezTo>
                    <a:pt x="0" y="591"/>
                    <a:pt x="0" y="592"/>
                    <a:pt x="0" y="593"/>
                  </a:cubicBezTo>
                  <a:cubicBezTo>
                    <a:pt x="0" y="597"/>
                    <a:pt x="4" y="598"/>
                    <a:pt x="6" y="598"/>
                  </a:cubicBezTo>
                  <a:cubicBezTo>
                    <a:pt x="14" y="598"/>
                    <a:pt x="41" y="568"/>
                    <a:pt x="47" y="561"/>
                  </a:cubicBezTo>
                  <a:cubicBezTo>
                    <a:pt x="98" y="501"/>
                    <a:pt x="130" y="411"/>
                    <a:pt x="130" y="29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7" name="Left Bracket 266">
            <a:extLst>
              <a:ext uri="{FF2B5EF4-FFF2-40B4-BE49-F238E27FC236}">
                <a16:creationId xmlns:a16="http://schemas.microsoft.com/office/drawing/2014/main" id="{D0688925-B2CB-436A-831E-83A4435449EC}"/>
              </a:ext>
            </a:extLst>
          </p:cNvPr>
          <p:cNvSpPr/>
          <p:nvPr/>
        </p:nvSpPr>
        <p:spPr>
          <a:xfrm rot="16200000">
            <a:off x="4220782" y="5228592"/>
            <a:ext cx="112831" cy="988291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B3E33906-5B7F-434F-8A52-5BEB5686740A}"/>
              </a:ext>
            </a:extLst>
          </p:cNvPr>
          <p:cNvCxnSpPr>
            <a:cxnSpLocks/>
          </p:cNvCxnSpPr>
          <p:nvPr/>
        </p:nvCxnSpPr>
        <p:spPr>
          <a:xfrm>
            <a:off x="4274873" y="5779151"/>
            <a:ext cx="0" cy="5102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E5F26DDA-3531-4345-BB22-F1B5242EE99B}"/>
              </a:ext>
            </a:extLst>
          </p:cNvPr>
          <p:cNvSpPr txBox="1"/>
          <p:nvPr/>
        </p:nvSpPr>
        <p:spPr>
          <a:xfrm>
            <a:off x="9031563" y="2379659"/>
            <a:ext cx="114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err="1"/>
              <a:t>SimExt</a:t>
            </a:r>
            <a:endParaRPr lang="en-US" sz="2400" b="1" dirty="0"/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2ABD2894-A9BF-4EC7-8BBC-95DC503C73AD}"/>
              </a:ext>
            </a:extLst>
          </p:cNvPr>
          <p:cNvCxnSpPr>
            <a:cxnSpLocks/>
          </p:cNvCxnSpPr>
          <p:nvPr/>
        </p:nvCxnSpPr>
        <p:spPr>
          <a:xfrm>
            <a:off x="5753692" y="2514600"/>
            <a:ext cx="0" cy="23433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>
            <a:extLst>
              <a:ext uri="{FF2B5EF4-FFF2-40B4-BE49-F238E27FC236}">
                <a16:creationId xmlns:a16="http://schemas.microsoft.com/office/drawing/2014/main" id="{9D81FCB4-031B-4330-8B4B-92285D4FDB7D}"/>
              </a:ext>
            </a:extLst>
          </p:cNvPr>
          <p:cNvSpPr txBox="1"/>
          <p:nvPr/>
        </p:nvSpPr>
        <p:spPr>
          <a:xfrm>
            <a:off x="1838698" y="2328200"/>
            <a:ext cx="114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/>
              <a:t>Real</a:t>
            </a:r>
            <a:endParaRPr lang="en-US" sz="2400" b="1" dirty="0"/>
          </a:p>
        </p:txBody>
      </p:sp>
      <p:pic>
        <p:nvPicPr>
          <p:cNvPr id="276" name="Picture 275">
            <a:extLst>
              <a:ext uri="{FF2B5EF4-FFF2-40B4-BE49-F238E27FC236}">
                <a16:creationId xmlns:a16="http://schemas.microsoft.com/office/drawing/2014/main" id="{F23D0457-EA37-4019-8440-DCC68FC936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76" y="3001496"/>
            <a:ext cx="402564" cy="269118"/>
          </a:xfrm>
          <a:prstGeom prst="rect">
            <a:avLst/>
          </a:prstGeom>
        </p:spPr>
      </p:pic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00FC6AD-7D88-4B2F-AF1A-523C5A448B0A}"/>
              </a:ext>
            </a:extLst>
          </p:cNvPr>
          <p:cNvCxnSpPr>
            <a:cxnSpLocks/>
          </p:cNvCxnSpPr>
          <p:nvPr/>
        </p:nvCxnSpPr>
        <p:spPr>
          <a:xfrm flipH="1">
            <a:off x="6869969" y="3409460"/>
            <a:ext cx="100600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A0398A03-0CCE-446D-92B7-4D67DC4ED044}"/>
              </a:ext>
            </a:extLst>
          </p:cNvPr>
          <p:cNvCxnSpPr>
            <a:cxnSpLocks/>
          </p:cNvCxnSpPr>
          <p:nvPr/>
        </p:nvCxnSpPr>
        <p:spPr>
          <a:xfrm>
            <a:off x="6870937" y="4054307"/>
            <a:ext cx="104255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CA192224-40C9-4D27-B715-A3FA98A64F61}"/>
              </a:ext>
            </a:extLst>
          </p:cNvPr>
          <p:cNvSpPr txBox="1"/>
          <p:nvPr/>
        </p:nvSpPr>
        <p:spPr>
          <a:xfrm rot="5400000">
            <a:off x="7167699" y="3601678"/>
            <a:ext cx="5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0FDFA1D-FD46-40E0-8844-4CA590C6D9EF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150453" y="3019136"/>
            <a:ext cx="392718" cy="258619"/>
            <a:chOff x="2541583" y="2540000"/>
            <a:chExt cx="260350" cy="171450"/>
          </a:xfrm>
        </p:grpSpPr>
        <p:sp>
          <p:nvSpPr>
            <p:cNvPr id="281" name="Freeform 87">
              <a:extLst>
                <a:ext uri="{FF2B5EF4-FFF2-40B4-BE49-F238E27FC236}">
                  <a16:creationId xmlns:a16="http://schemas.microsoft.com/office/drawing/2014/main" id="{F4E7366C-5E18-4FE5-B9D7-269C61AACB01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541583" y="2540000"/>
              <a:ext cx="131763" cy="171450"/>
            </a:xfrm>
            <a:custGeom>
              <a:avLst/>
              <a:gdLst>
                <a:gd name="T0" fmla="*/ 49 w 312"/>
                <a:gd name="T1" fmla="*/ 242 h 362"/>
                <a:gd name="T2" fmla="*/ 72 w 312"/>
                <a:gd name="T3" fmla="*/ 222 h 362"/>
                <a:gd name="T4" fmla="*/ 66 w 312"/>
                <a:gd name="T5" fmla="*/ 218 h 362"/>
                <a:gd name="T6" fmla="*/ 0 w 312"/>
                <a:gd name="T7" fmla="*/ 289 h 362"/>
                <a:gd name="T8" fmla="*/ 102 w 312"/>
                <a:gd name="T9" fmla="*/ 362 h 362"/>
                <a:gd name="T10" fmla="*/ 277 w 312"/>
                <a:gd name="T11" fmla="*/ 238 h 362"/>
                <a:gd name="T12" fmla="*/ 187 w 312"/>
                <a:gd name="T13" fmla="*/ 150 h 362"/>
                <a:gd name="T14" fmla="*/ 129 w 312"/>
                <a:gd name="T15" fmla="*/ 85 h 362"/>
                <a:gd name="T16" fmla="*/ 149 w 312"/>
                <a:gd name="T17" fmla="*/ 42 h 362"/>
                <a:gd name="T18" fmla="*/ 199 w 312"/>
                <a:gd name="T19" fmla="*/ 27 h 362"/>
                <a:gd name="T20" fmla="*/ 247 w 312"/>
                <a:gd name="T21" fmla="*/ 37 h 362"/>
                <a:gd name="T22" fmla="*/ 269 w 312"/>
                <a:gd name="T23" fmla="*/ 69 h 362"/>
                <a:gd name="T24" fmla="*/ 267 w 312"/>
                <a:gd name="T25" fmla="*/ 84 h 362"/>
                <a:gd name="T26" fmla="*/ 266 w 312"/>
                <a:gd name="T27" fmla="*/ 89 h 362"/>
                <a:gd name="T28" fmla="*/ 271 w 312"/>
                <a:gd name="T29" fmla="*/ 92 h 362"/>
                <a:gd name="T30" fmla="*/ 300 w 312"/>
                <a:gd name="T31" fmla="*/ 79 h 362"/>
                <a:gd name="T32" fmla="*/ 312 w 312"/>
                <a:gd name="T33" fmla="*/ 48 h 362"/>
                <a:gd name="T34" fmla="*/ 285 w 312"/>
                <a:gd name="T35" fmla="*/ 11 h 362"/>
                <a:gd name="T36" fmla="*/ 232 w 312"/>
                <a:gd name="T37" fmla="*/ 0 h 362"/>
                <a:gd name="T38" fmla="*/ 87 w 312"/>
                <a:gd name="T39" fmla="*/ 106 h 362"/>
                <a:gd name="T40" fmla="*/ 154 w 312"/>
                <a:gd name="T41" fmla="*/ 179 h 362"/>
                <a:gd name="T42" fmla="*/ 235 w 312"/>
                <a:gd name="T43" fmla="*/ 259 h 362"/>
                <a:gd name="T44" fmla="*/ 135 w 312"/>
                <a:gd name="T45" fmla="*/ 335 h 362"/>
                <a:gd name="T46" fmla="*/ 43 w 312"/>
                <a:gd name="T47" fmla="*/ 268 h 362"/>
                <a:gd name="T48" fmla="*/ 49 w 312"/>
                <a:gd name="T49" fmla="*/ 2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362">
                  <a:moveTo>
                    <a:pt x="49" y="242"/>
                  </a:moveTo>
                  <a:cubicBezTo>
                    <a:pt x="55" y="240"/>
                    <a:pt x="72" y="229"/>
                    <a:pt x="72" y="222"/>
                  </a:cubicBezTo>
                  <a:cubicBezTo>
                    <a:pt x="72" y="218"/>
                    <a:pt x="69" y="218"/>
                    <a:pt x="66" y="218"/>
                  </a:cubicBezTo>
                  <a:cubicBezTo>
                    <a:pt x="49" y="218"/>
                    <a:pt x="0" y="240"/>
                    <a:pt x="0" y="289"/>
                  </a:cubicBezTo>
                  <a:cubicBezTo>
                    <a:pt x="0" y="325"/>
                    <a:pt x="41" y="362"/>
                    <a:pt x="102" y="362"/>
                  </a:cubicBezTo>
                  <a:cubicBezTo>
                    <a:pt x="183" y="362"/>
                    <a:pt x="277" y="306"/>
                    <a:pt x="277" y="238"/>
                  </a:cubicBezTo>
                  <a:cubicBezTo>
                    <a:pt x="277" y="191"/>
                    <a:pt x="227" y="168"/>
                    <a:pt x="187" y="150"/>
                  </a:cubicBezTo>
                  <a:cubicBezTo>
                    <a:pt x="152" y="134"/>
                    <a:pt x="129" y="113"/>
                    <a:pt x="129" y="85"/>
                  </a:cubicBezTo>
                  <a:cubicBezTo>
                    <a:pt x="129" y="74"/>
                    <a:pt x="134" y="55"/>
                    <a:pt x="149" y="42"/>
                  </a:cubicBezTo>
                  <a:cubicBezTo>
                    <a:pt x="164" y="29"/>
                    <a:pt x="192" y="27"/>
                    <a:pt x="199" y="27"/>
                  </a:cubicBezTo>
                  <a:cubicBezTo>
                    <a:pt x="204" y="27"/>
                    <a:pt x="225" y="28"/>
                    <a:pt x="247" y="37"/>
                  </a:cubicBezTo>
                  <a:cubicBezTo>
                    <a:pt x="256" y="42"/>
                    <a:pt x="269" y="48"/>
                    <a:pt x="269" y="69"/>
                  </a:cubicBezTo>
                  <a:cubicBezTo>
                    <a:pt x="269" y="76"/>
                    <a:pt x="269" y="78"/>
                    <a:pt x="267" y="84"/>
                  </a:cubicBezTo>
                  <a:cubicBezTo>
                    <a:pt x="267" y="85"/>
                    <a:pt x="266" y="87"/>
                    <a:pt x="266" y="89"/>
                  </a:cubicBezTo>
                  <a:cubicBezTo>
                    <a:pt x="266" y="92"/>
                    <a:pt x="269" y="92"/>
                    <a:pt x="271" y="92"/>
                  </a:cubicBezTo>
                  <a:cubicBezTo>
                    <a:pt x="278" y="92"/>
                    <a:pt x="290" y="87"/>
                    <a:pt x="300" y="79"/>
                  </a:cubicBezTo>
                  <a:cubicBezTo>
                    <a:pt x="306" y="74"/>
                    <a:pt x="312" y="68"/>
                    <a:pt x="312" y="48"/>
                  </a:cubicBezTo>
                  <a:cubicBezTo>
                    <a:pt x="312" y="24"/>
                    <a:pt x="299" y="17"/>
                    <a:pt x="285" y="11"/>
                  </a:cubicBezTo>
                  <a:cubicBezTo>
                    <a:pt x="262" y="0"/>
                    <a:pt x="239" y="0"/>
                    <a:pt x="232" y="0"/>
                  </a:cubicBezTo>
                  <a:cubicBezTo>
                    <a:pt x="166" y="0"/>
                    <a:pt x="87" y="50"/>
                    <a:pt x="87" y="106"/>
                  </a:cubicBezTo>
                  <a:cubicBezTo>
                    <a:pt x="87" y="148"/>
                    <a:pt x="130" y="168"/>
                    <a:pt x="154" y="179"/>
                  </a:cubicBezTo>
                  <a:cubicBezTo>
                    <a:pt x="189" y="195"/>
                    <a:pt x="235" y="218"/>
                    <a:pt x="235" y="259"/>
                  </a:cubicBezTo>
                  <a:cubicBezTo>
                    <a:pt x="235" y="293"/>
                    <a:pt x="210" y="335"/>
                    <a:pt x="135" y="335"/>
                  </a:cubicBezTo>
                  <a:cubicBezTo>
                    <a:pt x="84" y="335"/>
                    <a:pt x="43" y="302"/>
                    <a:pt x="43" y="268"/>
                  </a:cubicBezTo>
                  <a:cubicBezTo>
                    <a:pt x="43" y="259"/>
                    <a:pt x="45" y="250"/>
                    <a:pt x="49" y="24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88">
              <a:extLst>
                <a:ext uri="{FF2B5EF4-FFF2-40B4-BE49-F238E27FC236}">
                  <a16:creationId xmlns:a16="http://schemas.microsoft.com/office/drawing/2014/main" id="{0591325B-E09F-474D-AA3E-31CFD5383B65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687633" y="2540000"/>
              <a:ext cx="114300" cy="171450"/>
            </a:xfrm>
            <a:custGeom>
              <a:avLst/>
              <a:gdLst>
                <a:gd name="T0" fmla="*/ 106 w 268"/>
                <a:gd name="T1" fmla="*/ 170 h 362"/>
                <a:gd name="T2" fmla="*/ 0 w 268"/>
                <a:gd name="T3" fmla="*/ 300 h 362"/>
                <a:gd name="T4" fmla="*/ 85 w 268"/>
                <a:gd name="T5" fmla="*/ 362 h 362"/>
                <a:gd name="T6" fmla="*/ 235 w 268"/>
                <a:gd name="T7" fmla="*/ 273 h 362"/>
                <a:gd name="T8" fmla="*/ 230 w 268"/>
                <a:gd name="T9" fmla="*/ 269 h 362"/>
                <a:gd name="T10" fmla="*/ 193 w 268"/>
                <a:gd name="T11" fmla="*/ 291 h 362"/>
                <a:gd name="T12" fmla="*/ 118 w 268"/>
                <a:gd name="T13" fmla="*/ 335 h 362"/>
                <a:gd name="T14" fmla="*/ 43 w 268"/>
                <a:gd name="T15" fmla="*/ 279 h 362"/>
                <a:gd name="T16" fmla="*/ 150 w 268"/>
                <a:gd name="T17" fmla="*/ 178 h 362"/>
                <a:gd name="T18" fmla="*/ 190 w 268"/>
                <a:gd name="T19" fmla="*/ 154 h 362"/>
                <a:gd name="T20" fmla="*/ 185 w 268"/>
                <a:gd name="T21" fmla="*/ 150 h 362"/>
                <a:gd name="T22" fmla="*/ 101 w 268"/>
                <a:gd name="T23" fmla="*/ 93 h 362"/>
                <a:gd name="T24" fmla="*/ 178 w 268"/>
                <a:gd name="T25" fmla="*/ 27 h 362"/>
                <a:gd name="T26" fmla="*/ 226 w 268"/>
                <a:gd name="T27" fmla="*/ 55 h 362"/>
                <a:gd name="T28" fmla="*/ 220 w 268"/>
                <a:gd name="T29" fmla="*/ 72 h 362"/>
                <a:gd name="T30" fmla="*/ 217 w 268"/>
                <a:gd name="T31" fmla="*/ 78 h 362"/>
                <a:gd name="T32" fmla="*/ 222 w 268"/>
                <a:gd name="T33" fmla="*/ 81 h 362"/>
                <a:gd name="T34" fmla="*/ 268 w 268"/>
                <a:gd name="T35" fmla="*/ 34 h 362"/>
                <a:gd name="T36" fmla="*/ 211 w 268"/>
                <a:gd name="T37" fmla="*/ 0 h 362"/>
                <a:gd name="T38" fmla="*/ 59 w 268"/>
                <a:gd name="T39" fmla="*/ 114 h 362"/>
                <a:gd name="T40" fmla="*/ 106 w 268"/>
                <a:gd name="T41" fmla="*/ 17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362">
                  <a:moveTo>
                    <a:pt x="106" y="170"/>
                  </a:moveTo>
                  <a:cubicBezTo>
                    <a:pt x="6" y="224"/>
                    <a:pt x="0" y="288"/>
                    <a:pt x="0" y="300"/>
                  </a:cubicBezTo>
                  <a:cubicBezTo>
                    <a:pt x="0" y="338"/>
                    <a:pt x="37" y="362"/>
                    <a:pt x="85" y="362"/>
                  </a:cubicBezTo>
                  <a:cubicBezTo>
                    <a:pt x="168" y="362"/>
                    <a:pt x="235" y="283"/>
                    <a:pt x="235" y="273"/>
                  </a:cubicBezTo>
                  <a:cubicBezTo>
                    <a:pt x="235" y="270"/>
                    <a:pt x="232" y="269"/>
                    <a:pt x="230" y="269"/>
                  </a:cubicBezTo>
                  <a:cubicBezTo>
                    <a:pt x="224" y="269"/>
                    <a:pt x="205" y="276"/>
                    <a:pt x="193" y="291"/>
                  </a:cubicBezTo>
                  <a:cubicBezTo>
                    <a:pt x="183" y="306"/>
                    <a:pt x="162" y="335"/>
                    <a:pt x="118" y="335"/>
                  </a:cubicBezTo>
                  <a:cubicBezTo>
                    <a:pt x="82" y="335"/>
                    <a:pt x="43" y="316"/>
                    <a:pt x="43" y="279"/>
                  </a:cubicBezTo>
                  <a:cubicBezTo>
                    <a:pt x="43" y="254"/>
                    <a:pt x="71" y="181"/>
                    <a:pt x="150" y="178"/>
                  </a:cubicBezTo>
                  <a:cubicBezTo>
                    <a:pt x="173" y="177"/>
                    <a:pt x="190" y="159"/>
                    <a:pt x="190" y="154"/>
                  </a:cubicBezTo>
                  <a:cubicBezTo>
                    <a:pt x="190" y="151"/>
                    <a:pt x="188" y="150"/>
                    <a:pt x="185" y="150"/>
                  </a:cubicBezTo>
                  <a:cubicBezTo>
                    <a:pt x="115" y="147"/>
                    <a:pt x="101" y="113"/>
                    <a:pt x="101" y="93"/>
                  </a:cubicBezTo>
                  <a:cubicBezTo>
                    <a:pt x="101" y="81"/>
                    <a:pt x="109" y="27"/>
                    <a:pt x="178" y="27"/>
                  </a:cubicBezTo>
                  <a:cubicBezTo>
                    <a:pt x="188" y="27"/>
                    <a:pt x="226" y="29"/>
                    <a:pt x="226" y="55"/>
                  </a:cubicBezTo>
                  <a:cubicBezTo>
                    <a:pt x="226" y="63"/>
                    <a:pt x="222" y="70"/>
                    <a:pt x="220" y="72"/>
                  </a:cubicBezTo>
                  <a:cubicBezTo>
                    <a:pt x="219" y="74"/>
                    <a:pt x="217" y="76"/>
                    <a:pt x="217" y="78"/>
                  </a:cubicBezTo>
                  <a:cubicBezTo>
                    <a:pt x="217" y="81"/>
                    <a:pt x="221" y="81"/>
                    <a:pt x="222" y="81"/>
                  </a:cubicBezTo>
                  <a:cubicBezTo>
                    <a:pt x="237" y="81"/>
                    <a:pt x="268" y="62"/>
                    <a:pt x="268" y="34"/>
                  </a:cubicBezTo>
                  <a:cubicBezTo>
                    <a:pt x="268" y="4"/>
                    <a:pt x="234" y="0"/>
                    <a:pt x="211" y="0"/>
                  </a:cubicBezTo>
                  <a:cubicBezTo>
                    <a:pt x="144" y="0"/>
                    <a:pt x="59" y="54"/>
                    <a:pt x="59" y="114"/>
                  </a:cubicBezTo>
                  <a:cubicBezTo>
                    <a:pt x="59" y="144"/>
                    <a:pt x="81" y="162"/>
                    <a:pt x="106" y="17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3" name="Arc 282">
            <a:extLst>
              <a:ext uri="{FF2B5EF4-FFF2-40B4-BE49-F238E27FC236}">
                <a16:creationId xmlns:a16="http://schemas.microsoft.com/office/drawing/2014/main" id="{460CF18E-CF9B-4916-B312-D3D8E49BC96B}"/>
              </a:ext>
            </a:extLst>
          </p:cNvPr>
          <p:cNvSpPr/>
          <p:nvPr/>
        </p:nvSpPr>
        <p:spPr>
          <a:xfrm rot="2779180">
            <a:off x="7573558" y="3439330"/>
            <a:ext cx="695932" cy="755485"/>
          </a:xfrm>
          <a:prstGeom prst="arc">
            <a:avLst/>
          </a:prstGeom>
          <a:ln w="2222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AB777EED-556D-4768-ACD5-6FA17387BA8F}"/>
              </a:ext>
            </a:extLst>
          </p:cNvPr>
          <p:cNvSpPr txBox="1"/>
          <p:nvPr/>
        </p:nvSpPr>
        <p:spPr>
          <a:xfrm>
            <a:off x="8393120" y="3850410"/>
            <a:ext cx="143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Potential </a:t>
            </a:r>
            <a:r>
              <a:rPr lang="en-US" sz="2000" dirty="0" err="1"/>
              <a:t>rewindings</a:t>
            </a:r>
            <a:endParaRPr lang="en-US" sz="2000" dirty="0"/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2D0E15BC-8931-45A4-8C70-42E2B55DA7A6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6486111" y="5306198"/>
            <a:ext cx="1535113" cy="387350"/>
            <a:chOff x="2365375" y="5313363"/>
            <a:chExt cx="1535113" cy="387350"/>
          </a:xfrm>
        </p:grpSpPr>
        <p:sp>
          <p:nvSpPr>
            <p:cNvPr id="286" name="Freeform 95">
              <a:extLst>
                <a:ext uri="{FF2B5EF4-FFF2-40B4-BE49-F238E27FC236}">
                  <a16:creationId xmlns:a16="http://schemas.microsoft.com/office/drawing/2014/main" id="{BCB58B05-FF83-4909-815B-D1835B6A5E3C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365375" y="5360988"/>
              <a:ext cx="69850" cy="339725"/>
            </a:xfrm>
            <a:custGeom>
              <a:avLst/>
              <a:gdLst>
                <a:gd name="T0" fmla="*/ 130 w 130"/>
                <a:gd name="T1" fmla="*/ 594 h 599"/>
                <a:gd name="T2" fmla="*/ 128 w 130"/>
                <a:gd name="T3" fmla="*/ 590 h 599"/>
                <a:gd name="T4" fmla="*/ 50 w 130"/>
                <a:gd name="T5" fmla="*/ 443 h 599"/>
                <a:gd name="T6" fmla="*/ 34 w 130"/>
                <a:gd name="T7" fmla="*/ 300 h 599"/>
                <a:gd name="T8" fmla="*/ 126 w 130"/>
                <a:gd name="T9" fmla="*/ 12 h 599"/>
                <a:gd name="T10" fmla="*/ 130 w 130"/>
                <a:gd name="T11" fmla="*/ 5 h 599"/>
                <a:gd name="T12" fmla="*/ 124 w 130"/>
                <a:gd name="T13" fmla="*/ 0 h 599"/>
                <a:gd name="T14" fmla="*/ 83 w 130"/>
                <a:gd name="T15" fmla="*/ 38 h 599"/>
                <a:gd name="T16" fmla="*/ 0 w 130"/>
                <a:gd name="T17" fmla="*/ 300 h 599"/>
                <a:gd name="T18" fmla="*/ 78 w 130"/>
                <a:gd name="T19" fmla="*/ 555 h 599"/>
                <a:gd name="T20" fmla="*/ 124 w 130"/>
                <a:gd name="T21" fmla="*/ 599 h 599"/>
                <a:gd name="T22" fmla="*/ 130 w 130"/>
                <a:gd name="T23" fmla="*/ 59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9">
                  <a:moveTo>
                    <a:pt x="130" y="594"/>
                  </a:moveTo>
                  <a:cubicBezTo>
                    <a:pt x="130" y="592"/>
                    <a:pt x="129" y="591"/>
                    <a:pt x="128" y="590"/>
                  </a:cubicBezTo>
                  <a:cubicBezTo>
                    <a:pt x="105" y="565"/>
                    <a:pt x="71" y="525"/>
                    <a:pt x="50" y="443"/>
                  </a:cubicBezTo>
                  <a:cubicBezTo>
                    <a:pt x="39" y="398"/>
                    <a:pt x="34" y="346"/>
                    <a:pt x="34" y="300"/>
                  </a:cubicBezTo>
                  <a:cubicBezTo>
                    <a:pt x="34" y="169"/>
                    <a:pt x="66" y="77"/>
                    <a:pt x="126" y="12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7" y="0"/>
                    <a:pt x="90" y="30"/>
                    <a:pt x="83" y="38"/>
                  </a:cubicBezTo>
                  <a:cubicBezTo>
                    <a:pt x="32" y="98"/>
                    <a:pt x="0" y="188"/>
                    <a:pt x="0" y="300"/>
                  </a:cubicBezTo>
                  <a:cubicBezTo>
                    <a:pt x="0" y="370"/>
                    <a:pt x="13" y="471"/>
                    <a:pt x="78" y="555"/>
                  </a:cubicBezTo>
                  <a:cubicBezTo>
                    <a:pt x="83" y="561"/>
                    <a:pt x="115" y="599"/>
                    <a:pt x="124" y="599"/>
                  </a:cubicBezTo>
                  <a:cubicBezTo>
                    <a:pt x="126" y="599"/>
                    <a:pt x="130" y="599"/>
                    <a:pt x="130" y="5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96">
              <a:extLst>
                <a:ext uri="{FF2B5EF4-FFF2-40B4-BE49-F238E27FC236}">
                  <a16:creationId xmlns:a16="http://schemas.microsoft.com/office/drawing/2014/main" id="{048A4DF8-09CB-4395-B932-D1B3EB05C04E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478088" y="5313363"/>
              <a:ext cx="265113" cy="36513"/>
            </a:xfrm>
            <a:custGeom>
              <a:avLst/>
              <a:gdLst>
                <a:gd name="T0" fmla="*/ 494 w 499"/>
                <a:gd name="T1" fmla="*/ 0 h 63"/>
                <a:gd name="T2" fmla="*/ 344 w 499"/>
                <a:gd name="T3" fmla="*/ 44 h 63"/>
                <a:gd name="T4" fmla="*/ 251 w 499"/>
                <a:gd name="T5" fmla="*/ 20 h 63"/>
                <a:gd name="T6" fmla="*/ 168 w 499"/>
                <a:gd name="T7" fmla="*/ 0 h 63"/>
                <a:gd name="T8" fmla="*/ 0 w 499"/>
                <a:gd name="T9" fmla="*/ 53 h 63"/>
                <a:gd name="T10" fmla="*/ 5 w 499"/>
                <a:gd name="T11" fmla="*/ 63 h 63"/>
                <a:gd name="T12" fmla="*/ 155 w 499"/>
                <a:gd name="T13" fmla="*/ 19 h 63"/>
                <a:gd name="T14" fmla="*/ 248 w 499"/>
                <a:gd name="T15" fmla="*/ 43 h 63"/>
                <a:gd name="T16" fmla="*/ 331 w 499"/>
                <a:gd name="T17" fmla="*/ 63 h 63"/>
                <a:gd name="T18" fmla="*/ 499 w 499"/>
                <a:gd name="T19" fmla="*/ 10 h 63"/>
                <a:gd name="T20" fmla="*/ 494 w 499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9" h="63">
                  <a:moveTo>
                    <a:pt x="494" y="0"/>
                  </a:moveTo>
                  <a:cubicBezTo>
                    <a:pt x="480" y="7"/>
                    <a:pt x="407" y="44"/>
                    <a:pt x="344" y="44"/>
                  </a:cubicBezTo>
                  <a:cubicBezTo>
                    <a:pt x="308" y="44"/>
                    <a:pt x="286" y="35"/>
                    <a:pt x="251" y="20"/>
                  </a:cubicBezTo>
                  <a:cubicBezTo>
                    <a:pt x="227" y="10"/>
                    <a:pt x="203" y="0"/>
                    <a:pt x="168" y="0"/>
                  </a:cubicBezTo>
                  <a:cubicBezTo>
                    <a:pt x="110" y="0"/>
                    <a:pt x="52" y="28"/>
                    <a:pt x="0" y="53"/>
                  </a:cubicBezTo>
                  <a:lnTo>
                    <a:pt x="5" y="63"/>
                  </a:lnTo>
                  <a:cubicBezTo>
                    <a:pt x="19" y="56"/>
                    <a:pt x="92" y="19"/>
                    <a:pt x="155" y="19"/>
                  </a:cubicBezTo>
                  <a:cubicBezTo>
                    <a:pt x="191" y="19"/>
                    <a:pt x="213" y="28"/>
                    <a:pt x="248" y="43"/>
                  </a:cubicBezTo>
                  <a:cubicBezTo>
                    <a:pt x="272" y="53"/>
                    <a:pt x="296" y="63"/>
                    <a:pt x="331" y="63"/>
                  </a:cubicBezTo>
                  <a:cubicBezTo>
                    <a:pt x="389" y="63"/>
                    <a:pt x="447" y="35"/>
                    <a:pt x="499" y="10"/>
                  </a:cubicBezTo>
                  <a:lnTo>
                    <a:pt x="494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97">
              <a:extLst>
                <a:ext uri="{FF2B5EF4-FFF2-40B4-BE49-F238E27FC236}">
                  <a16:creationId xmlns:a16="http://schemas.microsoft.com/office/drawing/2014/main" id="{24EDC5EB-DE1C-45EA-B1EC-1437779EACA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459038" y="5399088"/>
              <a:ext cx="119063" cy="207963"/>
            </a:xfrm>
            <a:custGeom>
              <a:avLst/>
              <a:gdLst>
                <a:gd name="T0" fmla="*/ 210 w 226"/>
                <a:gd name="T1" fmla="*/ 25 h 368"/>
                <a:gd name="T2" fmla="*/ 118 w 226"/>
                <a:gd name="T3" fmla="*/ 0 h 368"/>
                <a:gd name="T4" fmla="*/ 6 w 226"/>
                <a:gd name="T5" fmla="*/ 98 h 368"/>
                <a:gd name="T6" fmla="*/ 32 w 226"/>
                <a:gd name="T7" fmla="*/ 162 h 368"/>
                <a:gd name="T8" fmla="*/ 105 w 226"/>
                <a:gd name="T9" fmla="*/ 197 h 368"/>
                <a:gd name="T10" fmla="*/ 166 w 226"/>
                <a:gd name="T11" fmla="*/ 222 h 368"/>
                <a:gd name="T12" fmla="*/ 187 w 226"/>
                <a:gd name="T13" fmla="*/ 268 h 368"/>
                <a:gd name="T14" fmla="*/ 114 w 226"/>
                <a:gd name="T15" fmla="*/ 334 h 368"/>
                <a:gd name="T16" fmla="*/ 7 w 226"/>
                <a:gd name="T17" fmla="*/ 294 h 368"/>
                <a:gd name="T18" fmla="*/ 0 w 226"/>
                <a:gd name="T19" fmla="*/ 334 h 368"/>
                <a:gd name="T20" fmla="*/ 115 w 226"/>
                <a:gd name="T21" fmla="*/ 368 h 368"/>
                <a:gd name="T22" fmla="*/ 226 w 226"/>
                <a:gd name="T23" fmla="*/ 263 h 368"/>
                <a:gd name="T24" fmla="*/ 200 w 226"/>
                <a:gd name="T25" fmla="*/ 195 h 368"/>
                <a:gd name="T26" fmla="*/ 114 w 226"/>
                <a:gd name="T27" fmla="*/ 154 h 368"/>
                <a:gd name="T28" fmla="*/ 62 w 226"/>
                <a:gd name="T29" fmla="*/ 132 h 368"/>
                <a:gd name="T30" fmla="*/ 45 w 226"/>
                <a:gd name="T31" fmla="*/ 92 h 368"/>
                <a:gd name="T32" fmla="*/ 118 w 226"/>
                <a:gd name="T33" fmla="*/ 33 h 368"/>
                <a:gd name="T34" fmla="*/ 202 w 226"/>
                <a:gd name="T35" fmla="*/ 65 h 368"/>
                <a:gd name="T36" fmla="*/ 210 w 226"/>
                <a:gd name="T37" fmla="*/ 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6" h="368">
                  <a:moveTo>
                    <a:pt x="210" y="25"/>
                  </a:moveTo>
                  <a:cubicBezTo>
                    <a:pt x="182" y="8"/>
                    <a:pt x="155" y="0"/>
                    <a:pt x="118" y="0"/>
                  </a:cubicBezTo>
                  <a:cubicBezTo>
                    <a:pt x="49" y="0"/>
                    <a:pt x="6" y="49"/>
                    <a:pt x="6" y="98"/>
                  </a:cubicBezTo>
                  <a:cubicBezTo>
                    <a:pt x="6" y="120"/>
                    <a:pt x="12" y="141"/>
                    <a:pt x="32" y="162"/>
                  </a:cubicBezTo>
                  <a:cubicBezTo>
                    <a:pt x="53" y="184"/>
                    <a:pt x="75" y="190"/>
                    <a:pt x="105" y="197"/>
                  </a:cubicBezTo>
                  <a:cubicBezTo>
                    <a:pt x="147" y="208"/>
                    <a:pt x="152" y="209"/>
                    <a:pt x="166" y="222"/>
                  </a:cubicBezTo>
                  <a:cubicBezTo>
                    <a:pt x="176" y="230"/>
                    <a:pt x="187" y="247"/>
                    <a:pt x="187" y="268"/>
                  </a:cubicBezTo>
                  <a:cubicBezTo>
                    <a:pt x="187" y="301"/>
                    <a:pt x="160" y="334"/>
                    <a:pt x="114" y="334"/>
                  </a:cubicBezTo>
                  <a:cubicBezTo>
                    <a:pt x="94" y="334"/>
                    <a:pt x="49" y="329"/>
                    <a:pt x="7" y="294"/>
                  </a:cubicBezTo>
                  <a:lnTo>
                    <a:pt x="0" y="334"/>
                  </a:lnTo>
                  <a:cubicBezTo>
                    <a:pt x="43" y="361"/>
                    <a:pt x="83" y="368"/>
                    <a:pt x="115" y="368"/>
                  </a:cubicBezTo>
                  <a:cubicBezTo>
                    <a:pt x="181" y="368"/>
                    <a:pt x="226" y="318"/>
                    <a:pt x="226" y="263"/>
                  </a:cubicBezTo>
                  <a:cubicBezTo>
                    <a:pt x="226" y="231"/>
                    <a:pt x="211" y="207"/>
                    <a:pt x="200" y="195"/>
                  </a:cubicBezTo>
                  <a:cubicBezTo>
                    <a:pt x="177" y="170"/>
                    <a:pt x="160" y="165"/>
                    <a:pt x="114" y="154"/>
                  </a:cubicBezTo>
                  <a:cubicBezTo>
                    <a:pt x="85" y="147"/>
                    <a:pt x="77" y="145"/>
                    <a:pt x="62" y="132"/>
                  </a:cubicBezTo>
                  <a:cubicBezTo>
                    <a:pt x="59" y="129"/>
                    <a:pt x="45" y="114"/>
                    <a:pt x="45" y="92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49"/>
                    <a:pt x="202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98">
              <a:extLst>
                <a:ext uri="{FF2B5EF4-FFF2-40B4-BE49-F238E27FC236}">
                  <a16:creationId xmlns:a16="http://schemas.microsoft.com/office/drawing/2014/main" id="{7FAF9DCB-7870-47AF-9F08-676803E825BD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603500" y="5407026"/>
              <a:ext cx="160338" cy="193675"/>
            </a:xfrm>
            <a:custGeom>
              <a:avLst/>
              <a:gdLst>
                <a:gd name="T0" fmla="*/ 174 w 304"/>
                <a:gd name="T1" fmla="*/ 32 h 343"/>
                <a:gd name="T2" fmla="*/ 219 w 304"/>
                <a:gd name="T3" fmla="*/ 32 h 343"/>
                <a:gd name="T4" fmla="*/ 237 w 304"/>
                <a:gd name="T5" fmla="*/ 32 h 343"/>
                <a:gd name="T6" fmla="*/ 304 w 304"/>
                <a:gd name="T7" fmla="*/ 32 h 343"/>
                <a:gd name="T8" fmla="*/ 304 w 304"/>
                <a:gd name="T9" fmla="*/ 0 h 343"/>
                <a:gd name="T10" fmla="*/ 0 w 304"/>
                <a:gd name="T11" fmla="*/ 0 h 343"/>
                <a:gd name="T12" fmla="*/ 0 w 304"/>
                <a:gd name="T13" fmla="*/ 32 h 343"/>
                <a:gd name="T14" fmla="*/ 67 w 304"/>
                <a:gd name="T15" fmla="*/ 32 h 343"/>
                <a:gd name="T16" fmla="*/ 85 w 304"/>
                <a:gd name="T17" fmla="*/ 32 h 343"/>
                <a:gd name="T18" fmla="*/ 130 w 304"/>
                <a:gd name="T19" fmla="*/ 32 h 343"/>
                <a:gd name="T20" fmla="*/ 130 w 304"/>
                <a:gd name="T21" fmla="*/ 343 h 343"/>
                <a:gd name="T22" fmla="*/ 174 w 304"/>
                <a:gd name="T23" fmla="*/ 343 h 343"/>
                <a:gd name="T24" fmla="*/ 174 w 304"/>
                <a:gd name="T25" fmla="*/ 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343">
                  <a:moveTo>
                    <a:pt x="174" y="32"/>
                  </a:moveTo>
                  <a:lnTo>
                    <a:pt x="219" y="32"/>
                  </a:lnTo>
                  <a:cubicBezTo>
                    <a:pt x="225" y="32"/>
                    <a:pt x="231" y="32"/>
                    <a:pt x="237" y="32"/>
                  </a:cubicBezTo>
                  <a:lnTo>
                    <a:pt x="304" y="32"/>
                  </a:lnTo>
                  <a:lnTo>
                    <a:pt x="30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67" y="32"/>
                  </a:lnTo>
                  <a:cubicBezTo>
                    <a:pt x="73" y="32"/>
                    <a:pt x="79" y="32"/>
                    <a:pt x="85" y="32"/>
                  </a:cubicBezTo>
                  <a:lnTo>
                    <a:pt x="130" y="32"/>
                  </a:lnTo>
                  <a:lnTo>
                    <a:pt x="130" y="343"/>
                  </a:lnTo>
                  <a:lnTo>
                    <a:pt x="174" y="343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99">
              <a:extLst>
                <a:ext uri="{FF2B5EF4-FFF2-40B4-BE49-F238E27FC236}">
                  <a16:creationId xmlns:a16="http://schemas.microsoft.com/office/drawing/2014/main" id="{A55551C0-1367-427C-9263-270284C281C3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786063" y="5503863"/>
              <a:ext cx="144463" cy="142875"/>
            </a:xfrm>
            <a:custGeom>
              <a:avLst/>
              <a:gdLst>
                <a:gd name="T0" fmla="*/ 270 w 270"/>
                <a:gd name="T1" fmla="*/ 4 h 252"/>
                <a:gd name="T2" fmla="*/ 265 w 270"/>
                <a:gd name="T3" fmla="*/ 0 h 252"/>
                <a:gd name="T4" fmla="*/ 259 w 270"/>
                <a:gd name="T5" fmla="*/ 4 h 252"/>
                <a:gd name="T6" fmla="*/ 233 w 270"/>
                <a:gd name="T7" fmla="*/ 31 h 252"/>
                <a:gd name="T8" fmla="*/ 168 w 270"/>
                <a:gd name="T9" fmla="*/ 0 h 252"/>
                <a:gd name="T10" fmla="*/ 0 w 270"/>
                <a:gd name="T11" fmla="*/ 154 h 252"/>
                <a:gd name="T12" fmla="*/ 107 w 270"/>
                <a:gd name="T13" fmla="*/ 252 h 252"/>
                <a:gd name="T14" fmla="*/ 195 w 270"/>
                <a:gd name="T15" fmla="*/ 218 h 252"/>
                <a:gd name="T16" fmla="*/ 231 w 270"/>
                <a:gd name="T17" fmla="*/ 162 h 252"/>
                <a:gd name="T18" fmla="*/ 225 w 270"/>
                <a:gd name="T19" fmla="*/ 157 h 252"/>
                <a:gd name="T20" fmla="*/ 218 w 270"/>
                <a:gd name="T21" fmla="*/ 163 h 252"/>
                <a:gd name="T22" fmla="*/ 113 w 270"/>
                <a:gd name="T23" fmla="*/ 240 h 252"/>
                <a:gd name="T24" fmla="*/ 35 w 270"/>
                <a:gd name="T25" fmla="*/ 165 h 252"/>
                <a:gd name="T26" fmla="*/ 77 w 270"/>
                <a:gd name="T27" fmla="*/ 55 h 252"/>
                <a:gd name="T28" fmla="*/ 171 w 270"/>
                <a:gd name="T29" fmla="*/ 12 h 252"/>
                <a:gd name="T30" fmla="*/ 235 w 270"/>
                <a:gd name="T31" fmla="*/ 81 h 252"/>
                <a:gd name="T32" fmla="*/ 234 w 270"/>
                <a:gd name="T33" fmla="*/ 95 h 252"/>
                <a:gd name="T34" fmla="*/ 241 w 270"/>
                <a:gd name="T35" fmla="*/ 100 h 252"/>
                <a:gd name="T36" fmla="*/ 248 w 270"/>
                <a:gd name="T37" fmla="*/ 92 h 252"/>
                <a:gd name="T38" fmla="*/ 270 w 270"/>
                <a:gd name="T39" fmla="*/ 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252">
                  <a:moveTo>
                    <a:pt x="270" y="4"/>
                  </a:moveTo>
                  <a:cubicBezTo>
                    <a:pt x="270" y="3"/>
                    <a:pt x="269" y="0"/>
                    <a:pt x="265" y="0"/>
                  </a:cubicBezTo>
                  <a:cubicBezTo>
                    <a:pt x="263" y="0"/>
                    <a:pt x="262" y="1"/>
                    <a:pt x="259" y="4"/>
                  </a:cubicBezTo>
                  <a:lnTo>
                    <a:pt x="233" y="31"/>
                  </a:lnTo>
                  <a:cubicBezTo>
                    <a:pt x="230" y="27"/>
                    <a:pt x="211" y="0"/>
                    <a:pt x="168" y="0"/>
                  </a:cubicBezTo>
                  <a:cubicBezTo>
                    <a:pt x="83" y="0"/>
                    <a:pt x="0" y="75"/>
                    <a:pt x="0" y="154"/>
                  </a:cubicBezTo>
                  <a:cubicBezTo>
                    <a:pt x="0" y="211"/>
                    <a:pt x="45" y="252"/>
                    <a:pt x="107" y="252"/>
                  </a:cubicBezTo>
                  <a:cubicBezTo>
                    <a:pt x="126" y="252"/>
                    <a:pt x="159" y="249"/>
                    <a:pt x="195" y="218"/>
                  </a:cubicBezTo>
                  <a:cubicBezTo>
                    <a:pt x="223" y="195"/>
                    <a:pt x="231" y="164"/>
                    <a:pt x="231" y="162"/>
                  </a:cubicBezTo>
                  <a:cubicBezTo>
                    <a:pt x="231" y="157"/>
                    <a:pt x="226" y="157"/>
                    <a:pt x="225" y="157"/>
                  </a:cubicBezTo>
                  <a:cubicBezTo>
                    <a:pt x="220" y="157"/>
                    <a:pt x="219" y="159"/>
                    <a:pt x="218" y="163"/>
                  </a:cubicBezTo>
                  <a:cubicBezTo>
                    <a:pt x="204" y="210"/>
                    <a:pt x="155" y="240"/>
                    <a:pt x="113" y="240"/>
                  </a:cubicBezTo>
                  <a:cubicBezTo>
                    <a:pt x="76" y="240"/>
                    <a:pt x="35" y="220"/>
                    <a:pt x="35" y="165"/>
                  </a:cubicBezTo>
                  <a:cubicBezTo>
                    <a:pt x="35" y="155"/>
                    <a:pt x="37" y="99"/>
                    <a:pt x="77" y="55"/>
                  </a:cubicBezTo>
                  <a:cubicBezTo>
                    <a:pt x="102" y="29"/>
                    <a:pt x="138" y="12"/>
                    <a:pt x="171" y="12"/>
                  </a:cubicBezTo>
                  <a:cubicBezTo>
                    <a:pt x="212" y="12"/>
                    <a:pt x="235" y="42"/>
                    <a:pt x="235" y="81"/>
                  </a:cubicBezTo>
                  <a:cubicBezTo>
                    <a:pt x="235" y="91"/>
                    <a:pt x="234" y="93"/>
                    <a:pt x="234" y="95"/>
                  </a:cubicBezTo>
                  <a:cubicBezTo>
                    <a:pt x="234" y="100"/>
                    <a:pt x="239" y="100"/>
                    <a:pt x="241" y="100"/>
                  </a:cubicBezTo>
                  <a:cubicBezTo>
                    <a:pt x="246" y="100"/>
                    <a:pt x="246" y="99"/>
                    <a:pt x="248" y="92"/>
                  </a:cubicBezTo>
                  <a:lnTo>
                    <a:pt x="270" y="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00">
              <a:extLst>
                <a:ext uri="{FF2B5EF4-FFF2-40B4-BE49-F238E27FC236}">
                  <a16:creationId xmlns:a16="http://schemas.microsoft.com/office/drawing/2014/main" id="{1F1D8E1A-70EE-4521-BEEC-0B2412E9364D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955925" y="5521326"/>
              <a:ext cx="61913" cy="60325"/>
            </a:xfrm>
            <a:custGeom>
              <a:avLst/>
              <a:gdLst>
                <a:gd name="T0" fmla="*/ 61 w 114"/>
                <a:gd name="T1" fmla="*/ 47 h 107"/>
                <a:gd name="T2" fmla="*/ 66 w 114"/>
                <a:gd name="T3" fmla="*/ 8 h 107"/>
                <a:gd name="T4" fmla="*/ 57 w 114"/>
                <a:gd name="T5" fmla="*/ 0 h 107"/>
                <a:gd name="T6" fmla="*/ 49 w 114"/>
                <a:gd name="T7" fmla="*/ 8 h 107"/>
                <a:gd name="T8" fmla="*/ 53 w 114"/>
                <a:gd name="T9" fmla="*/ 47 h 107"/>
                <a:gd name="T10" fmla="*/ 14 w 114"/>
                <a:gd name="T11" fmla="*/ 24 h 107"/>
                <a:gd name="T12" fmla="*/ 9 w 114"/>
                <a:gd name="T13" fmla="*/ 22 h 107"/>
                <a:gd name="T14" fmla="*/ 0 w 114"/>
                <a:gd name="T15" fmla="*/ 31 h 107"/>
                <a:gd name="T16" fmla="*/ 6 w 114"/>
                <a:gd name="T17" fmla="*/ 38 h 107"/>
                <a:gd name="T18" fmla="*/ 47 w 114"/>
                <a:gd name="T19" fmla="*/ 53 h 107"/>
                <a:gd name="T20" fmla="*/ 6 w 114"/>
                <a:gd name="T21" fmla="*/ 69 h 107"/>
                <a:gd name="T22" fmla="*/ 0 w 114"/>
                <a:gd name="T23" fmla="*/ 76 h 107"/>
                <a:gd name="T24" fmla="*/ 9 w 114"/>
                <a:gd name="T25" fmla="*/ 85 h 107"/>
                <a:gd name="T26" fmla="*/ 53 w 114"/>
                <a:gd name="T27" fmla="*/ 60 h 107"/>
                <a:gd name="T28" fmla="*/ 49 w 114"/>
                <a:gd name="T29" fmla="*/ 99 h 107"/>
                <a:gd name="T30" fmla="*/ 57 w 114"/>
                <a:gd name="T31" fmla="*/ 107 h 107"/>
                <a:gd name="T32" fmla="*/ 66 w 114"/>
                <a:gd name="T33" fmla="*/ 99 h 107"/>
                <a:gd name="T34" fmla="*/ 61 w 114"/>
                <a:gd name="T35" fmla="*/ 60 h 107"/>
                <a:gd name="T36" fmla="*/ 101 w 114"/>
                <a:gd name="T37" fmla="*/ 84 h 107"/>
                <a:gd name="T38" fmla="*/ 106 w 114"/>
                <a:gd name="T39" fmla="*/ 85 h 107"/>
                <a:gd name="T40" fmla="*/ 114 w 114"/>
                <a:gd name="T41" fmla="*/ 76 h 107"/>
                <a:gd name="T42" fmla="*/ 109 w 114"/>
                <a:gd name="T43" fmla="*/ 69 h 107"/>
                <a:gd name="T44" fmla="*/ 67 w 114"/>
                <a:gd name="T45" fmla="*/ 54 h 107"/>
                <a:gd name="T46" fmla="*/ 108 w 114"/>
                <a:gd name="T47" fmla="*/ 38 h 107"/>
                <a:gd name="T48" fmla="*/ 114 w 114"/>
                <a:gd name="T49" fmla="*/ 31 h 107"/>
                <a:gd name="T50" fmla="*/ 106 w 114"/>
                <a:gd name="T51" fmla="*/ 22 h 107"/>
                <a:gd name="T52" fmla="*/ 100 w 114"/>
                <a:gd name="T53" fmla="*/ 24 h 107"/>
                <a:gd name="T54" fmla="*/ 61 w 114"/>
                <a:gd name="T55" fmla="*/ 4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07">
                  <a:moveTo>
                    <a:pt x="61" y="47"/>
                  </a:moveTo>
                  <a:cubicBezTo>
                    <a:pt x="62" y="42"/>
                    <a:pt x="66" y="10"/>
                    <a:pt x="66" y="8"/>
                  </a:cubicBezTo>
                  <a:cubicBezTo>
                    <a:pt x="66" y="3"/>
                    <a:pt x="62" y="0"/>
                    <a:pt x="57" y="0"/>
                  </a:cubicBezTo>
                  <a:cubicBezTo>
                    <a:pt x="52" y="0"/>
                    <a:pt x="49" y="4"/>
                    <a:pt x="49" y="8"/>
                  </a:cubicBezTo>
                  <a:cubicBezTo>
                    <a:pt x="49" y="10"/>
                    <a:pt x="52" y="42"/>
                    <a:pt x="53" y="47"/>
                  </a:cubicBezTo>
                  <a:lnTo>
                    <a:pt x="14" y="24"/>
                  </a:lnTo>
                  <a:cubicBezTo>
                    <a:pt x="12" y="22"/>
                    <a:pt x="11" y="22"/>
                    <a:pt x="9" y="22"/>
                  </a:cubicBezTo>
                  <a:cubicBezTo>
                    <a:pt x="5" y="22"/>
                    <a:pt x="0" y="25"/>
                    <a:pt x="0" y="31"/>
                  </a:cubicBezTo>
                  <a:cubicBezTo>
                    <a:pt x="0" y="35"/>
                    <a:pt x="3" y="37"/>
                    <a:pt x="6" y="38"/>
                  </a:cubicBezTo>
                  <a:cubicBezTo>
                    <a:pt x="19" y="44"/>
                    <a:pt x="33" y="49"/>
                    <a:pt x="47" y="53"/>
                  </a:cubicBezTo>
                  <a:cubicBezTo>
                    <a:pt x="33" y="59"/>
                    <a:pt x="11" y="67"/>
                    <a:pt x="6" y="69"/>
                  </a:cubicBezTo>
                  <a:cubicBezTo>
                    <a:pt x="5" y="69"/>
                    <a:pt x="0" y="71"/>
                    <a:pt x="0" y="76"/>
                  </a:cubicBezTo>
                  <a:cubicBezTo>
                    <a:pt x="0" y="82"/>
                    <a:pt x="5" y="85"/>
                    <a:pt x="9" y="85"/>
                  </a:cubicBezTo>
                  <a:cubicBezTo>
                    <a:pt x="11" y="85"/>
                    <a:pt x="19" y="81"/>
                    <a:pt x="53" y="60"/>
                  </a:cubicBezTo>
                  <a:cubicBezTo>
                    <a:pt x="52" y="65"/>
                    <a:pt x="49" y="97"/>
                    <a:pt x="49" y="99"/>
                  </a:cubicBezTo>
                  <a:cubicBezTo>
                    <a:pt x="49" y="103"/>
                    <a:pt x="52" y="107"/>
                    <a:pt x="57" y="107"/>
                  </a:cubicBezTo>
                  <a:cubicBezTo>
                    <a:pt x="62" y="107"/>
                    <a:pt x="66" y="104"/>
                    <a:pt x="66" y="99"/>
                  </a:cubicBezTo>
                  <a:cubicBezTo>
                    <a:pt x="66" y="97"/>
                    <a:pt x="62" y="65"/>
                    <a:pt x="61" y="60"/>
                  </a:cubicBezTo>
                  <a:lnTo>
                    <a:pt x="101" y="84"/>
                  </a:lnTo>
                  <a:cubicBezTo>
                    <a:pt x="102" y="85"/>
                    <a:pt x="103" y="85"/>
                    <a:pt x="106" y="85"/>
                  </a:cubicBezTo>
                  <a:cubicBezTo>
                    <a:pt x="110" y="85"/>
                    <a:pt x="114" y="82"/>
                    <a:pt x="114" y="76"/>
                  </a:cubicBezTo>
                  <a:cubicBezTo>
                    <a:pt x="114" y="72"/>
                    <a:pt x="112" y="70"/>
                    <a:pt x="109" y="69"/>
                  </a:cubicBezTo>
                  <a:cubicBezTo>
                    <a:pt x="95" y="63"/>
                    <a:pt x="81" y="58"/>
                    <a:pt x="67" y="54"/>
                  </a:cubicBezTo>
                  <a:cubicBezTo>
                    <a:pt x="81" y="48"/>
                    <a:pt x="104" y="40"/>
                    <a:pt x="108" y="38"/>
                  </a:cubicBezTo>
                  <a:cubicBezTo>
                    <a:pt x="110" y="38"/>
                    <a:pt x="114" y="36"/>
                    <a:pt x="114" y="31"/>
                  </a:cubicBezTo>
                  <a:cubicBezTo>
                    <a:pt x="114" y="25"/>
                    <a:pt x="110" y="22"/>
                    <a:pt x="106" y="22"/>
                  </a:cubicBezTo>
                  <a:cubicBezTo>
                    <a:pt x="103" y="22"/>
                    <a:pt x="102" y="22"/>
                    <a:pt x="100" y="24"/>
                  </a:cubicBezTo>
                  <a:lnTo>
                    <a:pt x="61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01">
              <a:extLst>
                <a:ext uri="{FF2B5EF4-FFF2-40B4-BE49-F238E27FC236}">
                  <a16:creationId xmlns:a16="http://schemas.microsoft.com/office/drawing/2014/main" id="{34B85384-FA33-4680-AD66-3A1E5B33DBB5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84513" y="5570538"/>
              <a:ext cx="31750" cy="857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02">
              <a:extLst>
                <a:ext uri="{FF2B5EF4-FFF2-40B4-BE49-F238E27FC236}">
                  <a16:creationId xmlns:a16="http://schemas.microsoft.com/office/drawing/2014/main" id="{01D77C65-CB76-40D6-B663-1175F30225C4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311525" y="5395913"/>
              <a:ext cx="146050" cy="33338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03">
              <a:extLst>
                <a:ext uri="{FF2B5EF4-FFF2-40B4-BE49-F238E27FC236}">
                  <a16:creationId xmlns:a16="http://schemas.microsoft.com/office/drawing/2014/main" id="{24FDAEAA-62C8-4A07-B687-F05A11474EC8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275013" y="5475288"/>
              <a:ext cx="217488" cy="12858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2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5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4 w 408"/>
                <a:gd name="T27" fmla="*/ 212 h 226"/>
                <a:gd name="T28" fmla="*/ 178 w 408"/>
                <a:gd name="T29" fmla="*/ 226 h 226"/>
                <a:gd name="T30" fmla="*/ 200 w 408"/>
                <a:gd name="T31" fmla="*/ 197 h 226"/>
                <a:gd name="T32" fmla="*/ 230 w 408"/>
                <a:gd name="T33" fmla="*/ 77 h 226"/>
                <a:gd name="T34" fmla="*/ 313 w 408"/>
                <a:gd name="T35" fmla="*/ 11 h 226"/>
                <a:gd name="T36" fmla="*/ 340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8 h 226"/>
                <a:gd name="T54" fmla="*/ 341 w 408"/>
                <a:gd name="T55" fmla="*/ 163 h 226"/>
                <a:gd name="T56" fmla="*/ 372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7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5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2"/>
                  </a:cubicBezTo>
                  <a:cubicBezTo>
                    <a:pt x="164" y="221"/>
                    <a:pt x="171" y="226"/>
                    <a:pt x="178" y="226"/>
                  </a:cubicBezTo>
                  <a:cubicBezTo>
                    <a:pt x="193" y="226"/>
                    <a:pt x="197" y="213"/>
                    <a:pt x="200" y="197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4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8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8"/>
                  </a:cubicBezTo>
                  <a:cubicBezTo>
                    <a:pt x="332" y="186"/>
                    <a:pt x="337" y="174"/>
                    <a:pt x="341" y="163"/>
                  </a:cubicBezTo>
                  <a:cubicBezTo>
                    <a:pt x="351" y="137"/>
                    <a:pt x="372" y="82"/>
                    <a:pt x="372" y="53"/>
                  </a:cubicBezTo>
                  <a:cubicBezTo>
                    <a:pt x="372" y="21"/>
                    <a:pt x="352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9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4">
              <a:extLst>
                <a:ext uri="{FF2B5EF4-FFF2-40B4-BE49-F238E27FC236}">
                  <a16:creationId xmlns:a16="http://schemas.microsoft.com/office/drawing/2014/main" id="{E269FCE3-A66A-45F7-8989-3632A1EAE9EE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522663" y="5570538"/>
              <a:ext cx="31750" cy="857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05">
              <a:extLst>
                <a:ext uri="{FF2B5EF4-FFF2-40B4-BE49-F238E27FC236}">
                  <a16:creationId xmlns:a16="http://schemas.microsoft.com/office/drawing/2014/main" id="{F07F6E37-C501-4668-A6CA-1D0EBECC18CC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689350" y="5321301"/>
              <a:ext cx="147638" cy="3333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2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06">
              <a:extLst>
                <a:ext uri="{FF2B5EF4-FFF2-40B4-BE49-F238E27FC236}">
                  <a16:creationId xmlns:a16="http://schemas.microsoft.com/office/drawing/2014/main" id="{4C2F7622-D687-4D0D-AB10-B01C0D16C0B2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3717925" y="5403851"/>
              <a:ext cx="98425" cy="200025"/>
            </a:xfrm>
            <a:custGeom>
              <a:avLst/>
              <a:gdLst>
                <a:gd name="T0" fmla="*/ 96 w 184"/>
                <a:gd name="T1" fmla="*/ 5 h 352"/>
                <a:gd name="T2" fmla="*/ 89 w 184"/>
                <a:gd name="T3" fmla="*/ 0 h 352"/>
                <a:gd name="T4" fmla="*/ 28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4 h 352"/>
                <a:gd name="T18" fmla="*/ 63 w 184"/>
                <a:gd name="T19" fmla="*/ 352 h 352"/>
                <a:gd name="T20" fmla="*/ 184 w 184"/>
                <a:gd name="T21" fmla="*/ 206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5 h 352"/>
                <a:gd name="T28" fmla="*/ 49 w 184"/>
                <a:gd name="T29" fmla="*/ 194 h 352"/>
                <a:gd name="T30" fmla="*/ 56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90 h 352"/>
                <a:gd name="T38" fmla="*/ 63 w 184"/>
                <a:gd name="T39" fmla="*/ 341 h 352"/>
                <a:gd name="T40" fmla="*/ 30 w 184"/>
                <a:gd name="T41" fmla="*/ 291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4"/>
                  </a:cubicBezTo>
                  <a:cubicBezTo>
                    <a:pt x="0" y="321"/>
                    <a:pt x="26" y="352"/>
                    <a:pt x="63" y="352"/>
                  </a:cubicBezTo>
                  <a:cubicBezTo>
                    <a:pt x="122" y="352"/>
                    <a:pt x="184" y="278"/>
                    <a:pt x="184" y="206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4" y="126"/>
                    <a:pt x="74" y="140"/>
                    <a:pt x="59" y="156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7"/>
                  </a:cubicBezTo>
                  <a:cubicBezTo>
                    <a:pt x="81" y="144"/>
                    <a:pt x="103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1"/>
                    <a:pt x="122" y="290"/>
                  </a:cubicBezTo>
                  <a:cubicBezTo>
                    <a:pt x="106" y="323"/>
                    <a:pt x="83" y="341"/>
                    <a:pt x="63" y="341"/>
                  </a:cubicBezTo>
                  <a:cubicBezTo>
                    <a:pt x="46" y="341"/>
                    <a:pt x="30" y="327"/>
                    <a:pt x="30" y="291"/>
                  </a:cubicBezTo>
                  <a:cubicBezTo>
                    <a:pt x="30" y="281"/>
                    <a:pt x="30" y="272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07">
              <a:extLst>
                <a:ext uri="{FF2B5EF4-FFF2-40B4-BE49-F238E27FC236}">
                  <a16:creationId xmlns:a16="http://schemas.microsoft.com/office/drawing/2014/main" id="{01FA2171-1A03-48CD-94AF-AD05E723615A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30638" y="5360988"/>
              <a:ext cx="69850" cy="339725"/>
            </a:xfrm>
            <a:custGeom>
              <a:avLst/>
              <a:gdLst>
                <a:gd name="T0" fmla="*/ 131 w 131"/>
                <a:gd name="T1" fmla="*/ 300 h 599"/>
                <a:gd name="T2" fmla="*/ 53 w 131"/>
                <a:gd name="T3" fmla="*/ 44 h 599"/>
                <a:gd name="T4" fmla="*/ 6 w 131"/>
                <a:gd name="T5" fmla="*/ 0 h 599"/>
                <a:gd name="T6" fmla="*/ 0 w 131"/>
                <a:gd name="T7" fmla="*/ 5 h 599"/>
                <a:gd name="T8" fmla="*/ 3 w 131"/>
                <a:gd name="T9" fmla="*/ 10 h 599"/>
                <a:gd name="T10" fmla="*/ 80 w 131"/>
                <a:gd name="T11" fmla="*/ 156 h 599"/>
                <a:gd name="T12" fmla="*/ 96 w 131"/>
                <a:gd name="T13" fmla="*/ 300 h 599"/>
                <a:gd name="T14" fmla="*/ 79 w 131"/>
                <a:gd name="T15" fmla="*/ 450 h 599"/>
                <a:gd name="T16" fmla="*/ 5 w 131"/>
                <a:gd name="T17" fmla="*/ 588 h 599"/>
                <a:gd name="T18" fmla="*/ 0 w 131"/>
                <a:gd name="T19" fmla="*/ 594 h 599"/>
                <a:gd name="T20" fmla="*/ 6 w 131"/>
                <a:gd name="T21" fmla="*/ 599 h 599"/>
                <a:gd name="T22" fmla="*/ 47 w 131"/>
                <a:gd name="T23" fmla="*/ 562 h 599"/>
                <a:gd name="T24" fmla="*/ 131 w 131"/>
                <a:gd name="T25" fmla="*/ 30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599">
                  <a:moveTo>
                    <a:pt x="131" y="300"/>
                  </a:moveTo>
                  <a:cubicBezTo>
                    <a:pt x="131" y="229"/>
                    <a:pt x="118" y="129"/>
                    <a:pt x="53" y="44"/>
                  </a:cubicBezTo>
                  <a:cubicBezTo>
                    <a:pt x="48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27" y="36"/>
                    <a:pt x="60" y="77"/>
                    <a:pt x="80" y="156"/>
                  </a:cubicBezTo>
                  <a:cubicBezTo>
                    <a:pt x="92" y="202"/>
                    <a:pt x="96" y="253"/>
                    <a:pt x="96" y="300"/>
                  </a:cubicBezTo>
                  <a:cubicBezTo>
                    <a:pt x="96" y="350"/>
                    <a:pt x="92" y="401"/>
                    <a:pt x="79" y="450"/>
                  </a:cubicBezTo>
                  <a:cubicBezTo>
                    <a:pt x="60" y="520"/>
                    <a:pt x="30" y="560"/>
                    <a:pt x="5" y="588"/>
                  </a:cubicBezTo>
                  <a:cubicBezTo>
                    <a:pt x="0" y="592"/>
                    <a:pt x="0" y="593"/>
                    <a:pt x="0" y="594"/>
                  </a:cubicBezTo>
                  <a:cubicBezTo>
                    <a:pt x="0" y="598"/>
                    <a:pt x="4" y="599"/>
                    <a:pt x="6" y="599"/>
                  </a:cubicBezTo>
                  <a:cubicBezTo>
                    <a:pt x="14" y="599"/>
                    <a:pt x="41" y="569"/>
                    <a:pt x="47" y="562"/>
                  </a:cubicBezTo>
                  <a:cubicBezTo>
                    <a:pt x="98" y="501"/>
                    <a:pt x="131" y="411"/>
                    <a:pt x="131" y="3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1F153B02-D2C1-4EDB-BDC1-2AA957AC814E}"/>
              </a:ext>
            </a:extLst>
          </p:cNvPr>
          <p:cNvCxnSpPr>
            <a:cxnSpLocks/>
          </p:cNvCxnSpPr>
          <p:nvPr/>
        </p:nvCxnSpPr>
        <p:spPr>
          <a:xfrm flipH="1">
            <a:off x="7467600" y="4371975"/>
            <a:ext cx="561976" cy="7334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2" name="Picture 301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 title="IguanaTex Bitmap Display">
            <a:extLst>
              <a:ext uri="{FF2B5EF4-FFF2-40B4-BE49-F238E27FC236}">
                <a16:creationId xmlns:a16="http://schemas.microsoft.com/office/drawing/2014/main" id="{F86C8690-4FEA-4E51-A1D4-3671C1E51AC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18" y="5157853"/>
            <a:ext cx="332210" cy="4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5" grpId="0"/>
      <p:bldP spid="211" grpId="0" animBg="1"/>
      <p:bldP spid="267" grpId="0" animBg="1"/>
      <p:bldP spid="279" grpId="0"/>
      <p:bldP spid="283" grpId="0" animBg="1"/>
      <p:bldP spid="2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E5B0-C55D-6CB4-7AE7-D62B147F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Construction [</a:t>
            </a:r>
            <a:r>
              <a:rPr lang="en-US" dirty="0">
                <a:solidFill>
                  <a:schemeClr val="accent1"/>
                </a:solidFill>
              </a:rPr>
              <a:t>PRS02,PW09</a:t>
            </a:r>
            <a:r>
              <a:rPr lang="en-US" dirty="0"/>
              <a:t>]</a:t>
            </a:r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E2EB23B3-B069-4D2E-A8AB-8091BAF416A0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8329816" y="1308276"/>
            <a:ext cx="265921" cy="259320"/>
          </a:xfrm>
          <a:custGeom>
            <a:avLst/>
            <a:gdLst>
              <a:gd name="T0" fmla="*/ 167 w 357"/>
              <a:gd name="T1" fmla="*/ 34 h 352"/>
              <a:gd name="T2" fmla="*/ 181 w 357"/>
              <a:gd name="T3" fmla="*/ 16 h 352"/>
              <a:gd name="T4" fmla="*/ 212 w 357"/>
              <a:gd name="T5" fmla="*/ 15 h 352"/>
              <a:gd name="T6" fmla="*/ 302 w 357"/>
              <a:gd name="T7" fmla="*/ 65 h 352"/>
              <a:gd name="T8" fmla="*/ 275 w 357"/>
              <a:gd name="T9" fmla="*/ 136 h 352"/>
              <a:gd name="T10" fmla="*/ 191 w 357"/>
              <a:gd name="T11" fmla="*/ 165 h 352"/>
              <a:gd name="T12" fmla="*/ 135 w 357"/>
              <a:gd name="T13" fmla="*/ 165 h 352"/>
              <a:gd name="T14" fmla="*/ 167 w 357"/>
              <a:gd name="T15" fmla="*/ 34 h 352"/>
              <a:gd name="T16" fmla="*/ 239 w 357"/>
              <a:gd name="T17" fmla="*/ 171 h 352"/>
              <a:gd name="T18" fmla="*/ 349 w 357"/>
              <a:gd name="T19" fmla="*/ 75 h 352"/>
              <a:gd name="T20" fmla="*/ 239 w 357"/>
              <a:gd name="T21" fmla="*/ 0 h 352"/>
              <a:gd name="T22" fmla="*/ 96 w 357"/>
              <a:gd name="T23" fmla="*/ 0 h 352"/>
              <a:gd name="T24" fmla="*/ 82 w 357"/>
              <a:gd name="T25" fmla="*/ 10 h 352"/>
              <a:gd name="T26" fmla="*/ 96 w 357"/>
              <a:gd name="T27" fmla="*/ 15 h 352"/>
              <a:gd name="T28" fmla="*/ 115 w 357"/>
              <a:gd name="T29" fmla="*/ 16 h 352"/>
              <a:gd name="T30" fmla="*/ 128 w 357"/>
              <a:gd name="T31" fmla="*/ 24 h 352"/>
              <a:gd name="T32" fmla="*/ 126 w 357"/>
              <a:gd name="T33" fmla="*/ 34 h 352"/>
              <a:gd name="T34" fmla="*/ 59 w 357"/>
              <a:gd name="T35" fmla="*/ 302 h 352"/>
              <a:gd name="T36" fmla="*/ 14 w 357"/>
              <a:gd name="T37" fmla="*/ 326 h 352"/>
              <a:gd name="T38" fmla="*/ 0 w 357"/>
              <a:gd name="T39" fmla="*/ 336 h 352"/>
              <a:gd name="T40" fmla="*/ 7 w 357"/>
              <a:gd name="T41" fmla="*/ 341 h 352"/>
              <a:gd name="T42" fmla="*/ 70 w 357"/>
              <a:gd name="T43" fmla="*/ 340 h 352"/>
              <a:gd name="T44" fmla="*/ 134 w 357"/>
              <a:gd name="T45" fmla="*/ 341 h 352"/>
              <a:gd name="T46" fmla="*/ 144 w 357"/>
              <a:gd name="T47" fmla="*/ 331 h 352"/>
              <a:gd name="T48" fmla="*/ 130 w 357"/>
              <a:gd name="T49" fmla="*/ 326 h 352"/>
              <a:gd name="T50" fmla="*/ 97 w 357"/>
              <a:gd name="T51" fmla="*/ 317 h 352"/>
              <a:gd name="T52" fmla="*/ 99 w 357"/>
              <a:gd name="T53" fmla="*/ 308 h 352"/>
              <a:gd name="T54" fmla="*/ 132 w 357"/>
              <a:gd name="T55" fmla="*/ 176 h 352"/>
              <a:gd name="T56" fmla="*/ 191 w 357"/>
              <a:gd name="T57" fmla="*/ 176 h 352"/>
              <a:gd name="T58" fmla="*/ 246 w 357"/>
              <a:gd name="T59" fmla="*/ 221 h 352"/>
              <a:gd name="T60" fmla="*/ 239 w 357"/>
              <a:gd name="T61" fmla="*/ 256 h 352"/>
              <a:gd name="T62" fmla="*/ 231 w 357"/>
              <a:gd name="T63" fmla="*/ 298 h 352"/>
              <a:gd name="T64" fmla="*/ 297 w 357"/>
              <a:gd name="T65" fmla="*/ 352 h 352"/>
              <a:gd name="T66" fmla="*/ 357 w 357"/>
              <a:gd name="T67" fmla="*/ 295 h 352"/>
              <a:gd name="T68" fmla="*/ 351 w 357"/>
              <a:gd name="T69" fmla="*/ 289 h 352"/>
              <a:gd name="T70" fmla="*/ 344 w 357"/>
              <a:gd name="T71" fmla="*/ 296 h 352"/>
              <a:gd name="T72" fmla="*/ 299 w 357"/>
              <a:gd name="T73" fmla="*/ 341 h 352"/>
              <a:gd name="T74" fmla="*/ 279 w 357"/>
              <a:gd name="T75" fmla="*/ 311 h 352"/>
              <a:gd name="T76" fmla="*/ 284 w 357"/>
              <a:gd name="T77" fmla="*/ 254 h 352"/>
              <a:gd name="T78" fmla="*/ 286 w 357"/>
              <a:gd name="T79" fmla="*/ 230 h 352"/>
              <a:gd name="T80" fmla="*/ 239 w 357"/>
              <a:gd name="T81" fmla="*/ 17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7" h="352">
                <a:moveTo>
                  <a:pt x="167" y="34"/>
                </a:moveTo>
                <a:cubicBezTo>
                  <a:pt x="170" y="22"/>
                  <a:pt x="172" y="17"/>
                  <a:pt x="181" y="16"/>
                </a:cubicBezTo>
                <a:cubicBezTo>
                  <a:pt x="186" y="15"/>
                  <a:pt x="202" y="15"/>
                  <a:pt x="212" y="15"/>
                </a:cubicBezTo>
                <a:cubicBezTo>
                  <a:pt x="247" y="15"/>
                  <a:pt x="302" y="15"/>
                  <a:pt x="302" y="65"/>
                </a:cubicBezTo>
                <a:cubicBezTo>
                  <a:pt x="302" y="82"/>
                  <a:pt x="294" y="116"/>
                  <a:pt x="275" y="136"/>
                </a:cubicBezTo>
                <a:cubicBezTo>
                  <a:pt x="262" y="149"/>
                  <a:pt x="236" y="165"/>
                  <a:pt x="191" y="165"/>
                </a:cubicBezTo>
                <a:lnTo>
                  <a:pt x="135" y="165"/>
                </a:lnTo>
                <a:lnTo>
                  <a:pt x="167" y="34"/>
                </a:lnTo>
                <a:close/>
                <a:moveTo>
                  <a:pt x="239" y="171"/>
                </a:moveTo>
                <a:cubicBezTo>
                  <a:pt x="289" y="160"/>
                  <a:pt x="349" y="125"/>
                  <a:pt x="349" y="75"/>
                </a:cubicBezTo>
                <a:cubicBezTo>
                  <a:pt x="349" y="32"/>
                  <a:pt x="304" y="0"/>
                  <a:pt x="239" y="0"/>
                </a:cubicBezTo>
                <a:lnTo>
                  <a:pt x="96" y="0"/>
                </a:lnTo>
                <a:cubicBezTo>
                  <a:pt x="86" y="0"/>
                  <a:pt x="82" y="0"/>
                  <a:pt x="82" y="10"/>
                </a:cubicBezTo>
                <a:cubicBezTo>
                  <a:pt x="82" y="15"/>
                  <a:pt x="86" y="15"/>
                  <a:pt x="96" y="15"/>
                </a:cubicBezTo>
                <a:cubicBezTo>
                  <a:pt x="97" y="15"/>
                  <a:pt x="106" y="15"/>
                  <a:pt x="115" y="16"/>
                </a:cubicBezTo>
                <a:cubicBezTo>
                  <a:pt x="124" y="17"/>
                  <a:pt x="128" y="18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6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6" y="340"/>
                  <a:pt x="70" y="340"/>
                </a:cubicBezTo>
                <a:cubicBezTo>
                  <a:pt x="84" y="340"/>
                  <a:pt x="120" y="341"/>
                  <a:pt x="134" y="341"/>
                </a:cubicBezTo>
                <a:cubicBezTo>
                  <a:pt x="138" y="341"/>
                  <a:pt x="144" y="341"/>
                  <a:pt x="144" y="331"/>
                </a:cubicBezTo>
                <a:cubicBezTo>
                  <a:pt x="144" y="326"/>
                  <a:pt x="139" y="326"/>
                  <a:pt x="130" y="326"/>
                </a:cubicBezTo>
                <a:cubicBezTo>
                  <a:pt x="111" y="326"/>
                  <a:pt x="97" y="326"/>
                  <a:pt x="97" y="317"/>
                </a:cubicBezTo>
                <a:cubicBezTo>
                  <a:pt x="97" y="314"/>
                  <a:pt x="98" y="311"/>
                  <a:pt x="99" y="308"/>
                </a:cubicBezTo>
                <a:lnTo>
                  <a:pt x="132" y="176"/>
                </a:lnTo>
                <a:lnTo>
                  <a:pt x="191" y="176"/>
                </a:lnTo>
                <a:cubicBezTo>
                  <a:pt x="237" y="176"/>
                  <a:pt x="246" y="204"/>
                  <a:pt x="246" y="221"/>
                </a:cubicBezTo>
                <a:cubicBezTo>
                  <a:pt x="246" y="229"/>
                  <a:pt x="242" y="244"/>
                  <a:pt x="239" y="256"/>
                </a:cubicBezTo>
                <a:cubicBezTo>
                  <a:pt x="235" y="270"/>
                  <a:pt x="231" y="288"/>
                  <a:pt x="231" y="298"/>
                </a:cubicBezTo>
                <a:cubicBezTo>
                  <a:pt x="231" y="352"/>
                  <a:pt x="290" y="352"/>
                  <a:pt x="297" y="352"/>
                </a:cubicBezTo>
                <a:cubicBezTo>
                  <a:pt x="339" y="352"/>
                  <a:pt x="357" y="302"/>
                  <a:pt x="357" y="295"/>
                </a:cubicBezTo>
                <a:cubicBezTo>
                  <a:pt x="357" y="289"/>
                  <a:pt x="351" y="289"/>
                  <a:pt x="351" y="289"/>
                </a:cubicBezTo>
                <a:cubicBezTo>
                  <a:pt x="346" y="289"/>
                  <a:pt x="345" y="292"/>
                  <a:pt x="344" y="296"/>
                </a:cubicBezTo>
                <a:cubicBezTo>
                  <a:pt x="332" y="333"/>
                  <a:pt x="310" y="341"/>
                  <a:pt x="299" y="341"/>
                </a:cubicBezTo>
                <a:cubicBezTo>
                  <a:pt x="282" y="341"/>
                  <a:pt x="279" y="330"/>
                  <a:pt x="279" y="311"/>
                </a:cubicBezTo>
                <a:cubicBezTo>
                  <a:pt x="279" y="295"/>
                  <a:pt x="282" y="270"/>
                  <a:pt x="284" y="254"/>
                </a:cubicBezTo>
                <a:cubicBezTo>
                  <a:pt x="285" y="247"/>
                  <a:pt x="286" y="237"/>
                  <a:pt x="286" y="230"/>
                </a:cubicBezTo>
                <a:cubicBezTo>
                  <a:pt x="286" y="192"/>
                  <a:pt x="253" y="176"/>
                  <a:pt x="239" y="171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AF2638-5C76-4958-9CF6-E6D05B76C7BD}"/>
              </a:ext>
            </a:extLst>
          </p:cNvPr>
          <p:cNvCxnSpPr>
            <a:cxnSpLocks/>
          </p:cNvCxnSpPr>
          <p:nvPr/>
        </p:nvCxnSpPr>
        <p:spPr>
          <a:xfrm>
            <a:off x="4066476" y="1988402"/>
            <a:ext cx="295919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4B924A1-22A8-4FFF-8FF1-3644573F253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202518" y="1205490"/>
            <a:ext cx="1002447" cy="287340"/>
            <a:chOff x="2543175" y="2540000"/>
            <a:chExt cx="736600" cy="211138"/>
          </a:xfrm>
        </p:grpSpPr>
        <p:sp>
          <p:nvSpPr>
            <p:cNvPr id="9" name="Freeform 7 1 1">
              <a:extLst>
                <a:ext uri="{FF2B5EF4-FFF2-40B4-BE49-F238E27FC236}">
                  <a16:creationId xmlns:a16="http://schemas.microsoft.com/office/drawing/2014/main" id="{4E8F922E-F671-449C-B508-6397506CB390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543175" y="2549525"/>
              <a:ext cx="96838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0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 1 1">
              <a:extLst>
                <a:ext uri="{FF2B5EF4-FFF2-40B4-BE49-F238E27FC236}">
                  <a16:creationId xmlns:a16="http://schemas.microsoft.com/office/drawing/2014/main" id="{204361DF-014B-4CC3-BC73-29D4BEE36F7A}"/>
                </a:ext>
              </a:extLst>
            </p:cNvPr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2655888" y="2600325"/>
              <a:ext cx="82550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 1 1">
              <a:extLst>
                <a:ext uri="{FF2B5EF4-FFF2-40B4-BE49-F238E27FC236}">
                  <a16:creationId xmlns:a16="http://schemas.microsoft.com/office/drawing/2014/main" id="{C30A86E3-1C97-4C24-8C21-0E3EF0FC1477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759075" y="2601913"/>
              <a:ext cx="119063" cy="968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5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 1 1">
              <a:extLst>
                <a:ext uri="{FF2B5EF4-FFF2-40B4-BE49-F238E27FC236}">
                  <a16:creationId xmlns:a16="http://schemas.microsoft.com/office/drawing/2014/main" id="{660AFE95-2892-4EBB-ACC8-9E8B3C1506DC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911475" y="2540000"/>
              <a:ext cx="44450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 1 1">
              <a:extLst>
                <a:ext uri="{FF2B5EF4-FFF2-40B4-BE49-F238E27FC236}">
                  <a16:creationId xmlns:a16="http://schemas.microsoft.com/office/drawing/2014/main" id="{80D6E304-5C4C-4EEE-A222-421EFAADB137}"/>
                </a:ext>
              </a:extLst>
            </p:cNvPr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2973388" y="2605088"/>
              <a:ext cx="87313" cy="96838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1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6" y="188"/>
                    <a:pt x="36" y="168"/>
                  </a:cubicBezTo>
                  <a:cubicBezTo>
                    <a:pt x="36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 1 1">
              <a:extLst>
                <a:ext uri="{FF2B5EF4-FFF2-40B4-BE49-F238E27FC236}">
                  <a16:creationId xmlns:a16="http://schemas.microsoft.com/office/drawing/2014/main" id="{8D10A8ED-BBCB-4E34-A7D4-A21E489CF838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3079750" y="2632075"/>
              <a:ext cx="47625" cy="98425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 1 1">
              <a:extLst>
                <a:ext uri="{FF2B5EF4-FFF2-40B4-BE49-F238E27FC236}">
                  <a16:creationId xmlns:a16="http://schemas.microsoft.com/office/drawing/2014/main" id="{D22DA105-559C-45A4-9640-AACAC785A041}"/>
                </a:ext>
              </a:extLst>
            </p:cNvPr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3148013" y="2632075"/>
              <a:ext cx="60325" cy="101600"/>
            </a:xfrm>
            <a:custGeom>
              <a:avLst/>
              <a:gdLst>
                <a:gd name="T0" fmla="*/ 162 w 162"/>
                <a:gd name="T1" fmla="*/ 120 h 239"/>
                <a:gd name="T2" fmla="*/ 142 w 162"/>
                <a:gd name="T3" fmla="*/ 30 h 239"/>
                <a:gd name="T4" fmla="*/ 81 w 162"/>
                <a:gd name="T5" fmla="*/ 0 h 239"/>
                <a:gd name="T6" fmla="*/ 0 w 162"/>
                <a:gd name="T7" fmla="*/ 120 h 239"/>
                <a:gd name="T8" fmla="*/ 81 w 162"/>
                <a:gd name="T9" fmla="*/ 239 h 239"/>
                <a:gd name="T10" fmla="*/ 162 w 162"/>
                <a:gd name="T11" fmla="*/ 120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5 w 162"/>
                <a:gd name="T23" fmla="*/ 42 h 239"/>
                <a:gd name="T24" fmla="*/ 131 w 162"/>
                <a:gd name="T25" fmla="*/ 116 h 239"/>
                <a:gd name="T26" fmla="*/ 126 w 162"/>
                <a:gd name="T27" fmla="*/ 189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0"/>
                  </a:moveTo>
                  <a:cubicBezTo>
                    <a:pt x="162" y="82"/>
                    <a:pt x="158" y="54"/>
                    <a:pt x="142" y="30"/>
                  </a:cubicBezTo>
                  <a:cubicBezTo>
                    <a:pt x="131" y="14"/>
                    <a:pt x="109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5"/>
                    <a:pt x="0" y="239"/>
                    <a:pt x="81" y="239"/>
                  </a:cubicBezTo>
                  <a:cubicBezTo>
                    <a:pt x="162" y="239"/>
                    <a:pt x="162" y="145"/>
                    <a:pt x="162" y="120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19"/>
                    <a:pt x="37" y="191"/>
                  </a:cubicBezTo>
                  <a:cubicBezTo>
                    <a:pt x="32" y="170"/>
                    <a:pt x="32" y="142"/>
                    <a:pt x="32" y="116"/>
                  </a:cubicBezTo>
                  <a:cubicBezTo>
                    <a:pt x="32" y="90"/>
                    <a:pt x="32" y="64"/>
                    <a:pt x="37" y="45"/>
                  </a:cubicBezTo>
                  <a:cubicBezTo>
                    <a:pt x="45" y="17"/>
                    <a:pt x="67" y="10"/>
                    <a:pt x="81" y="10"/>
                  </a:cubicBezTo>
                  <a:cubicBezTo>
                    <a:pt x="100" y="10"/>
                    <a:pt x="118" y="21"/>
                    <a:pt x="125" y="42"/>
                  </a:cubicBezTo>
                  <a:cubicBezTo>
                    <a:pt x="130" y="60"/>
                    <a:pt x="131" y="85"/>
                    <a:pt x="131" y="116"/>
                  </a:cubicBezTo>
                  <a:cubicBezTo>
                    <a:pt x="131" y="142"/>
                    <a:pt x="131" y="167"/>
                    <a:pt x="126" y="189"/>
                  </a:cubicBezTo>
                  <a:cubicBezTo>
                    <a:pt x="119" y="221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 1 1">
              <a:extLst>
                <a:ext uri="{FF2B5EF4-FFF2-40B4-BE49-F238E27FC236}">
                  <a16:creationId xmlns:a16="http://schemas.microsoft.com/office/drawing/2014/main" id="{FC00A84A-1CCF-4966-B24C-20CA6DA55A7E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3235325" y="2540000"/>
              <a:ext cx="44450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1780B1-43E2-42FE-B2C7-E73835CC924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209879" y="1570616"/>
            <a:ext cx="1004608" cy="287340"/>
            <a:chOff x="2532063" y="3006725"/>
            <a:chExt cx="738188" cy="211138"/>
          </a:xfrm>
        </p:grpSpPr>
        <p:sp>
          <p:nvSpPr>
            <p:cNvPr id="18" name="Freeform 21 1">
              <a:extLst>
                <a:ext uri="{FF2B5EF4-FFF2-40B4-BE49-F238E27FC236}">
                  <a16:creationId xmlns:a16="http://schemas.microsoft.com/office/drawing/2014/main" id="{54C49FE2-E897-41ED-8ED9-1C0888B206BF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532063" y="3016250"/>
              <a:ext cx="98425" cy="150813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0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 1">
              <a:extLst>
                <a:ext uri="{FF2B5EF4-FFF2-40B4-BE49-F238E27FC236}">
                  <a16:creationId xmlns:a16="http://schemas.microsoft.com/office/drawing/2014/main" id="{24BE7900-C1AA-45CD-A6BF-CF1974A4EE0C}"/>
                </a:ext>
              </a:extLst>
            </p:cNvPr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2644776" y="3067050"/>
              <a:ext cx="82550" cy="100013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 1">
              <a:extLst>
                <a:ext uri="{FF2B5EF4-FFF2-40B4-BE49-F238E27FC236}">
                  <a16:creationId xmlns:a16="http://schemas.microsoft.com/office/drawing/2014/main" id="{2E4FBA08-794B-4CB2-B75D-D832DF407CB0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749551" y="3068638"/>
              <a:ext cx="117475" cy="968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5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 1">
              <a:extLst>
                <a:ext uri="{FF2B5EF4-FFF2-40B4-BE49-F238E27FC236}">
                  <a16:creationId xmlns:a16="http://schemas.microsoft.com/office/drawing/2014/main" id="{AA0DF68A-C48B-4932-9D46-F33FA4D64B53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901951" y="3006725"/>
              <a:ext cx="42863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8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2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8" y="325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5 1">
              <a:extLst>
                <a:ext uri="{FF2B5EF4-FFF2-40B4-BE49-F238E27FC236}">
                  <a16:creationId xmlns:a16="http://schemas.microsoft.com/office/drawing/2014/main" id="{6C89103B-1C1E-4416-AFC2-EAAFC60A2110}"/>
                </a:ext>
              </a:extLst>
            </p:cNvPr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2963863" y="3071813"/>
              <a:ext cx="85725" cy="95250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1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6" y="188"/>
                    <a:pt x="36" y="168"/>
                  </a:cubicBezTo>
                  <a:cubicBezTo>
                    <a:pt x="36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 1">
              <a:extLst>
                <a:ext uri="{FF2B5EF4-FFF2-40B4-BE49-F238E27FC236}">
                  <a16:creationId xmlns:a16="http://schemas.microsoft.com/office/drawing/2014/main" id="{2FECA7BB-FF12-4684-8F6F-8A9AF89B8C21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3070226" y="3098800"/>
              <a:ext cx="47625" cy="98425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7 1">
              <a:extLst>
                <a:ext uri="{FF2B5EF4-FFF2-40B4-BE49-F238E27FC236}">
                  <a16:creationId xmlns:a16="http://schemas.microsoft.com/office/drawing/2014/main" id="{BEC7B88F-773E-480F-ABB7-23E9866AA8B8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144838" y="3098800"/>
              <a:ext cx="47625" cy="9842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 1">
              <a:extLst>
                <a:ext uri="{FF2B5EF4-FFF2-40B4-BE49-F238E27FC236}">
                  <a16:creationId xmlns:a16="http://schemas.microsoft.com/office/drawing/2014/main" id="{0E2E09D8-79AE-4B6B-A64B-3E840BC8E4D5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225801" y="3006725"/>
              <a:ext cx="44450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AB0721-09CE-4B2F-9AFB-092D2E697B37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873583" y="1209964"/>
            <a:ext cx="1021892" cy="287340"/>
            <a:chOff x="4602163" y="2535238"/>
            <a:chExt cx="750888" cy="211138"/>
          </a:xfrm>
        </p:grpSpPr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9DD12F5D-8DE5-43EF-B605-82E1A753A545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602163" y="2544763"/>
              <a:ext cx="96838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7 w 260"/>
                <a:gd name="T9" fmla="*/ 58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7" y="58"/>
                  </a:cubicBezTo>
                  <a:lnTo>
                    <a:pt x="254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0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E34F85FD-CA28-493A-B1EE-FFAE4CC37F90}"/>
                </a:ext>
              </a:extLst>
            </p:cNvPr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4714876" y="2595563"/>
              <a:ext cx="80963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165A824B-4037-4F75-8ED2-83CA71046A9C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4816476" y="2597151"/>
              <a:ext cx="119063" cy="968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9 w 316"/>
                <a:gd name="T23" fmla="*/ 82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9" y="63"/>
                    <a:pt x="139" y="82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5D2653FC-C8E2-411B-8293-9A188AFBB879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4968876" y="2535238"/>
              <a:ext cx="44450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3BCD8033-E08C-4F1F-A235-80311A1E46ED}"/>
                </a:ext>
              </a:extLst>
            </p:cNvPr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5030788" y="2600326"/>
              <a:ext cx="85725" cy="968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7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1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3" y="226"/>
                    <a:pt x="205" y="215"/>
                    <a:pt x="213" y="199"/>
                  </a:cubicBezTo>
                  <a:cubicBezTo>
                    <a:pt x="221" y="181"/>
                    <a:pt x="228" y="150"/>
                    <a:pt x="228" y="149"/>
                  </a:cubicBezTo>
                  <a:cubicBezTo>
                    <a:pt x="228" y="144"/>
                    <a:pt x="223" y="144"/>
                    <a:pt x="222" y="144"/>
                  </a:cubicBezTo>
                  <a:cubicBezTo>
                    <a:pt x="217" y="144"/>
                    <a:pt x="216" y="146"/>
                    <a:pt x="215" y="153"/>
                  </a:cubicBezTo>
                  <a:cubicBezTo>
                    <a:pt x="206" y="186"/>
                    <a:pt x="197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7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507634C9-1206-438C-9D8F-47D5B4EB7E30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5129213" y="2660651"/>
              <a:ext cx="79375" cy="66675"/>
            </a:xfrm>
            <a:custGeom>
              <a:avLst/>
              <a:gdLst>
                <a:gd name="T0" fmla="*/ 26 w 213"/>
                <a:gd name="T1" fmla="*/ 132 h 157"/>
                <a:gd name="T2" fmla="*/ 23 w 213"/>
                <a:gd name="T3" fmla="*/ 146 h 157"/>
                <a:gd name="T4" fmla="*/ 35 w 213"/>
                <a:gd name="T5" fmla="*/ 157 h 157"/>
                <a:gd name="T6" fmla="*/ 48 w 213"/>
                <a:gd name="T7" fmla="*/ 149 h 157"/>
                <a:gd name="T8" fmla="*/ 55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3 w 213"/>
                <a:gd name="T15" fmla="*/ 42 h 157"/>
                <a:gd name="T16" fmla="*/ 135 w 213"/>
                <a:gd name="T17" fmla="*/ 10 h 157"/>
                <a:gd name="T18" fmla="*/ 156 w 213"/>
                <a:gd name="T19" fmla="*/ 34 h 157"/>
                <a:gd name="T20" fmla="*/ 135 w 213"/>
                <a:gd name="T21" fmla="*/ 108 h 157"/>
                <a:gd name="T22" fmla="*/ 130 w 213"/>
                <a:gd name="T23" fmla="*/ 127 h 157"/>
                <a:gd name="T24" fmla="*/ 163 w 213"/>
                <a:gd name="T25" fmla="*/ 157 h 157"/>
                <a:gd name="T26" fmla="*/ 213 w 213"/>
                <a:gd name="T27" fmla="*/ 104 h 157"/>
                <a:gd name="T28" fmla="*/ 208 w 213"/>
                <a:gd name="T29" fmla="*/ 99 h 157"/>
                <a:gd name="T30" fmla="*/ 201 w 213"/>
                <a:gd name="T31" fmla="*/ 105 h 157"/>
                <a:gd name="T32" fmla="*/ 164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2 w 213"/>
                <a:gd name="T39" fmla="*/ 40 h 157"/>
                <a:gd name="T40" fmla="*/ 137 w 213"/>
                <a:gd name="T41" fmla="*/ 0 h 157"/>
                <a:gd name="T42" fmla="*/ 78 w 213"/>
                <a:gd name="T43" fmla="*/ 32 h 157"/>
                <a:gd name="T44" fmla="*/ 40 w 213"/>
                <a:gd name="T45" fmla="*/ 0 h 157"/>
                <a:gd name="T46" fmla="*/ 13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4 w 213"/>
                <a:gd name="T53" fmla="*/ 47 h 157"/>
                <a:gd name="T54" fmla="*/ 39 w 213"/>
                <a:gd name="T55" fmla="*/ 10 h 157"/>
                <a:gd name="T56" fmla="*/ 51 w 213"/>
                <a:gd name="T57" fmla="*/ 27 h 157"/>
                <a:gd name="T58" fmla="*/ 45 w 213"/>
                <a:gd name="T59" fmla="*/ 56 h 157"/>
                <a:gd name="T60" fmla="*/ 38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2"/>
                    <a:pt x="48" y="149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5" y="10"/>
                    <a:pt x="156" y="27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1" y="118"/>
                    <a:pt x="130" y="121"/>
                    <a:pt x="130" y="127"/>
                  </a:cubicBezTo>
                  <a:cubicBezTo>
                    <a:pt x="130" y="146"/>
                    <a:pt x="145" y="157"/>
                    <a:pt x="163" y="157"/>
                  </a:cubicBezTo>
                  <a:cubicBezTo>
                    <a:pt x="198" y="157"/>
                    <a:pt x="213" y="109"/>
                    <a:pt x="213" y="104"/>
                  </a:cubicBezTo>
                  <a:cubicBezTo>
                    <a:pt x="213" y="99"/>
                    <a:pt x="209" y="99"/>
                    <a:pt x="208" y="99"/>
                  </a:cubicBezTo>
                  <a:cubicBezTo>
                    <a:pt x="203" y="99"/>
                    <a:pt x="202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7"/>
                    <a:pt x="55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077BB41A-18F6-40CC-A633-2568BFDC3633}"/>
                </a:ext>
              </a:extLst>
            </p:cNvPr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5221288" y="2627313"/>
              <a:ext cx="61913" cy="101600"/>
            </a:xfrm>
            <a:custGeom>
              <a:avLst/>
              <a:gdLst>
                <a:gd name="T0" fmla="*/ 162 w 162"/>
                <a:gd name="T1" fmla="*/ 120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0 h 239"/>
                <a:gd name="T8" fmla="*/ 81 w 162"/>
                <a:gd name="T9" fmla="*/ 239 h 239"/>
                <a:gd name="T10" fmla="*/ 162 w 162"/>
                <a:gd name="T11" fmla="*/ 120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2 h 239"/>
                <a:gd name="T24" fmla="*/ 130 w 162"/>
                <a:gd name="T25" fmla="*/ 116 h 239"/>
                <a:gd name="T26" fmla="*/ 126 w 162"/>
                <a:gd name="T27" fmla="*/ 189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0"/>
                  </a:moveTo>
                  <a:cubicBezTo>
                    <a:pt x="162" y="82"/>
                    <a:pt x="157" y="54"/>
                    <a:pt x="141" y="30"/>
                  </a:cubicBezTo>
                  <a:cubicBezTo>
                    <a:pt x="131" y="14"/>
                    <a:pt x="109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5"/>
                    <a:pt x="0" y="239"/>
                    <a:pt x="81" y="239"/>
                  </a:cubicBezTo>
                  <a:cubicBezTo>
                    <a:pt x="162" y="239"/>
                    <a:pt x="162" y="145"/>
                    <a:pt x="162" y="120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19"/>
                    <a:pt x="37" y="191"/>
                  </a:cubicBezTo>
                  <a:cubicBezTo>
                    <a:pt x="32" y="170"/>
                    <a:pt x="32" y="142"/>
                    <a:pt x="32" y="116"/>
                  </a:cubicBezTo>
                  <a:cubicBezTo>
                    <a:pt x="32" y="90"/>
                    <a:pt x="32" y="64"/>
                    <a:pt x="37" y="45"/>
                  </a:cubicBezTo>
                  <a:cubicBezTo>
                    <a:pt x="45" y="17"/>
                    <a:pt x="67" y="10"/>
                    <a:pt x="81" y="10"/>
                  </a:cubicBezTo>
                  <a:cubicBezTo>
                    <a:pt x="100" y="10"/>
                    <a:pt x="118" y="21"/>
                    <a:pt x="124" y="42"/>
                  </a:cubicBezTo>
                  <a:cubicBezTo>
                    <a:pt x="130" y="60"/>
                    <a:pt x="130" y="85"/>
                    <a:pt x="130" y="116"/>
                  </a:cubicBezTo>
                  <a:cubicBezTo>
                    <a:pt x="130" y="142"/>
                    <a:pt x="130" y="167"/>
                    <a:pt x="126" y="189"/>
                  </a:cubicBezTo>
                  <a:cubicBezTo>
                    <a:pt x="119" y="221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3881283D-2796-4F5F-A4D6-D69EEDC3CAB8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5310188" y="2535238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662EE4-E6DF-4BFD-80B6-EB43B152A63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880942" y="1575090"/>
            <a:ext cx="1021892" cy="287340"/>
            <a:chOff x="4591050" y="3001963"/>
            <a:chExt cx="750888" cy="211138"/>
          </a:xfrm>
        </p:grpSpPr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61F7FBED-C762-4D34-A63C-E506265E87DD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4591050" y="3011488"/>
              <a:ext cx="96838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7 w 260"/>
                <a:gd name="T9" fmla="*/ 58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7" y="58"/>
                  </a:cubicBezTo>
                  <a:lnTo>
                    <a:pt x="254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0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A7485AA5-C556-4317-8BC0-2C7AE185F9F4}"/>
                </a:ext>
              </a:extLst>
            </p:cNvPr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4703763" y="3062288"/>
              <a:ext cx="80963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925686D6-E0A1-49D2-825A-44AFAEDBABF0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4805363" y="3063876"/>
              <a:ext cx="119063" cy="968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9 w 316"/>
                <a:gd name="T23" fmla="*/ 82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9" y="63"/>
                    <a:pt x="139" y="82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63048AAB-4051-478C-BA75-EA6C3E08519D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957763" y="3001963"/>
              <a:ext cx="44450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3">
              <a:extLst>
                <a:ext uri="{FF2B5EF4-FFF2-40B4-BE49-F238E27FC236}">
                  <a16:creationId xmlns:a16="http://schemas.microsoft.com/office/drawing/2014/main" id="{D038D9C2-2836-4807-9D2B-08BDD23C7476}"/>
                </a:ext>
              </a:extLst>
            </p:cNvPr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5019675" y="3067051"/>
              <a:ext cx="85725" cy="968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7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1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3" y="226"/>
                    <a:pt x="205" y="215"/>
                    <a:pt x="213" y="199"/>
                  </a:cubicBezTo>
                  <a:cubicBezTo>
                    <a:pt x="221" y="181"/>
                    <a:pt x="228" y="150"/>
                    <a:pt x="228" y="149"/>
                  </a:cubicBezTo>
                  <a:cubicBezTo>
                    <a:pt x="228" y="144"/>
                    <a:pt x="223" y="144"/>
                    <a:pt x="222" y="144"/>
                  </a:cubicBezTo>
                  <a:cubicBezTo>
                    <a:pt x="217" y="144"/>
                    <a:pt x="216" y="146"/>
                    <a:pt x="215" y="153"/>
                  </a:cubicBezTo>
                  <a:cubicBezTo>
                    <a:pt x="206" y="186"/>
                    <a:pt x="197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1"/>
                  </a:cubicBezTo>
                  <a:lnTo>
                    <a:pt x="197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111F7264-B8B6-4EAC-8790-FB5A02866CEC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5118100" y="3127376"/>
              <a:ext cx="79375" cy="66675"/>
            </a:xfrm>
            <a:custGeom>
              <a:avLst/>
              <a:gdLst>
                <a:gd name="T0" fmla="*/ 26 w 213"/>
                <a:gd name="T1" fmla="*/ 132 h 157"/>
                <a:gd name="T2" fmla="*/ 23 w 213"/>
                <a:gd name="T3" fmla="*/ 146 h 157"/>
                <a:gd name="T4" fmla="*/ 35 w 213"/>
                <a:gd name="T5" fmla="*/ 157 h 157"/>
                <a:gd name="T6" fmla="*/ 48 w 213"/>
                <a:gd name="T7" fmla="*/ 149 h 157"/>
                <a:gd name="T8" fmla="*/ 55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3 w 213"/>
                <a:gd name="T15" fmla="*/ 42 h 157"/>
                <a:gd name="T16" fmla="*/ 135 w 213"/>
                <a:gd name="T17" fmla="*/ 10 h 157"/>
                <a:gd name="T18" fmla="*/ 156 w 213"/>
                <a:gd name="T19" fmla="*/ 34 h 157"/>
                <a:gd name="T20" fmla="*/ 135 w 213"/>
                <a:gd name="T21" fmla="*/ 108 h 157"/>
                <a:gd name="T22" fmla="*/ 130 w 213"/>
                <a:gd name="T23" fmla="*/ 127 h 157"/>
                <a:gd name="T24" fmla="*/ 163 w 213"/>
                <a:gd name="T25" fmla="*/ 157 h 157"/>
                <a:gd name="T26" fmla="*/ 213 w 213"/>
                <a:gd name="T27" fmla="*/ 104 h 157"/>
                <a:gd name="T28" fmla="*/ 208 w 213"/>
                <a:gd name="T29" fmla="*/ 99 h 157"/>
                <a:gd name="T30" fmla="*/ 201 w 213"/>
                <a:gd name="T31" fmla="*/ 105 h 157"/>
                <a:gd name="T32" fmla="*/ 164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2 w 213"/>
                <a:gd name="T39" fmla="*/ 40 h 157"/>
                <a:gd name="T40" fmla="*/ 137 w 213"/>
                <a:gd name="T41" fmla="*/ 0 h 157"/>
                <a:gd name="T42" fmla="*/ 78 w 213"/>
                <a:gd name="T43" fmla="*/ 32 h 157"/>
                <a:gd name="T44" fmla="*/ 40 w 213"/>
                <a:gd name="T45" fmla="*/ 0 h 157"/>
                <a:gd name="T46" fmla="*/ 13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4 w 213"/>
                <a:gd name="T53" fmla="*/ 47 h 157"/>
                <a:gd name="T54" fmla="*/ 39 w 213"/>
                <a:gd name="T55" fmla="*/ 10 h 157"/>
                <a:gd name="T56" fmla="*/ 51 w 213"/>
                <a:gd name="T57" fmla="*/ 27 h 157"/>
                <a:gd name="T58" fmla="*/ 45 w 213"/>
                <a:gd name="T59" fmla="*/ 56 h 157"/>
                <a:gd name="T60" fmla="*/ 38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2"/>
                    <a:pt x="48" y="149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5" y="10"/>
                    <a:pt x="156" y="27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1" y="118"/>
                    <a:pt x="130" y="121"/>
                    <a:pt x="130" y="127"/>
                  </a:cubicBezTo>
                  <a:cubicBezTo>
                    <a:pt x="130" y="146"/>
                    <a:pt x="145" y="157"/>
                    <a:pt x="163" y="157"/>
                  </a:cubicBezTo>
                  <a:cubicBezTo>
                    <a:pt x="198" y="157"/>
                    <a:pt x="213" y="109"/>
                    <a:pt x="213" y="104"/>
                  </a:cubicBezTo>
                  <a:cubicBezTo>
                    <a:pt x="213" y="99"/>
                    <a:pt x="209" y="99"/>
                    <a:pt x="208" y="99"/>
                  </a:cubicBezTo>
                  <a:cubicBezTo>
                    <a:pt x="203" y="99"/>
                    <a:pt x="202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7"/>
                    <a:pt x="55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id="{0D6D41E3-38FF-43F8-A3D8-08B74ECDC27E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5218113" y="3094038"/>
              <a:ext cx="47625" cy="98425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id="{0EEF26CD-90B9-4CEE-9058-E28907C2F420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5299075" y="3001963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A51589C-7DE1-4C22-ACF2-6A9FC9588C1D}"/>
              </a:ext>
            </a:extLst>
          </p:cNvPr>
          <p:cNvSpPr txBox="1"/>
          <p:nvPr/>
        </p:nvSpPr>
        <p:spPr>
          <a:xfrm>
            <a:off x="5326180" y="1081869"/>
            <a:ext cx="5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F4AE077-0E57-486A-985B-A2906E9D6641}"/>
              </a:ext>
            </a:extLst>
          </p:cNvPr>
          <p:cNvSpPr txBox="1"/>
          <p:nvPr/>
        </p:nvSpPr>
        <p:spPr>
          <a:xfrm>
            <a:off x="5349269" y="1428233"/>
            <a:ext cx="5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63" name="Double Bracket 62">
            <a:extLst>
              <a:ext uri="{FF2B5EF4-FFF2-40B4-BE49-F238E27FC236}">
                <a16:creationId xmlns:a16="http://schemas.microsoft.com/office/drawing/2014/main" id="{DB1846B9-451E-43C4-9BAB-4E36E2A9032F}"/>
              </a:ext>
            </a:extLst>
          </p:cNvPr>
          <p:cNvSpPr/>
          <p:nvPr/>
        </p:nvSpPr>
        <p:spPr>
          <a:xfrm>
            <a:off x="3986906" y="1209963"/>
            <a:ext cx="3125097" cy="653617"/>
          </a:xfrm>
          <a:prstGeom prst="bracketPair">
            <a:avLst>
              <a:gd name="adj" fmla="val 2321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C(m)$&#10;\end{document}" title="IguanaTex Bitmap Display">
            <a:extLst>
              <a:ext uri="{FF2B5EF4-FFF2-40B4-BE49-F238E27FC236}">
                <a16:creationId xmlns:a16="http://schemas.microsoft.com/office/drawing/2014/main" id="{1721137F-9769-40B1-9741-BE76316BC2D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84" y="1332095"/>
            <a:ext cx="849611" cy="371427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6D1DFAF-7229-462B-8C4F-91F047624D16}"/>
              </a:ext>
            </a:extLst>
          </p:cNvPr>
          <p:cNvCxnSpPr>
            <a:cxnSpLocks/>
          </p:cNvCxnSpPr>
          <p:nvPr/>
        </p:nvCxnSpPr>
        <p:spPr>
          <a:xfrm flipH="1">
            <a:off x="4088506" y="2706200"/>
            <a:ext cx="286433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09862BF-3886-4670-A444-623EA927F00A}"/>
              </a:ext>
            </a:extLst>
          </p:cNvPr>
          <p:cNvCxnSpPr>
            <a:cxnSpLocks/>
          </p:cNvCxnSpPr>
          <p:nvPr/>
        </p:nvCxnSpPr>
        <p:spPr>
          <a:xfrm>
            <a:off x="4117276" y="3446426"/>
            <a:ext cx="295919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7 1">
            <a:extLst>
              <a:ext uri="{FF2B5EF4-FFF2-40B4-BE49-F238E27FC236}">
                <a16:creationId xmlns:a16="http://schemas.microsoft.com/office/drawing/2014/main" id="{DB4DAFE6-90A1-4EE1-AA92-DDBD8854A1BF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202314" y="2041237"/>
            <a:ext cx="266007" cy="147782"/>
          </a:xfrm>
          <a:custGeom>
            <a:avLst/>
            <a:gdLst>
              <a:gd name="T0" fmla="*/ 29 w 408"/>
              <a:gd name="T1" fmla="*/ 192 h 227"/>
              <a:gd name="T2" fmla="*/ 25 w 408"/>
              <a:gd name="T3" fmla="*/ 214 h 227"/>
              <a:gd name="T4" fmla="*/ 39 w 408"/>
              <a:gd name="T5" fmla="*/ 227 h 227"/>
              <a:gd name="T6" fmla="*/ 58 w 408"/>
              <a:gd name="T7" fmla="*/ 213 h 227"/>
              <a:gd name="T8" fmla="*/ 67 w 408"/>
              <a:gd name="T9" fmla="*/ 176 h 227"/>
              <a:gd name="T10" fmla="*/ 78 w 408"/>
              <a:gd name="T11" fmla="*/ 131 h 227"/>
              <a:gd name="T12" fmla="*/ 86 w 408"/>
              <a:gd name="T13" fmla="*/ 97 h 227"/>
              <a:gd name="T14" fmla="*/ 93 w 408"/>
              <a:gd name="T15" fmla="*/ 72 h 227"/>
              <a:gd name="T16" fmla="*/ 174 w 408"/>
              <a:gd name="T17" fmla="*/ 11 h 227"/>
              <a:gd name="T18" fmla="*/ 201 w 408"/>
              <a:gd name="T19" fmla="*/ 46 h 227"/>
              <a:gd name="T20" fmla="*/ 194 w 408"/>
              <a:gd name="T21" fmla="*/ 88 h 227"/>
              <a:gd name="T22" fmla="*/ 180 w 408"/>
              <a:gd name="T23" fmla="*/ 146 h 227"/>
              <a:gd name="T24" fmla="*/ 170 w 408"/>
              <a:gd name="T25" fmla="*/ 184 h 227"/>
              <a:gd name="T26" fmla="*/ 163 w 408"/>
              <a:gd name="T27" fmla="*/ 214 h 227"/>
              <a:gd name="T28" fmla="*/ 178 w 408"/>
              <a:gd name="T29" fmla="*/ 227 h 227"/>
              <a:gd name="T30" fmla="*/ 200 w 408"/>
              <a:gd name="T31" fmla="*/ 199 h 227"/>
              <a:gd name="T32" fmla="*/ 230 w 408"/>
              <a:gd name="T33" fmla="*/ 78 h 227"/>
              <a:gd name="T34" fmla="*/ 313 w 408"/>
              <a:gd name="T35" fmla="*/ 11 h 227"/>
              <a:gd name="T36" fmla="*/ 340 w 408"/>
              <a:gd name="T37" fmla="*/ 46 h 227"/>
              <a:gd name="T38" fmla="*/ 309 w 408"/>
              <a:gd name="T39" fmla="*/ 158 h 227"/>
              <a:gd name="T40" fmla="*/ 302 w 408"/>
              <a:gd name="T41" fmla="*/ 186 h 227"/>
              <a:gd name="T42" fmla="*/ 343 w 408"/>
              <a:gd name="T43" fmla="*/ 227 h 227"/>
              <a:gd name="T44" fmla="*/ 408 w 408"/>
              <a:gd name="T45" fmla="*/ 150 h 227"/>
              <a:gd name="T46" fmla="*/ 402 w 408"/>
              <a:gd name="T47" fmla="*/ 145 h 227"/>
              <a:gd name="T48" fmla="*/ 395 w 408"/>
              <a:gd name="T49" fmla="*/ 154 h 227"/>
              <a:gd name="T50" fmla="*/ 344 w 408"/>
              <a:gd name="T51" fmla="*/ 216 h 227"/>
              <a:gd name="T52" fmla="*/ 332 w 408"/>
              <a:gd name="T53" fmla="*/ 200 h 227"/>
              <a:gd name="T54" fmla="*/ 341 w 408"/>
              <a:gd name="T55" fmla="*/ 164 h 227"/>
              <a:gd name="T56" fmla="*/ 371 w 408"/>
              <a:gd name="T57" fmla="*/ 54 h 227"/>
              <a:gd name="T58" fmla="*/ 314 w 408"/>
              <a:gd name="T59" fmla="*/ 0 h 227"/>
              <a:gd name="T60" fmla="*/ 233 w 408"/>
              <a:gd name="T61" fmla="*/ 49 h 227"/>
              <a:gd name="T62" fmla="*/ 217 w 408"/>
              <a:gd name="T63" fmla="*/ 13 h 227"/>
              <a:gd name="T64" fmla="*/ 176 w 408"/>
              <a:gd name="T65" fmla="*/ 0 h 227"/>
              <a:gd name="T66" fmla="*/ 98 w 408"/>
              <a:gd name="T67" fmla="*/ 44 h 227"/>
              <a:gd name="T68" fmla="*/ 52 w 408"/>
              <a:gd name="T69" fmla="*/ 0 h 227"/>
              <a:gd name="T70" fmla="*/ 15 w 408"/>
              <a:gd name="T71" fmla="*/ 29 h 227"/>
              <a:gd name="T72" fmla="*/ 0 w 408"/>
              <a:gd name="T73" fmla="*/ 77 h 227"/>
              <a:gd name="T74" fmla="*/ 6 w 408"/>
              <a:gd name="T75" fmla="*/ 82 h 227"/>
              <a:gd name="T76" fmla="*/ 14 w 408"/>
              <a:gd name="T77" fmla="*/ 71 h 227"/>
              <a:gd name="T78" fmla="*/ 51 w 408"/>
              <a:gd name="T79" fmla="*/ 11 h 227"/>
              <a:gd name="T80" fmla="*/ 66 w 408"/>
              <a:gd name="T81" fmla="*/ 34 h 227"/>
              <a:gd name="T82" fmla="*/ 58 w 408"/>
              <a:gd name="T83" fmla="*/ 76 h 227"/>
              <a:gd name="T84" fmla="*/ 29 w 408"/>
              <a:gd name="T85" fmla="*/ 19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8" h="227">
                <a:moveTo>
                  <a:pt x="29" y="192"/>
                </a:moveTo>
                <a:cubicBezTo>
                  <a:pt x="28" y="200"/>
                  <a:pt x="25" y="211"/>
                  <a:pt x="25" y="214"/>
                </a:cubicBezTo>
                <a:cubicBezTo>
                  <a:pt x="25" y="223"/>
                  <a:pt x="32" y="227"/>
                  <a:pt x="39" y="227"/>
                </a:cubicBezTo>
                <a:cubicBezTo>
                  <a:pt x="45" y="227"/>
                  <a:pt x="54" y="223"/>
                  <a:pt x="58" y="213"/>
                </a:cubicBezTo>
                <a:cubicBezTo>
                  <a:pt x="58" y="212"/>
                  <a:pt x="64" y="189"/>
                  <a:pt x="67" y="176"/>
                </a:cubicBezTo>
                <a:lnTo>
                  <a:pt x="78" y="131"/>
                </a:lnTo>
                <a:cubicBezTo>
                  <a:pt x="81" y="120"/>
                  <a:pt x="84" y="109"/>
                  <a:pt x="86" y="97"/>
                </a:cubicBezTo>
                <a:cubicBezTo>
                  <a:pt x="88" y="89"/>
                  <a:pt x="92" y="74"/>
                  <a:pt x="93" y="72"/>
                </a:cubicBezTo>
                <a:cubicBezTo>
                  <a:pt x="100" y="57"/>
                  <a:pt x="127" y="11"/>
                  <a:pt x="174" y="11"/>
                </a:cubicBezTo>
                <a:cubicBezTo>
                  <a:pt x="197" y="11"/>
                  <a:pt x="201" y="30"/>
                  <a:pt x="201" y="46"/>
                </a:cubicBezTo>
                <a:cubicBezTo>
                  <a:pt x="201" y="59"/>
                  <a:pt x="198" y="73"/>
                  <a:pt x="194" y="88"/>
                </a:cubicBezTo>
                <a:lnTo>
                  <a:pt x="180" y="146"/>
                </a:lnTo>
                <a:lnTo>
                  <a:pt x="170" y="184"/>
                </a:lnTo>
                <a:cubicBezTo>
                  <a:pt x="168" y="194"/>
                  <a:pt x="163" y="211"/>
                  <a:pt x="163" y="214"/>
                </a:cubicBezTo>
                <a:cubicBezTo>
                  <a:pt x="163" y="223"/>
                  <a:pt x="170" y="227"/>
                  <a:pt x="178" y="227"/>
                </a:cubicBezTo>
                <a:cubicBezTo>
                  <a:pt x="193" y="227"/>
                  <a:pt x="196" y="215"/>
                  <a:pt x="200" y="199"/>
                </a:cubicBezTo>
                <a:cubicBezTo>
                  <a:pt x="207" y="171"/>
                  <a:pt x="226" y="97"/>
                  <a:pt x="230" y="78"/>
                </a:cubicBezTo>
                <a:cubicBezTo>
                  <a:pt x="232" y="71"/>
                  <a:pt x="258" y="11"/>
                  <a:pt x="313" y="11"/>
                </a:cubicBezTo>
                <a:cubicBezTo>
                  <a:pt x="334" y="11"/>
                  <a:pt x="340" y="28"/>
                  <a:pt x="340" y="46"/>
                </a:cubicBezTo>
                <a:cubicBezTo>
                  <a:pt x="340" y="75"/>
                  <a:pt x="319" y="132"/>
                  <a:pt x="309" y="158"/>
                </a:cubicBezTo>
                <a:cubicBezTo>
                  <a:pt x="304" y="171"/>
                  <a:pt x="302" y="176"/>
                  <a:pt x="302" y="186"/>
                </a:cubicBezTo>
                <a:cubicBezTo>
                  <a:pt x="302" y="210"/>
                  <a:pt x="320" y="227"/>
                  <a:pt x="343" y="227"/>
                </a:cubicBezTo>
                <a:cubicBezTo>
                  <a:pt x="390" y="227"/>
                  <a:pt x="408" y="154"/>
                  <a:pt x="408" y="150"/>
                </a:cubicBezTo>
                <a:cubicBezTo>
                  <a:pt x="408" y="145"/>
                  <a:pt x="404" y="145"/>
                  <a:pt x="402" y="145"/>
                </a:cubicBezTo>
                <a:cubicBezTo>
                  <a:pt x="397" y="145"/>
                  <a:pt x="397" y="146"/>
                  <a:pt x="395" y="154"/>
                </a:cubicBezTo>
                <a:cubicBezTo>
                  <a:pt x="387" y="181"/>
                  <a:pt x="371" y="216"/>
                  <a:pt x="344" y="216"/>
                </a:cubicBezTo>
                <a:cubicBezTo>
                  <a:pt x="336" y="216"/>
                  <a:pt x="332" y="211"/>
                  <a:pt x="332" y="200"/>
                </a:cubicBezTo>
                <a:cubicBezTo>
                  <a:pt x="332" y="187"/>
                  <a:pt x="337" y="175"/>
                  <a:pt x="341" y="164"/>
                </a:cubicBezTo>
                <a:cubicBezTo>
                  <a:pt x="351" y="138"/>
                  <a:pt x="371" y="82"/>
                  <a:pt x="371" y="54"/>
                </a:cubicBezTo>
                <a:cubicBezTo>
                  <a:pt x="371" y="21"/>
                  <a:pt x="352" y="0"/>
                  <a:pt x="314" y="0"/>
                </a:cubicBezTo>
                <a:cubicBezTo>
                  <a:pt x="277" y="0"/>
                  <a:pt x="251" y="22"/>
                  <a:pt x="233" y="49"/>
                </a:cubicBezTo>
                <a:cubicBezTo>
                  <a:pt x="232" y="42"/>
                  <a:pt x="231" y="25"/>
                  <a:pt x="217" y="13"/>
                </a:cubicBezTo>
                <a:cubicBezTo>
                  <a:pt x="204" y="3"/>
                  <a:pt x="188" y="0"/>
                  <a:pt x="176" y="0"/>
                </a:cubicBezTo>
                <a:cubicBezTo>
                  <a:pt x="131" y="0"/>
                  <a:pt x="106" y="32"/>
                  <a:pt x="98" y="44"/>
                </a:cubicBezTo>
                <a:cubicBezTo>
                  <a:pt x="95" y="15"/>
                  <a:pt x="74" y="0"/>
                  <a:pt x="52" y="0"/>
                </a:cubicBezTo>
                <a:cubicBezTo>
                  <a:pt x="29" y="0"/>
                  <a:pt x="20" y="20"/>
                  <a:pt x="15" y="29"/>
                </a:cubicBezTo>
                <a:cubicBezTo>
                  <a:pt x="6" y="46"/>
                  <a:pt x="0" y="76"/>
                  <a:pt x="0" y="77"/>
                </a:cubicBezTo>
                <a:cubicBezTo>
                  <a:pt x="0" y="82"/>
                  <a:pt x="5" y="82"/>
                  <a:pt x="6" y="82"/>
                </a:cubicBezTo>
                <a:cubicBezTo>
                  <a:pt x="11" y="82"/>
                  <a:pt x="11" y="82"/>
                  <a:pt x="14" y="71"/>
                </a:cubicBezTo>
                <a:cubicBezTo>
                  <a:pt x="23" y="35"/>
                  <a:pt x="33" y="11"/>
                  <a:pt x="51" y="11"/>
                </a:cubicBezTo>
                <a:cubicBezTo>
                  <a:pt x="59" y="11"/>
                  <a:pt x="66" y="15"/>
                  <a:pt x="66" y="34"/>
                </a:cubicBezTo>
                <a:cubicBezTo>
                  <a:pt x="66" y="45"/>
                  <a:pt x="64" y="50"/>
                  <a:pt x="58" y="76"/>
                </a:cubicBezTo>
                <a:lnTo>
                  <a:pt x="29" y="19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4 1">
            <a:extLst>
              <a:ext uri="{FF2B5EF4-FFF2-40B4-BE49-F238E27FC236}">
                <a16:creationId xmlns:a16="http://schemas.microsoft.com/office/drawing/2014/main" id="{60364097-554D-4352-8177-98333FD8A139}"/>
              </a:ext>
            </a:extLst>
          </p:cNvPr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 rot="5400000">
            <a:off x="1228930" y="2334120"/>
            <a:ext cx="186387" cy="117855"/>
          </a:xfrm>
          <a:custGeom>
            <a:avLst/>
            <a:gdLst>
              <a:gd name="T0" fmla="*/ 315 w 332"/>
              <a:gd name="T1" fmla="*/ 20 h 116"/>
              <a:gd name="T2" fmla="*/ 332 w 332"/>
              <a:gd name="T3" fmla="*/ 10 h 116"/>
              <a:gd name="T4" fmla="*/ 316 w 332"/>
              <a:gd name="T5" fmla="*/ 0 h 116"/>
              <a:gd name="T6" fmla="*/ 17 w 332"/>
              <a:gd name="T7" fmla="*/ 0 h 116"/>
              <a:gd name="T8" fmla="*/ 0 w 332"/>
              <a:gd name="T9" fmla="*/ 10 h 116"/>
              <a:gd name="T10" fmla="*/ 17 w 332"/>
              <a:gd name="T11" fmla="*/ 20 h 116"/>
              <a:gd name="T12" fmla="*/ 315 w 332"/>
              <a:gd name="T13" fmla="*/ 20 h 116"/>
              <a:gd name="T14" fmla="*/ 316 w 332"/>
              <a:gd name="T15" fmla="*/ 116 h 116"/>
              <a:gd name="T16" fmla="*/ 332 w 332"/>
              <a:gd name="T17" fmla="*/ 106 h 116"/>
              <a:gd name="T18" fmla="*/ 315 w 332"/>
              <a:gd name="T19" fmla="*/ 96 h 116"/>
              <a:gd name="T20" fmla="*/ 17 w 332"/>
              <a:gd name="T21" fmla="*/ 96 h 116"/>
              <a:gd name="T22" fmla="*/ 0 w 332"/>
              <a:gd name="T23" fmla="*/ 106 h 116"/>
              <a:gd name="T24" fmla="*/ 17 w 332"/>
              <a:gd name="T25" fmla="*/ 116 h 116"/>
              <a:gd name="T26" fmla="*/ 316 w 332"/>
              <a:gd name="T27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2" h="116">
                <a:moveTo>
                  <a:pt x="315" y="20"/>
                </a:moveTo>
                <a:cubicBezTo>
                  <a:pt x="323" y="20"/>
                  <a:pt x="332" y="20"/>
                  <a:pt x="332" y="10"/>
                </a:cubicBezTo>
                <a:cubicBezTo>
                  <a:pt x="332" y="0"/>
                  <a:pt x="323" y="0"/>
                  <a:pt x="316" y="0"/>
                </a:cubicBezTo>
                <a:lnTo>
                  <a:pt x="17" y="0"/>
                </a:lnTo>
                <a:cubicBezTo>
                  <a:pt x="10" y="0"/>
                  <a:pt x="0" y="0"/>
                  <a:pt x="0" y="10"/>
                </a:cubicBezTo>
                <a:cubicBezTo>
                  <a:pt x="0" y="20"/>
                  <a:pt x="10" y="20"/>
                  <a:pt x="17" y="20"/>
                </a:cubicBezTo>
                <a:lnTo>
                  <a:pt x="315" y="20"/>
                </a:lnTo>
                <a:close/>
                <a:moveTo>
                  <a:pt x="316" y="116"/>
                </a:moveTo>
                <a:cubicBezTo>
                  <a:pt x="323" y="116"/>
                  <a:pt x="332" y="116"/>
                  <a:pt x="332" y="106"/>
                </a:cubicBezTo>
                <a:cubicBezTo>
                  <a:pt x="332" y="96"/>
                  <a:pt x="323" y="96"/>
                  <a:pt x="315" y="96"/>
                </a:cubicBezTo>
                <a:lnTo>
                  <a:pt x="17" y="96"/>
                </a:lnTo>
                <a:cubicBezTo>
                  <a:pt x="10" y="96"/>
                  <a:pt x="0" y="96"/>
                  <a:pt x="0" y="106"/>
                </a:cubicBezTo>
                <a:cubicBezTo>
                  <a:pt x="0" y="116"/>
                  <a:pt x="10" y="116"/>
                  <a:pt x="17" y="116"/>
                </a:cubicBezTo>
                <a:lnTo>
                  <a:pt x="316" y="116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4C74529-A370-426F-A59D-95A7D13A3455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1200727" y="2623127"/>
            <a:ext cx="328705" cy="178941"/>
            <a:chOff x="2540000" y="2540000"/>
            <a:chExt cx="268288" cy="146051"/>
          </a:xfrm>
        </p:grpSpPr>
        <p:sp>
          <p:nvSpPr>
            <p:cNvPr id="111" name="Freeform 21 1 1">
              <a:extLst>
                <a:ext uri="{FF2B5EF4-FFF2-40B4-BE49-F238E27FC236}">
                  <a16:creationId xmlns:a16="http://schemas.microsoft.com/office/drawing/2014/main" id="{3B81A187-5DE2-41B4-99B3-53593B0BAEE2}"/>
                </a:ext>
              </a:extLst>
            </p:cNvPr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2540000" y="2540000"/>
              <a:ext cx="98425" cy="1079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2 1 1">
              <a:extLst>
                <a:ext uri="{FF2B5EF4-FFF2-40B4-BE49-F238E27FC236}">
                  <a16:creationId xmlns:a16="http://schemas.microsoft.com/office/drawing/2014/main" id="{59C574BB-1CDB-46B9-8D47-1E1D39AB45DD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660650" y="2570163"/>
              <a:ext cx="55563" cy="1127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3 1 1">
              <a:extLst>
                <a:ext uri="{FF2B5EF4-FFF2-40B4-BE49-F238E27FC236}">
                  <a16:creationId xmlns:a16="http://schemas.microsoft.com/office/drawing/2014/main" id="{13B9F382-0645-4C07-BDA3-4159E3F2A021}"/>
                </a:ext>
              </a:extLst>
            </p:cNvPr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2738438" y="2570163"/>
              <a:ext cx="69850" cy="115888"/>
            </a:xfrm>
            <a:custGeom>
              <a:avLst/>
              <a:gdLst>
                <a:gd name="T0" fmla="*/ 162 w 162"/>
                <a:gd name="T1" fmla="*/ 120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0 h 239"/>
                <a:gd name="T8" fmla="*/ 81 w 162"/>
                <a:gd name="T9" fmla="*/ 239 h 239"/>
                <a:gd name="T10" fmla="*/ 162 w 162"/>
                <a:gd name="T11" fmla="*/ 120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1 h 239"/>
                <a:gd name="T24" fmla="*/ 130 w 162"/>
                <a:gd name="T25" fmla="*/ 116 h 239"/>
                <a:gd name="T26" fmla="*/ 125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0"/>
                  </a:moveTo>
                  <a:cubicBezTo>
                    <a:pt x="162" y="82"/>
                    <a:pt x="157" y="54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0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0"/>
                    <a:pt x="32" y="142"/>
                    <a:pt x="32" y="116"/>
                  </a:cubicBezTo>
                  <a:cubicBezTo>
                    <a:pt x="32" y="90"/>
                    <a:pt x="32" y="64"/>
                    <a:pt x="37" y="45"/>
                  </a:cubicBezTo>
                  <a:cubicBezTo>
                    <a:pt x="44" y="17"/>
                    <a:pt x="67" y="10"/>
                    <a:pt x="81" y="10"/>
                  </a:cubicBezTo>
                  <a:cubicBezTo>
                    <a:pt x="100" y="10"/>
                    <a:pt x="118" y="21"/>
                    <a:pt x="124" y="41"/>
                  </a:cubicBezTo>
                  <a:cubicBezTo>
                    <a:pt x="130" y="60"/>
                    <a:pt x="130" y="85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1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" name="Freeform 30 1">
            <a:extLst>
              <a:ext uri="{FF2B5EF4-FFF2-40B4-BE49-F238E27FC236}">
                <a16:creationId xmlns:a16="http://schemas.microsoft.com/office/drawing/2014/main" id="{4D8A1A53-69EB-4122-87BA-97BD095AAA6C}"/>
              </a:ext>
            </a:extLst>
          </p:cNvPr>
          <p:cNvSpPr>
            <a:spLocks noChangeAspect="1" noEditPoints="1"/>
          </p:cNvSpPr>
          <p:nvPr>
            <p:custDataLst>
              <p:tags r:id="rId10"/>
            </p:custDataLst>
          </p:nvPr>
        </p:nvSpPr>
        <p:spPr bwMode="auto">
          <a:xfrm rot="2578861">
            <a:off x="1246910" y="2844800"/>
            <a:ext cx="176995" cy="176995"/>
          </a:xfrm>
          <a:custGeom>
            <a:avLst/>
            <a:gdLst>
              <a:gd name="T0" fmla="*/ 333 w 333"/>
              <a:gd name="T1" fmla="*/ 166 h 332"/>
              <a:gd name="T2" fmla="*/ 167 w 333"/>
              <a:gd name="T3" fmla="*/ 0 h 332"/>
              <a:gd name="T4" fmla="*/ 0 w 333"/>
              <a:gd name="T5" fmla="*/ 166 h 332"/>
              <a:gd name="T6" fmla="*/ 166 w 333"/>
              <a:gd name="T7" fmla="*/ 332 h 332"/>
              <a:gd name="T8" fmla="*/ 333 w 333"/>
              <a:gd name="T9" fmla="*/ 166 h 332"/>
              <a:gd name="T10" fmla="*/ 68 w 333"/>
              <a:gd name="T11" fmla="*/ 59 h 332"/>
              <a:gd name="T12" fmla="*/ 63 w 333"/>
              <a:gd name="T13" fmla="*/ 53 h 332"/>
              <a:gd name="T14" fmla="*/ 166 w 333"/>
              <a:gd name="T15" fmla="*/ 12 h 332"/>
              <a:gd name="T16" fmla="*/ 271 w 333"/>
              <a:gd name="T17" fmla="*/ 53 h 332"/>
              <a:gd name="T18" fmla="*/ 167 w 333"/>
              <a:gd name="T19" fmla="*/ 158 h 332"/>
              <a:gd name="T20" fmla="*/ 68 w 333"/>
              <a:gd name="T21" fmla="*/ 59 h 332"/>
              <a:gd name="T22" fmla="*/ 53 w 333"/>
              <a:gd name="T23" fmla="*/ 270 h 332"/>
              <a:gd name="T24" fmla="*/ 13 w 333"/>
              <a:gd name="T25" fmla="*/ 166 h 332"/>
              <a:gd name="T26" fmla="*/ 53 w 333"/>
              <a:gd name="T27" fmla="*/ 62 h 332"/>
              <a:gd name="T28" fmla="*/ 157 w 333"/>
              <a:gd name="T29" fmla="*/ 166 h 332"/>
              <a:gd name="T30" fmla="*/ 53 w 333"/>
              <a:gd name="T31" fmla="*/ 270 h 332"/>
              <a:gd name="T32" fmla="*/ 279 w 333"/>
              <a:gd name="T33" fmla="*/ 62 h 332"/>
              <a:gd name="T34" fmla="*/ 320 w 333"/>
              <a:gd name="T35" fmla="*/ 166 h 332"/>
              <a:gd name="T36" fmla="*/ 280 w 333"/>
              <a:gd name="T37" fmla="*/ 270 h 332"/>
              <a:gd name="T38" fmla="*/ 176 w 333"/>
              <a:gd name="T39" fmla="*/ 166 h 332"/>
              <a:gd name="T40" fmla="*/ 279 w 333"/>
              <a:gd name="T41" fmla="*/ 62 h 332"/>
              <a:gd name="T42" fmla="*/ 266 w 333"/>
              <a:gd name="T43" fmla="*/ 273 h 332"/>
              <a:gd name="T44" fmla="*/ 270 w 333"/>
              <a:gd name="T45" fmla="*/ 279 h 332"/>
              <a:gd name="T46" fmla="*/ 167 w 333"/>
              <a:gd name="T47" fmla="*/ 320 h 332"/>
              <a:gd name="T48" fmla="*/ 63 w 333"/>
              <a:gd name="T49" fmla="*/ 279 h 332"/>
              <a:gd name="T50" fmla="*/ 166 w 333"/>
              <a:gd name="T51" fmla="*/ 174 h 332"/>
              <a:gd name="T52" fmla="*/ 266 w 333"/>
              <a:gd name="T53" fmla="*/ 273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3" h="332">
                <a:moveTo>
                  <a:pt x="333" y="166"/>
                </a:moveTo>
                <a:cubicBezTo>
                  <a:pt x="333" y="74"/>
                  <a:pt x="258" y="0"/>
                  <a:pt x="167" y="0"/>
                </a:cubicBezTo>
                <a:cubicBezTo>
                  <a:pt x="74" y="0"/>
                  <a:pt x="0" y="75"/>
                  <a:pt x="0" y="166"/>
                </a:cubicBezTo>
                <a:cubicBezTo>
                  <a:pt x="0" y="258"/>
                  <a:pt x="75" y="332"/>
                  <a:pt x="166" y="332"/>
                </a:cubicBezTo>
                <a:cubicBezTo>
                  <a:pt x="259" y="332"/>
                  <a:pt x="333" y="257"/>
                  <a:pt x="333" y="166"/>
                </a:cubicBezTo>
                <a:close/>
                <a:moveTo>
                  <a:pt x="68" y="59"/>
                </a:moveTo>
                <a:cubicBezTo>
                  <a:pt x="67" y="58"/>
                  <a:pt x="63" y="54"/>
                  <a:pt x="63" y="53"/>
                </a:cubicBezTo>
                <a:cubicBezTo>
                  <a:pt x="63" y="51"/>
                  <a:pt x="103" y="12"/>
                  <a:pt x="166" y="12"/>
                </a:cubicBezTo>
                <a:cubicBezTo>
                  <a:pt x="184" y="12"/>
                  <a:pt x="230" y="15"/>
                  <a:pt x="271" y="53"/>
                </a:cubicBezTo>
                <a:lnTo>
                  <a:pt x="167" y="158"/>
                </a:lnTo>
                <a:lnTo>
                  <a:pt x="68" y="59"/>
                </a:lnTo>
                <a:close/>
                <a:moveTo>
                  <a:pt x="53" y="270"/>
                </a:moveTo>
                <a:cubicBezTo>
                  <a:pt x="23" y="236"/>
                  <a:pt x="13" y="198"/>
                  <a:pt x="13" y="166"/>
                </a:cubicBezTo>
                <a:cubicBezTo>
                  <a:pt x="13" y="128"/>
                  <a:pt x="27" y="91"/>
                  <a:pt x="53" y="62"/>
                </a:cubicBezTo>
                <a:lnTo>
                  <a:pt x="157" y="166"/>
                </a:lnTo>
                <a:lnTo>
                  <a:pt x="53" y="270"/>
                </a:lnTo>
                <a:close/>
                <a:moveTo>
                  <a:pt x="279" y="62"/>
                </a:moveTo>
                <a:cubicBezTo>
                  <a:pt x="303" y="87"/>
                  <a:pt x="320" y="125"/>
                  <a:pt x="320" y="166"/>
                </a:cubicBezTo>
                <a:cubicBezTo>
                  <a:pt x="320" y="204"/>
                  <a:pt x="306" y="241"/>
                  <a:pt x="280" y="270"/>
                </a:cubicBezTo>
                <a:lnTo>
                  <a:pt x="176" y="166"/>
                </a:lnTo>
                <a:lnTo>
                  <a:pt x="279" y="62"/>
                </a:lnTo>
                <a:close/>
                <a:moveTo>
                  <a:pt x="266" y="273"/>
                </a:moveTo>
                <a:cubicBezTo>
                  <a:pt x="267" y="274"/>
                  <a:pt x="270" y="278"/>
                  <a:pt x="270" y="279"/>
                </a:cubicBezTo>
                <a:cubicBezTo>
                  <a:pt x="270" y="281"/>
                  <a:pt x="230" y="320"/>
                  <a:pt x="167" y="320"/>
                </a:cubicBezTo>
                <a:cubicBezTo>
                  <a:pt x="149" y="320"/>
                  <a:pt x="103" y="317"/>
                  <a:pt x="63" y="279"/>
                </a:cubicBezTo>
                <a:lnTo>
                  <a:pt x="166" y="174"/>
                </a:lnTo>
                <a:lnTo>
                  <a:pt x="266" y="273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C70B929-B128-45CA-906E-A7EE85843E43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195676" y="3107748"/>
            <a:ext cx="313145" cy="171161"/>
            <a:chOff x="2525713" y="3597275"/>
            <a:chExt cx="255588" cy="139701"/>
          </a:xfrm>
        </p:grpSpPr>
        <p:sp>
          <p:nvSpPr>
            <p:cNvPr id="116" name="Freeform 37 1">
              <a:extLst>
                <a:ext uri="{FF2B5EF4-FFF2-40B4-BE49-F238E27FC236}">
                  <a16:creationId xmlns:a16="http://schemas.microsoft.com/office/drawing/2014/main" id="{82D7ACA1-8043-4D94-8142-90453CCD64CE}"/>
                </a:ext>
              </a:extLst>
            </p:cNvPr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2525713" y="3597275"/>
              <a:ext cx="96838" cy="106363"/>
            </a:xfrm>
            <a:custGeom>
              <a:avLst/>
              <a:gdLst>
                <a:gd name="T0" fmla="*/ 166 w 228"/>
                <a:gd name="T1" fmla="*/ 32 h 227"/>
                <a:gd name="T2" fmla="*/ 120 w 228"/>
                <a:gd name="T3" fmla="*/ 0 h 227"/>
                <a:gd name="T4" fmla="*/ 0 w 228"/>
                <a:gd name="T5" fmla="*/ 147 h 227"/>
                <a:gd name="T6" fmla="*/ 66 w 228"/>
                <a:gd name="T7" fmla="*/ 227 h 227"/>
                <a:gd name="T8" fmla="*/ 131 w 228"/>
                <a:gd name="T9" fmla="*/ 189 h 227"/>
                <a:gd name="T10" fmla="*/ 177 w 228"/>
                <a:gd name="T11" fmla="*/ 227 h 227"/>
                <a:gd name="T12" fmla="*/ 213 w 228"/>
                <a:gd name="T13" fmla="*/ 199 h 227"/>
                <a:gd name="T14" fmla="*/ 228 w 228"/>
                <a:gd name="T15" fmla="*/ 150 h 227"/>
                <a:gd name="T16" fmla="*/ 222 w 228"/>
                <a:gd name="T17" fmla="*/ 145 h 227"/>
                <a:gd name="T18" fmla="*/ 215 w 228"/>
                <a:gd name="T19" fmla="*/ 154 h 227"/>
                <a:gd name="T20" fmla="*/ 178 w 228"/>
                <a:gd name="T21" fmla="*/ 216 h 227"/>
                <a:gd name="T22" fmla="*/ 163 w 228"/>
                <a:gd name="T23" fmla="*/ 193 h 227"/>
                <a:gd name="T24" fmla="*/ 169 w 228"/>
                <a:gd name="T25" fmla="*/ 156 h 227"/>
                <a:gd name="T26" fmla="*/ 180 w 228"/>
                <a:gd name="T27" fmla="*/ 111 h 227"/>
                <a:gd name="T28" fmla="*/ 198 w 228"/>
                <a:gd name="T29" fmla="*/ 41 h 227"/>
                <a:gd name="T30" fmla="*/ 201 w 228"/>
                <a:gd name="T31" fmla="*/ 24 h 227"/>
                <a:gd name="T32" fmla="*/ 187 w 228"/>
                <a:gd name="T33" fmla="*/ 10 h 227"/>
                <a:gd name="T34" fmla="*/ 166 w 228"/>
                <a:gd name="T35" fmla="*/ 32 h 227"/>
                <a:gd name="T36" fmla="*/ 134 w 228"/>
                <a:gd name="T37" fmla="*/ 162 h 227"/>
                <a:gd name="T38" fmla="*/ 124 w 228"/>
                <a:gd name="T39" fmla="*/ 180 h 227"/>
                <a:gd name="T40" fmla="*/ 67 w 228"/>
                <a:gd name="T41" fmla="*/ 216 h 227"/>
                <a:gd name="T42" fmla="*/ 35 w 228"/>
                <a:gd name="T43" fmla="*/ 169 h 227"/>
                <a:gd name="T44" fmla="*/ 63 w 228"/>
                <a:gd name="T45" fmla="*/ 59 h 227"/>
                <a:gd name="T46" fmla="*/ 121 w 228"/>
                <a:gd name="T47" fmla="*/ 11 h 227"/>
                <a:gd name="T48" fmla="*/ 160 w 228"/>
                <a:gd name="T49" fmla="*/ 55 h 227"/>
                <a:gd name="T50" fmla="*/ 159 w 228"/>
                <a:gd name="T51" fmla="*/ 64 h 227"/>
                <a:gd name="T52" fmla="*/ 134 w 228"/>
                <a:gd name="T53" fmla="*/ 16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7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4"/>
                    <a:pt x="27" y="227"/>
                    <a:pt x="66" y="227"/>
                  </a:cubicBezTo>
                  <a:cubicBezTo>
                    <a:pt x="76" y="227"/>
                    <a:pt x="101" y="225"/>
                    <a:pt x="131" y="189"/>
                  </a:cubicBezTo>
                  <a:cubicBezTo>
                    <a:pt x="135" y="210"/>
                    <a:pt x="153" y="227"/>
                    <a:pt x="177" y="227"/>
                  </a:cubicBezTo>
                  <a:cubicBezTo>
                    <a:pt x="194" y="227"/>
                    <a:pt x="205" y="215"/>
                    <a:pt x="213" y="199"/>
                  </a:cubicBezTo>
                  <a:cubicBezTo>
                    <a:pt x="222" y="181"/>
                    <a:pt x="228" y="151"/>
                    <a:pt x="228" y="150"/>
                  </a:cubicBezTo>
                  <a:cubicBezTo>
                    <a:pt x="228" y="145"/>
                    <a:pt x="224" y="145"/>
                    <a:pt x="222" y="145"/>
                  </a:cubicBezTo>
                  <a:cubicBezTo>
                    <a:pt x="217" y="145"/>
                    <a:pt x="217" y="147"/>
                    <a:pt x="215" y="154"/>
                  </a:cubicBezTo>
                  <a:cubicBezTo>
                    <a:pt x="207" y="186"/>
                    <a:pt x="198" y="216"/>
                    <a:pt x="178" y="216"/>
                  </a:cubicBezTo>
                  <a:cubicBezTo>
                    <a:pt x="164" y="216"/>
                    <a:pt x="163" y="203"/>
                    <a:pt x="163" y="193"/>
                  </a:cubicBezTo>
                  <a:cubicBezTo>
                    <a:pt x="163" y="182"/>
                    <a:pt x="164" y="178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1" y="171"/>
                    <a:pt x="131" y="172"/>
                    <a:pt x="124" y="180"/>
                  </a:cubicBezTo>
                  <a:cubicBezTo>
                    <a:pt x="102" y="208"/>
                    <a:pt x="81" y="216"/>
                    <a:pt x="67" y="216"/>
                  </a:cubicBezTo>
                  <a:cubicBezTo>
                    <a:pt x="42" y="216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8 1">
              <a:extLst>
                <a:ext uri="{FF2B5EF4-FFF2-40B4-BE49-F238E27FC236}">
                  <a16:creationId xmlns:a16="http://schemas.microsoft.com/office/drawing/2014/main" id="{2FD7253D-20C3-4589-B735-5AA965DA2B56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2644776" y="3627438"/>
              <a:ext cx="52388" cy="10953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7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9 1">
              <a:extLst>
                <a:ext uri="{FF2B5EF4-FFF2-40B4-BE49-F238E27FC236}">
                  <a16:creationId xmlns:a16="http://schemas.microsoft.com/office/drawing/2014/main" id="{1B00050F-E201-4B57-9F0A-3B53D1E1FBC2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727326" y="3627438"/>
              <a:ext cx="53975" cy="10953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Freeform 7 2 1">
            <a:extLst>
              <a:ext uri="{FF2B5EF4-FFF2-40B4-BE49-F238E27FC236}">
                <a16:creationId xmlns:a16="http://schemas.microsoft.com/office/drawing/2014/main" id="{F51BAB07-871D-48E5-BDB5-64001094CC7E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1742641" y="2036618"/>
            <a:ext cx="266007" cy="147782"/>
          </a:xfrm>
          <a:custGeom>
            <a:avLst/>
            <a:gdLst>
              <a:gd name="T0" fmla="*/ 29 w 408"/>
              <a:gd name="T1" fmla="*/ 192 h 227"/>
              <a:gd name="T2" fmla="*/ 25 w 408"/>
              <a:gd name="T3" fmla="*/ 214 h 227"/>
              <a:gd name="T4" fmla="*/ 39 w 408"/>
              <a:gd name="T5" fmla="*/ 227 h 227"/>
              <a:gd name="T6" fmla="*/ 58 w 408"/>
              <a:gd name="T7" fmla="*/ 213 h 227"/>
              <a:gd name="T8" fmla="*/ 67 w 408"/>
              <a:gd name="T9" fmla="*/ 176 h 227"/>
              <a:gd name="T10" fmla="*/ 78 w 408"/>
              <a:gd name="T11" fmla="*/ 131 h 227"/>
              <a:gd name="T12" fmla="*/ 86 w 408"/>
              <a:gd name="T13" fmla="*/ 97 h 227"/>
              <a:gd name="T14" fmla="*/ 93 w 408"/>
              <a:gd name="T15" fmla="*/ 72 h 227"/>
              <a:gd name="T16" fmla="*/ 174 w 408"/>
              <a:gd name="T17" fmla="*/ 11 h 227"/>
              <a:gd name="T18" fmla="*/ 201 w 408"/>
              <a:gd name="T19" fmla="*/ 46 h 227"/>
              <a:gd name="T20" fmla="*/ 194 w 408"/>
              <a:gd name="T21" fmla="*/ 88 h 227"/>
              <a:gd name="T22" fmla="*/ 180 w 408"/>
              <a:gd name="T23" fmla="*/ 146 h 227"/>
              <a:gd name="T24" fmla="*/ 170 w 408"/>
              <a:gd name="T25" fmla="*/ 184 h 227"/>
              <a:gd name="T26" fmla="*/ 163 w 408"/>
              <a:gd name="T27" fmla="*/ 214 h 227"/>
              <a:gd name="T28" fmla="*/ 178 w 408"/>
              <a:gd name="T29" fmla="*/ 227 h 227"/>
              <a:gd name="T30" fmla="*/ 200 w 408"/>
              <a:gd name="T31" fmla="*/ 199 h 227"/>
              <a:gd name="T32" fmla="*/ 230 w 408"/>
              <a:gd name="T33" fmla="*/ 78 h 227"/>
              <a:gd name="T34" fmla="*/ 313 w 408"/>
              <a:gd name="T35" fmla="*/ 11 h 227"/>
              <a:gd name="T36" fmla="*/ 340 w 408"/>
              <a:gd name="T37" fmla="*/ 46 h 227"/>
              <a:gd name="T38" fmla="*/ 309 w 408"/>
              <a:gd name="T39" fmla="*/ 158 h 227"/>
              <a:gd name="T40" fmla="*/ 302 w 408"/>
              <a:gd name="T41" fmla="*/ 186 h 227"/>
              <a:gd name="T42" fmla="*/ 343 w 408"/>
              <a:gd name="T43" fmla="*/ 227 h 227"/>
              <a:gd name="T44" fmla="*/ 408 w 408"/>
              <a:gd name="T45" fmla="*/ 150 h 227"/>
              <a:gd name="T46" fmla="*/ 402 w 408"/>
              <a:gd name="T47" fmla="*/ 145 h 227"/>
              <a:gd name="T48" fmla="*/ 395 w 408"/>
              <a:gd name="T49" fmla="*/ 154 h 227"/>
              <a:gd name="T50" fmla="*/ 344 w 408"/>
              <a:gd name="T51" fmla="*/ 216 h 227"/>
              <a:gd name="T52" fmla="*/ 332 w 408"/>
              <a:gd name="T53" fmla="*/ 200 h 227"/>
              <a:gd name="T54" fmla="*/ 341 w 408"/>
              <a:gd name="T55" fmla="*/ 164 h 227"/>
              <a:gd name="T56" fmla="*/ 371 w 408"/>
              <a:gd name="T57" fmla="*/ 54 h 227"/>
              <a:gd name="T58" fmla="*/ 314 w 408"/>
              <a:gd name="T59" fmla="*/ 0 h 227"/>
              <a:gd name="T60" fmla="*/ 233 w 408"/>
              <a:gd name="T61" fmla="*/ 49 h 227"/>
              <a:gd name="T62" fmla="*/ 217 w 408"/>
              <a:gd name="T63" fmla="*/ 13 h 227"/>
              <a:gd name="T64" fmla="*/ 176 w 408"/>
              <a:gd name="T65" fmla="*/ 0 h 227"/>
              <a:gd name="T66" fmla="*/ 98 w 408"/>
              <a:gd name="T67" fmla="*/ 44 h 227"/>
              <a:gd name="T68" fmla="*/ 52 w 408"/>
              <a:gd name="T69" fmla="*/ 0 h 227"/>
              <a:gd name="T70" fmla="*/ 15 w 408"/>
              <a:gd name="T71" fmla="*/ 29 h 227"/>
              <a:gd name="T72" fmla="*/ 0 w 408"/>
              <a:gd name="T73" fmla="*/ 77 h 227"/>
              <a:gd name="T74" fmla="*/ 6 w 408"/>
              <a:gd name="T75" fmla="*/ 82 h 227"/>
              <a:gd name="T76" fmla="*/ 14 w 408"/>
              <a:gd name="T77" fmla="*/ 71 h 227"/>
              <a:gd name="T78" fmla="*/ 51 w 408"/>
              <a:gd name="T79" fmla="*/ 11 h 227"/>
              <a:gd name="T80" fmla="*/ 66 w 408"/>
              <a:gd name="T81" fmla="*/ 34 h 227"/>
              <a:gd name="T82" fmla="*/ 58 w 408"/>
              <a:gd name="T83" fmla="*/ 76 h 227"/>
              <a:gd name="T84" fmla="*/ 29 w 408"/>
              <a:gd name="T85" fmla="*/ 19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8" h="227">
                <a:moveTo>
                  <a:pt x="29" y="192"/>
                </a:moveTo>
                <a:cubicBezTo>
                  <a:pt x="28" y="200"/>
                  <a:pt x="25" y="211"/>
                  <a:pt x="25" y="214"/>
                </a:cubicBezTo>
                <a:cubicBezTo>
                  <a:pt x="25" y="223"/>
                  <a:pt x="32" y="227"/>
                  <a:pt x="39" y="227"/>
                </a:cubicBezTo>
                <a:cubicBezTo>
                  <a:pt x="45" y="227"/>
                  <a:pt x="54" y="223"/>
                  <a:pt x="58" y="213"/>
                </a:cubicBezTo>
                <a:cubicBezTo>
                  <a:pt x="58" y="212"/>
                  <a:pt x="64" y="189"/>
                  <a:pt x="67" y="176"/>
                </a:cubicBezTo>
                <a:lnTo>
                  <a:pt x="78" y="131"/>
                </a:lnTo>
                <a:cubicBezTo>
                  <a:pt x="81" y="120"/>
                  <a:pt x="84" y="109"/>
                  <a:pt x="86" y="97"/>
                </a:cubicBezTo>
                <a:cubicBezTo>
                  <a:pt x="88" y="89"/>
                  <a:pt x="92" y="74"/>
                  <a:pt x="93" y="72"/>
                </a:cubicBezTo>
                <a:cubicBezTo>
                  <a:pt x="100" y="57"/>
                  <a:pt x="127" y="11"/>
                  <a:pt x="174" y="11"/>
                </a:cubicBezTo>
                <a:cubicBezTo>
                  <a:pt x="197" y="11"/>
                  <a:pt x="201" y="30"/>
                  <a:pt x="201" y="46"/>
                </a:cubicBezTo>
                <a:cubicBezTo>
                  <a:pt x="201" y="59"/>
                  <a:pt x="198" y="73"/>
                  <a:pt x="194" y="88"/>
                </a:cubicBezTo>
                <a:lnTo>
                  <a:pt x="180" y="146"/>
                </a:lnTo>
                <a:lnTo>
                  <a:pt x="170" y="184"/>
                </a:lnTo>
                <a:cubicBezTo>
                  <a:pt x="168" y="194"/>
                  <a:pt x="163" y="211"/>
                  <a:pt x="163" y="214"/>
                </a:cubicBezTo>
                <a:cubicBezTo>
                  <a:pt x="163" y="223"/>
                  <a:pt x="170" y="227"/>
                  <a:pt x="178" y="227"/>
                </a:cubicBezTo>
                <a:cubicBezTo>
                  <a:pt x="193" y="227"/>
                  <a:pt x="196" y="215"/>
                  <a:pt x="200" y="199"/>
                </a:cubicBezTo>
                <a:cubicBezTo>
                  <a:pt x="207" y="171"/>
                  <a:pt x="226" y="97"/>
                  <a:pt x="230" y="78"/>
                </a:cubicBezTo>
                <a:cubicBezTo>
                  <a:pt x="232" y="71"/>
                  <a:pt x="258" y="11"/>
                  <a:pt x="313" y="11"/>
                </a:cubicBezTo>
                <a:cubicBezTo>
                  <a:pt x="334" y="11"/>
                  <a:pt x="340" y="28"/>
                  <a:pt x="340" y="46"/>
                </a:cubicBezTo>
                <a:cubicBezTo>
                  <a:pt x="340" y="75"/>
                  <a:pt x="319" y="132"/>
                  <a:pt x="309" y="158"/>
                </a:cubicBezTo>
                <a:cubicBezTo>
                  <a:pt x="304" y="171"/>
                  <a:pt x="302" y="176"/>
                  <a:pt x="302" y="186"/>
                </a:cubicBezTo>
                <a:cubicBezTo>
                  <a:pt x="302" y="210"/>
                  <a:pt x="320" y="227"/>
                  <a:pt x="343" y="227"/>
                </a:cubicBezTo>
                <a:cubicBezTo>
                  <a:pt x="390" y="227"/>
                  <a:pt x="408" y="154"/>
                  <a:pt x="408" y="150"/>
                </a:cubicBezTo>
                <a:cubicBezTo>
                  <a:pt x="408" y="145"/>
                  <a:pt x="404" y="145"/>
                  <a:pt x="402" y="145"/>
                </a:cubicBezTo>
                <a:cubicBezTo>
                  <a:pt x="397" y="145"/>
                  <a:pt x="397" y="146"/>
                  <a:pt x="395" y="154"/>
                </a:cubicBezTo>
                <a:cubicBezTo>
                  <a:pt x="387" y="181"/>
                  <a:pt x="371" y="216"/>
                  <a:pt x="344" y="216"/>
                </a:cubicBezTo>
                <a:cubicBezTo>
                  <a:pt x="336" y="216"/>
                  <a:pt x="332" y="211"/>
                  <a:pt x="332" y="200"/>
                </a:cubicBezTo>
                <a:cubicBezTo>
                  <a:pt x="332" y="187"/>
                  <a:pt x="337" y="175"/>
                  <a:pt x="341" y="164"/>
                </a:cubicBezTo>
                <a:cubicBezTo>
                  <a:pt x="351" y="138"/>
                  <a:pt x="371" y="82"/>
                  <a:pt x="371" y="54"/>
                </a:cubicBezTo>
                <a:cubicBezTo>
                  <a:pt x="371" y="21"/>
                  <a:pt x="352" y="0"/>
                  <a:pt x="314" y="0"/>
                </a:cubicBezTo>
                <a:cubicBezTo>
                  <a:pt x="277" y="0"/>
                  <a:pt x="251" y="22"/>
                  <a:pt x="233" y="49"/>
                </a:cubicBezTo>
                <a:cubicBezTo>
                  <a:pt x="232" y="42"/>
                  <a:pt x="231" y="25"/>
                  <a:pt x="217" y="13"/>
                </a:cubicBezTo>
                <a:cubicBezTo>
                  <a:pt x="204" y="3"/>
                  <a:pt x="188" y="0"/>
                  <a:pt x="176" y="0"/>
                </a:cubicBezTo>
                <a:cubicBezTo>
                  <a:pt x="131" y="0"/>
                  <a:pt x="106" y="32"/>
                  <a:pt x="98" y="44"/>
                </a:cubicBezTo>
                <a:cubicBezTo>
                  <a:pt x="95" y="15"/>
                  <a:pt x="74" y="0"/>
                  <a:pt x="52" y="0"/>
                </a:cubicBezTo>
                <a:cubicBezTo>
                  <a:pt x="29" y="0"/>
                  <a:pt x="20" y="20"/>
                  <a:pt x="15" y="29"/>
                </a:cubicBezTo>
                <a:cubicBezTo>
                  <a:pt x="6" y="46"/>
                  <a:pt x="0" y="76"/>
                  <a:pt x="0" y="77"/>
                </a:cubicBezTo>
                <a:cubicBezTo>
                  <a:pt x="0" y="82"/>
                  <a:pt x="5" y="82"/>
                  <a:pt x="6" y="82"/>
                </a:cubicBezTo>
                <a:cubicBezTo>
                  <a:pt x="11" y="82"/>
                  <a:pt x="11" y="82"/>
                  <a:pt x="14" y="71"/>
                </a:cubicBezTo>
                <a:cubicBezTo>
                  <a:pt x="23" y="35"/>
                  <a:pt x="33" y="11"/>
                  <a:pt x="51" y="11"/>
                </a:cubicBezTo>
                <a:cubicBezTo>
                  <a:pt x="59" y="11"/>
                  <a:pt x="66" y="15"/>
                  <a:pt x="66" y="34"/>
                </a:cubicBezTo>
                <a:cubicBezTo>
                  <a:pt x="66" y="45"/>
                  <a:pt x="64" y="50"/>
                  <a:pt x="58" y="76"/>
                </a:cubicBezTo>
                <a:lnTo>
                  <a:pt x="29" y="19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4 2 1">
            <a:extLst>
              <a:ext uri="{FF2B5EF4-FFF2-40B4-BE49-F238E27FC236}">
                <a16:creationId xmlns:a16="http://schemas.microsoft.com/office/drawing/2014/main" id="{12638CB8-ACD7-49D3-A1E9-BECC24D6094A}"/>
              </a:ext>
            </a:extLst>
          </p:cNvPr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 rot="5400000">
            <a:off x="1769257" y="2329501"/>
            <a:ext cx="186387" cy="117855"/>
          </a:xfrm>
          <a:custGeom>
            <a:avLst/>
            <a:gdLst>
              <a:gd name="T0" fmla="*/ 315 w 332"/>
              <a:gd name="T1" fmla="*/ 20 h 116"/>
              <a:gd name="T2" fmla="*/ 332 w 332"/>
              <a:gd name="T3" fmla="*/ 10 h 116"/>
              <a:gd name="T4" fmla="*/ 316 w 332"/>
              <a:gd name="T5" fmla="*/ 0 h 116"/>
              <a:gd name="T6" fmla="*/ 17 w 332"/>
              <a:gd name="T7" fmla="*/ 0 h 116"/>
              <a:gd name="T8" fmla="*/ 0 w 332"/>
              <a:gd name="T9" fmla="*/ 10 h 116"/>
              <a:gd name="T10" fmla="*/ 17 w 332"/>
              <a:gd name="T11" fmla="*/ 20 h 116"/>
              <a:gd name="T12" fmla="*/ 315 w 332"/>
              <a:gd name="T13" fmla="*/ 20 h 116"/>
              <a:gd name="T14" fmla="*/ 316 w 332"/>
              <a:gd name="T15" fmla="*/ 116 h 116"/>
              <a:gd name="T16" fmla="*/ 332 w 332"/>
              <a:gd name="T17" fmla="*/ 106 h 116"/>
              <a:gd name="T18" fmla="*/ 315 w 332"/>
              <a:gd name="T19" fmla="*/ 96 h 116"/>
              <a:gd name="T20" fmla="*/ 17 w 332"/>
              <a:gd name="T21" fmla="*/ 96 h 116"/>
              <a:gd name="T22" fmla="*/ 0 w 332"/>
              <a:gd name="T23" fmla="*/ 106 h 116"/>
              <a:gd name="T24" fmla="*/ 17 w 332"/>
              <a:gd name="T25" fmla="*/ 116 h 116"/>
              <a:gd name="T26" fmla="*/ 316 w 332"/>
              <a:gd name="T27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2" h="116">
                <a:moveTo>
                  <a:pt x="315" y="20"/>
                </a:moveTo>
                <a:cubicBezTo>
                  <a:pt x="323" y="20"/>
                  <a:pt x="332" y="20"/>
                  <a:pt x="332" y="10"/>
                </a:cubicBezTo>
                <a:cubicBezTo>
                  <a:pt x="332" y="0"/>
                  <a:pt x="323" y="0"/>
                  <a:pt x="316" y="0"/>
                </a:cubicBezTo>
                <a:lnTo>
                  <a:pt x="17" y="0"/>
                </a:lnTo>
                <a:cubicBezTo>
                  <a:pt x="10" y="0"/>
                  <a:pt x="0" y="0"/>
                  <a:pt x="0" y="10"/>
                </a:cubicBezTo>
                <a:cubicBezTo>
                  <a:pt x="0" y="20"/>
                  <a:pt x="10" y="20"/>
                  <a:pt x="17" y="20"/>
                </a:cubicBezTo>
                <a:lnTo>
                  <a:pt x="315" y="20"/>
                </a:lnTo>
                <a:close/>
                <a:moveTo>
                  <a:pt x="316" y="116"/>
                </a:moveTo>
                <a:cubicBezTo>
                  <a:pt x="323" y="116"/>
                  <a:pt x="332" y="116"/>
                  <a:pt x="332" y="106"/>
                </a:cubicBezTo>
                <a:cubicBezTo>
                  <a:pt x="332" y="96"/>
                  <a:pt x="323" y="96"/>
                  <a:pt x="315" y="96"/>
                </a:cubicBezTo>
                <a:lnTo>
                  <a:pt x="17" y="96"/>
                </a:lnTo>
                <a:cubicBezTo>
                  <a:pt x="10" y="96"/>
                  <a:pt x="0" y="96"/>
                  <a:pt x="0" y="106"/>
                </a:cubicBezTo>
                <a:cubicBezTo>
                  <a:pt x="0" y="116"/>
                  <a:pt x="10" y="116"/>
                  <a:pt x="17" y="116"/>
                </a:cubicBezTo>
                <a:lnTo>
                  <a:pt x="316" y="116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5EE43DB-D0F6-4435-823D-7DB429562601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1741777" y="2618798"/>
            <a:ext cx="327026" cy="177801"/>
            <a:chOff x="3071813" y="3108325"/>
            <a:chExt cx="327026" cy="177801"/>
          </a:xfrm>
        </p:grpSpPr>
        <p:sp>
          <p:nvSpPr>
            <p:cNvPr id="122" name="Freeform 46 1">
              <a:extLst>
                <a:ext uri="{FF2B5EF4-FFF2-40B4-BE49-F238E27FC236}">
                  <a16:creationId xmlns:a16="http://schemas.microsoft.com/office/drawing/2014/main" id="{7D35DA36-03BE-4689-ADF9-1FD5C4C6F325}"/>
                </a:ext>
              </a:extLst>
            </p:cNvPr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3071813" y="3108325"/>
              <a:ext cx="120650" cy="1333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7 1">
              <a:extLst>
                <a:ext uri="{FF2B5EF4-FFF2-40B4-BE49-F238E27FC236}">
                  <a16:creationId xmlns:a16="http://schemas.microsoft.com/office/drawing/2014/main" id="{69331320-6120-49AD-A649-3368A8C36A94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211513" y="3144838"/>
              <a:ext cx="80963" cy="13811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2 h 232"/>
                <a:gd name="T18" fmla="*/ 19 w 154"/>
                <a:gd name="T19" fmla="*/ 82 h 232"/>
                <a:gd name="T20" fmla="*/ 37 w 154"/>
                <a:gd name="T21" fmla="*/ 63 h 232"/>
                <a:gd name="T22" fmla="*/ 17 w 154"/>
                <a:gd name="T23" fmla="*/ 45 h 232"/>
                <a:gd name="T24" fmla="*/ 67 w 154"/>
                <a:gd name="T25" fmla="*/ 12 h 232"/>
                <a:gd name="T26" fmla="*/ 120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70"/>
                    <a:pt x="84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3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8 1">
              <a:extLst>
                <a:ext uri="{FF2B5EF4-FFF2-40B4-BE49-F238E27FC236}">
                  <a16:creationId xmlns:a16="http://schemas.microsoft.com/office/drawing/2014/main" id="{0513672C-E7A9-4FC2-9D18-1A14DA6E62B2}"/>
                </a:ext>
              </a:extLst>
            </p:cNvPr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3314701" y="3144838"/>
              <a:ext cx="84138" cy="141288"/>
            </a:xfrm>
            <a:custGeom>
              <a:avLst/>
              <a:gdLst>
                <a:gd name="T0" fmla="*/ 162 w 162"/>
                <a:gd name="T1" fmla="*/ 120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0 h 239"/>
                <a:gd name="T8" fmla="*/ 81 w 162"/>
                <a:gd name="T9" fmla="*/ 239 h 239"/>
                <a:gd name="T10" fmla="*/ 162 w 162"/>
                <a:gd name="T11" fmla="*/ 120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1 h 239"/>
                <a:gd name="T24" fmla="*/ 130 w 162"/>
                <a:gd name="T25" fmla="*/ 116 h 239"/>
                <a:gd name="T26" fmla="*/ 125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0"/>
                  </a:moveTo>
                  <a:cubicBezTo>
                    <a:pt x="162" y="82"/>
                    <a:pt x="157" y="54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0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0"/>
                    <a:pt x="32" y="142"/>
                    <a:pt x="32" y="116"/>
                  </a:cubicBezTo>
                  <a:cubicBezTo>
                    <a:pt x="32" y="90"/>
                    <a:pt x="32" y="64"/>
                    <a:pt x="37" y="45"/>
                  </a:cubicBezTo>
                  <a:cubicBezTo>
                    <a:pt x="44" y="17"/>
                    <a:pt x="67" y="10"/>
                    <a:pt x="81" y="10"/>
                  </a:cubicBezTo>
                  <a:cubicBezTo>
                    <a:pt x="100" y="10"/>
                    <a:pt x="118" y="21"/>
                    <a:pt x="124" y="41"/>
                  </a:cubicBezTo>
                  <a:cubicBezTo>
                    <a:pt x="130" y="60"/>
                    <a:pt x="130" y="85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1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" name="Freeform 30 2 1">
            <a:extLst>
              <a:ext uri="{FF2B5EF4-FFF2-40B4-BE49-F238E27FC236}">
                <a16:creationId xmlns:a16="http://schemas.microsoft.com/office/drawing/2014/main" id="{297865B8-EE0D-4B54-8511-DCAA7EB10C17}"/>
              </a:ext>
            </a:extLst>
          </p:cNvPr>
          <p:cNvSpPr>
            <a:spLocks noChangeAspect="1" noEditPoints="1"/>
          </p:cNvSpPr>
          <p:nvPr>
            <p:custDataLst>
              <p:tags r:id="rId15"/>
            </p:custDataLst>
          </p:nvPr>
        </p:nvSpPr>
        <p:spPr bwMode="auto">
          <a:xfrm rot="2578861">
            <a:off x="1787237" y="2840181"/>
            <a:ext cx="176995" cy="176995"/>
          </a:xfrm>
          <a:custGeom>
            <a:avLst/>
            <a:gdLst>
              <a:gd name="T0" fmla="*/ 333 w 333"/>
              <a:gd name="T1" fmla="*/ 166 h 332"/>
              <a:gd name="T2" fmla="*/ 167 w 333"/>
              <a:gd name="T3" fmla="*/ 0 h 332"/>
              <a:gd name="T4" fmla="*/ 0 w 333"/>
              <a:gd name="T5" fmla="*/ 166 h 332"/>
              <a:gd name="T6" fmla="*/ 166 w 333"/>
              <a:gd name="T7" fmla="*/ 332 h 332"/>
              <a:gd name="T8" fmla="*/ 333 w 333"/>
              <a:gd name="T9" fmla="*/ 166 h 332"/>
              <a:gd name="T10" fmla="*/ 68 w 333"/>
              <a:gd name="T11" fmla="*/ 59 h 332"/>
              <a:gd name="T12" fmla="*/ 63 w 333"/>
              <a:gd name="T13" fmla="*/ 53 h 332"/>
              <a:gd name="T14" fmla="*/ 166 w 333"/>
              <a:gd name="T15" fmla="*/ 12 h 332"/>
              <a:gd name="T16" fmla="*/ 271 w 333"/>
              <a:gd name="T17" fmla="*/ 53 h 332"/>
              <a:gd name="T18" fmla="*/ 167 w 333"/>
              <a:gd name="T19" fmla="*/ 158 h 332"/>
              <a:gd name="T20" fmla="*/ 68 w 333"/>
              <a:gd name="T21" fmla="*/ 59 h 332"/>
              <a:gd name="T22" fmla="*/ 53 w 333"/>
              <a:gd name="T23" fmla="*/ 270 h 332"/>
              <a:gd name="T24" fmla="*/ 13 w 333"/>
              <a:gd name="T25" fmla="*/ 166 h 332"/>
              <a:gd name="T26" fmla="*/ 53 w 333"/>
              <a:gd name="T27" fmla="*/ 62 h 332"/>
              <a:gd name="T28" fmla="*/ 157 w 333"/>
              <a:gd name="T29" fmla="*/ 166 h 332"/>
              <a:gd name="T30" fmla="*/ 53 w 333"/>
              <a:gd name="T31" fmla="*/ 270 h 332"/>
              <a:gd name="T32" fmla="*/ 279 w 333"/>
              <a:gd name="T33" fmla="*/ 62 h 332"/>
              <a:gd name="T34" fmla="*/ 320 w 333"/>
              <a:gd name="T35" fmla="*/ 166 h 332"/>
              <a:gd name="T36" fmla="*/ 280 w 333"/>
              <a:gd name="T37" fmla="*/ 270 h 332"/>
              <a:gd name="T38" fmla="*/ 176 w 333"/>
              <a:gd name="T39" fmla="*/ 166 h 332"/>
              <a:gd name="T40" fmla="*/ 279 w 333"/>
              <a:gd name="T41" fmla="*/ 62 h 332"/>
              <a:gd name="T42" fmla="*/ 266 w 333"/>
              <a:gd name="T43" fmla="*/ 273 h 332"/>
              <a:gd name="T44" fmla="*/ 270 w 333"/>
              <a:gd name="T45" fmla="*/ 279 h 332"/>
              <a:gd name="T46" fmla="*/ 167 w 333"/>
              <a:gd name="T47" fmla="*/ 320 h 332"/>
              <a:gd name="T48" fmla="*/ 63 w 333"/>
              <a:gd name="T49" fmla="*/ 279 h 332"/>
              <a:gd name="T50" fmla="*/ 166 w 333"/>
              <a:gd name="T51" fmla="*/ 174 h 332"/>
              <a:gd name="T52" fmla="*/ 266 w 333"/>
              <a:gd name="T53" fmla="*/ 273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3" h="332">
                <a:moveTo>
                  <a:pt x="333" y="166"/>
                </a:moveTo>
                <a:cubicBezTo>
                  <a:pt x="333" y="74"/>
                  <a:pt x="258" y="0"/>
                  <a:pt x="167" y="0"/>
                </a:cubicBezTo>
                <a:cubicBezTo>
                  <a:pt x="74" y="0"/>
                  <a:pt x="0" y="75"/>
                  <a:pt x="0" y="166"/>
                </a:cubicBezTo>
                <a:cubicBezTo>
                  <a:pt x="0" y="258"/>
                  <a:pt x="75" y="332"/>
                  <a:pt x="166" y="332"/>
                </a:cubicBezTo>
                <a:cubicBezTo>
                  <a:pt x="259" y="332"/>
                  <a:pt x="333" y="257"/>
                  <a:pt x="333" y="166"/>
                </a:cubicBezTo>
                <a:close/>
                <a:moveTo>
                  <a:pt x="68" y="59"/>
                </a:moveTo>
                <a:cubicBezTo>
                  <a:pt x="67" y="58"/>
                  <a:pt x="63" y="54"/>
                  <a:pt x="63" y="53"/>
                </a:cubicBezTo>
                <a:cubicBezTo>
                  <a:pt x="63" y="51"/>
                  <a:pt x="103" y="12"/>
                  <a:pt x="166" y="12"/>
                </a:cubicBezTo>
                <a:cubicBezTo>
                  <a:pt x="184" y="12"/>
                  <a:pt x="230" y="15"/>
                  <a:pt x="271" y="53"/>
                </a:cubicBezTo>
                <a:lnTo>
                  <a:pt x="167" y="158"/>
                </a:lnTo>
                <a:lnTo>
                  <a:pt x="68" y="59"/>
                </a:lnTo>
                <a:close/>
                <a:moveTo>
                  <a:pt x="53" y="270"/>
                </a:moveTo>
                <a:cubicBezTo>
                  <a:pt x="23" y="236"/>
                  <a:pt x="13" y="198"/>
                  <a:pt x="13" y="166"/>
                </a:cubicBezTo>
                <a:cubicBezTo>
                  <a:pt x="13" y="128"/>
                  <a:pt x="27" y="91"/>
                  <a:pt x="53" y="62"/>
                </a:cubicBezTo>
                <a:lnTo>
                  <a:pt x="157" y="166"/>
                </a:lnTo>
                <a:lnTo>
                  <a:pt x="53" y="270"/>
                </a:lnTo>
                <a:close/>
                <a:moveTo>
                  <a:pt x="279" y="62"/>
                </a:moveTo>
                <a:cubicBezTo>
                  <a:pt x="303" y="87"/>
                  <a:pt x="320" y="125"/>
                  <a:pt x="320" y="166"/>
                </a:cubicBezTo>
                <a:cubicBezTo>
                  <a:pt x="320" y="204"/>
                  <a:pt x="306" y="241"/>
                  <a:pt x="280" y="270"/>
                </a:cubicBezTo>
                <a:lnTo>
                  <a:pt x="176" y="166"/>
                </a:lnTo>
                <a:lnTo>
                  <a:pt x="279" y="62"/>
                </a:lnTo>
                <a:close/>
                <a:moveTo>
                  <a:pt x="266" y="273"/>
                </a:moveTo>
                <a:cubicBezTo>
                  <a:pt x="267" y="274"/>
                  <a:pt x="270" y="278"/>
                  <a:pt x="270" y="279"/>
                </a:cubicBezTo>
                <a:cubicBezTo>
                  <a:pt x="270" y="281"/>
                  <a:pt x="230" y="320"/>
                  <a:pt x="167" y="320"/>
                </a:cubicBezTo>
                <a:cubicBezTo>
                  <a:pt x="149" y="320"/>
                  <a:pt x="103" y="317"/>
                  <a:pt x="63" y="279"/>
                </a:cubicBezTo>
                <a:lnTo>
                  <a:pt x="166" y="174"/>
                </a:lnTo>
                <a:lnTo>
                  <a:pt x="266" y="273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1AA0DD0-5F43-42CD-B6E3-339D9FE697C4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1735427" y="3102986"/>
            <a:ext cx="314325" cy="169863"/>
            <a:chOff x="3065463" y="3592513"/>
            <a:chExt cx="314325" cy="169863"/>
          </a:xfrm>
        </p:grpSpPr>
        <p:sp>
          <p:nvSpPr>
            <p:cNvPr id="127" name="Freeform 55 1">
              <a:extLst>
                <a:ext uri="{FF2B5EF4-FFF2-40B4-BE49-F238E27FC236}">
                  <a16:creationId xmlns:a16="http://schemas.microsoft.com/office/drawing/2014/main" id="{8260E775-8190-45E1-83C5-98791A4E503C}"/>
                </a:ext>
              </a:extLst>
            </p:cNvPr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3065463" y="3592513"/>
              <a:ext cx="119063" cy="130175"/>
            </a:xfrm>
            <a:custGeom>
              <a:avLst/>
              <a:gdLst>
                <a:gd name="T0" fmla="*/ 166 w 228"/>
                <a:gd name="T1" fmla="*/ 32 h 227"/>
                <a:gd name="T2" fmla="*/ 120 w 228"/>
                <a:gd name="T3" fmla="*/ 0 h 227"/>
                <a:gd name="T4" fmla="*/ 0 w 228"/>
                <a:gd name="T5" fmla="*/ 147 h 227"/>
                <a:gd name="T6" fmla="*/ 66 w 228"/>
                <a:gd name="T7" fmla="*/ 227 h 227"/>
                <a:gd name="T8" fmla="*/ 131 w 228"/>
                <a:gd name="T9" fmla="*/ 189 h 227"/>
                <a:gd name="T10" fmla="*/ 177 w 228"/>
                <a:gd name="T11" fmla="*/ 227 h 227"/>
                <a:gd name="T12" fmla="*/ 213 w 228"/>
                <a:gd name="T13" fmla="*/ 199 h 227"/>
                <a:gd name="T14" fmla="*/ 228 w 228"/>
                <a:gd name="T15" fmla="*/ 150 h 227"/>
                <a:gd name="T16" fmla="*/ 222 w 228"/>
                <a:gd name="T17" fmla="*/ 145 h 227"/>
                <a:gd name="T18" fmla="*/ 215 w 228"/>
                <a:gd name="T19" fmla="*/ 154 h 227"/>
                <a:gd name="T20" fmla="*/ 178 w 228"/>
                <a:gd name="T21" fmla="*/ 216 h 227"/>
                <a:gd name="T22" fmla="*/ 163 w 228"/>
                <a:gd name="T23" fmla="*/ 193 h 227"/>
                <a:gd name="T24" fmla="*/ 169 w 228"/>
                <a:gd name="T25" fmla="*/ 156 h 227"/>
                <a:gd name="T26" fmla="*/ 180 w 228"/>
                <a:gd name="T27" fmla="*/ 111 h 227"/>
                <a:gd name="T28" fmla="*/ 198 w 228"/>
                <a:gd name="T29" fmla="*/ 41 h 227"/>
                <a:gd name="T30" fmla="*/ 201 w 228"/>
                <a:gd name="T31" fmla="*/ 24 h 227"/>
                <a:gd name="T32" fmla="*/ 187 w 228"/>
                <a:gd name="T33" fmla="*/ 10 h 227"/>
                <a:gd name="T34" fmla="*/ 166 w 228"/>
                <a:gd name="T35" fmla="*/ 32 h 227"/>
                <a:gd name="T36" fmla="*/ 134 w 228"/>
                <a:gd name="T37" fmla="*/ 162 h 227"/>
                <a:gd name="T38" fmla="*/ 124 w 228"/>
                <a:gd name="T39" fmla="*/ 180 h 227"/>
                <a:gd name="T40" fmla="*/ 67 w 228"/>
                <a:gd name="T41" fmla="*/ 216 h 227"/>
                <a:gd name="T42" fmla="*/ 35 w 228"/>
                <a:gd name="T43" fmla="*/ 169 h 227"/>
                <a:gd name="T44" fmla="*/ 63 w 228"/>
                <a:gd name="T45" fmla="*/ 59 h 227"/>
                <a:gd name="T46" fmla="*/ 121 w 228"/>
                <a:gd name="T47" fmla="*/ 11 h 227"/>
                <a:gd name="T48" fmla="*/ 160 w 228"/>
                <a:gd name="T49" fmla="*/ 55 h 227"/>
                <a:gd name="T50" fmla="*/ 159 w 228"/>
                <a:gd name="T51" fmla="*/ 64 h 227"/>
                <a:gd name="T52" fmla="*/ 134 w 228"/>
                <a:gd name="T53" fmla="*/ 16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7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4"/>
                    <a:pt x="27" y="227"/>
                    <a:pt x="66" y="227"/>
                  </a:cubicBezTo>
                  <a:cubicBezTo>
                    <a:pt x="76" y="227"/>
                    <a:pt x="101" y="225"/>
                    <a:pt x="131" y="189"/>
                  </a:cubicBezTo>
                  <a:cubicBezTo>
                    <a:pt x="135" y="210"/>
                    <a:pt x="153" y="227"/>
                    <a:pt x="177" y="227"/>
                  </a:cubicBezTo>
                  <a:cubicBezTo>
                    <a:pt x="194" y="227"/>
                    <a:pt x="205" y="215"/>
                    <a:pt x="213" y="199"/>
                  </a:cubicBezTo>
                  <a:cubicBezTo>
                    <a:pt x="222" y="181"/>
                    <a:pt x="228" y="151"/>
                    <a:pt x="228" y="150"/>
                  </a:cubicBezTo>
                  <a:cubicBezTo>
                    <a:pt x="228" y="145"/>
                    <a:pt x="224" y="145"/>
                    <a:pt x="222" y="145"/>
                  </a:cubicBezTo>
                  <a:cubicBezTo>
                    <a:pt x="217" y="145"/>
                    <a:pt x="217" y="147"/>
                    <a:pt x="215" y="154"/>
                  </a:cubicBezTo>
                  <a:cubicBezTo>
                    <a:pt x="207" y="186"/>
                    <a:pt x="198" y="216"/>
                    <a:pt x="178" y="216"/>
                  </a:cubicBezTo>
                  <a:cubicBezTo>
                    <a:pt x="164" y="216"/>
                    <a:pt x="163" y="203"/>
                    <a:pt x="163" y="193"/>
                  </a:cubicBezTo>
                  <a:cubicBezTo>
                    <a:pt x="163" y="182"/>
                    <a:pt x="164" y="178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1" y="171"/>
                    <a:pt x="131" y="172"/>
                    <a:pt x="124" y="180"/>
                  </a:cubicBezTo>
                  <a:cubicBezTo>
                    <a:pt x="102" y="208"/>
                    <a:pt x="81" y="216"/>
                    <a:pt x="67" y="216"/>
                  </a:cubicBezTo>
                  <a:cubicBezTo>
                    <a:pt x="42" y="216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6 1">
              <a:extLst>
                <a:ext uri="{FF2B5EF4-FFF2-40B4-BE49-F238E27FC236}">
                  <a16:creationId xmlns:a16="http://schemas.microsoft.com/office/drawing/2014/main" id="{A6E54329-13F2-47A5-9E01-73B1448AD6D7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203576" y="3629026"/>
              <a:ext cx="79375" cy="133350"/>
            </a:xfrm>
            <a:custGeom>
              <a:avLst/>
              <a:gdLst>
                <a:gd name="T0" fmla="*/ 155 w 155"/>
                <a:gd name="T1" fmla="*/ 168 h 232"/>
                <a:gd name="T2" fmla="*/ 143 w 155"/>
                <a:gd name="T3" fmla="*/ 168 h 232"/>
                <a:gd name="T4" fmla="*/ 134 w 155"/>
                <a:gd name="T5" fmla="*/ 200 h 232"/>
                <a:gd name="T6" fmla="*/ 99 w 155"/>
                <a:gd name="T7" fmla="*/ 202 h 232"/>
                <a:gd name="T8" fmla="*/ 35 w 155"/>
                <a:gd name="T9" fmla="*/ 202 h 232"/>
                <a:gd name="T10" fmla="*/ 105 w 155"/>
                <a:gd name="T11" fmla="*/ 144 h 232"/>
                <a:gd name="T12" fmla="*/ 155 w 155"/>
                <a:gd name="T13" fmla="*/ 68 h 232"/>
                <a:gd name="T14" fmla="*/ 73 w 155"/>
                <a:gd name="T15" fmla="*/ 0 h 232"/>
                <a:gd name="T16" fmla="*/ 0 w 155"/>
                <a:gd name="T17" fmla="*/ 63 h 232"/>
                <a:gd name="T18" fmla="*/ 19 w 155"/>
                <a:gd name="T19" fmla="*/ 82 h 232"/>
                <a:gd name="T20" fmla="*/ 37 w 155"/>
                <a:gd name="T21" fmla="*/ 64 h 232"/>
                <a:gd name="T22" fmla="*/ 17 w 155"/>
                <a:gd name="T23" fmla="*/ 45 h 232"/>
                <a:gd name="T24" fmla="*/ 68 w 155"/>
                <a:gd name="T25" fmla="*/ 13 h 232"/>
                <a:gd name="T26" fmla="*/ 121 w 155"/>
                <a:gd name="T27" fmla="*/ 68 h 232"/>
                <a:gd name="T28" fmla="*/ 88 w 155"/>
                <a:gd name="T29" fmla="*/ 135 h 232"/>
                <a:gd name="T30" fmla="*/ 4 w 155"/>
                <a:gd name="T31" fmla="*/ 218 h 232"/>
                <a:gd name="T32" fmla="*/ 0 w 155"/>
                <a:gd name="T33" fmla="*/ 232 h 232"/>
                <a:gd name="T34" fmla="*/ 144 w 155"/>
                <a:gd name="T35" fmla="*/ 232 h 232"/>
                <a:gd name="T36" fmla="*/ 155 w 155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2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7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4"/>
                  </a:cubicBezTo>
                  <a:cubicBezTo>
                    <a:pt x="131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0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9"/>
                    <a:pt x="99" y="123"/>
                    <a:pt x="88" y="135"/>
                  </a:cubicBezTo>
                  <a:lnTo>
                    <a:pt x="4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7 1">
              <a:extLst>
                <a:ext uri="{FF2B5EF4-FFF2-40B4-BE49-F238E27FC236}">
                  <a16:creationId xmlns:a16="http://schemas.microsoft.com/office/drawing/2014/main" id="{FB7B98FF-455D-4F90-B9E3-7E158A4A8196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313113" y="3629026"/>
              <a:ext cx="66675" cy="13335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0" name="Freeform 7 2 2">
            <a:extLst>
              <a:ext uri="{FF2B5EF4-FFF2-40B4-BE49-F238E27FC236}">
                <a16:creationId xmlns:a16="http://schemas.microsoft.com/office/drawing/2014/main" id="{016CE581-8C79-46AD-9E25-6F3B56A947EA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2920277" y="2041237"/>
            <a:ext cx="266007" cy="147782"/>
          </a:xfrm>
          <a:custGeom>
            <a:avLst/>
            <a:gdLst>
              <a:gd name="T0" fmla="*/ 29 w 408"/>
              <a:gd name="T1" fmla="*/ 192 h 227"/>
              <a:gd name="T2" fmla="*/ 25 w 408"/>
              <a:gd name="T3" fmla="*/ 214 h 227"/>
              <a:gd name="T4" fmla="*/ 39 w 408"/>
              <a:gd name="T5" fmla="*/ 227 h 227"/>
              <a:gd name="T6" fmla="*/ 58 w 408"/>
              <a:gd name="T7" fmla="*/ 213 h 227"/>
              <a:gd name="T8" fmla="*/ 67 w 408"/>
              <a:gd name="T9" fmla="*/ 176 h 227"/>
              <a:gd name="T10" fmla="*/ 78 w 408"/>
              <a:gd name="T11" fmla="*/ 131 h 227"/>
              <a:gd name="T12" fmla="*/ 86 w 408"/>
              <a:gd name="T13" fmla="*/ 97 h 227"/>
              <a:gd name="T14" fmla="*/ 93 w 408"/>
              <a:gd name="T15" fmla="*/ 72 h 227"/>
              <a:gd name="T16" fmla="*/ 174 w 408"/>
              <a:gd name="T17" fmla="*/ 11 h 227"/>
              <a:gd name="T18" fmla="*/ 201 w 408"/>
              <a:gd name="T19" fmla="*/ 46 h 227"/>
              <a:gd name="T20" fmla="*/ 194 w 408"/>
              <a:gd name="T21" fmla="*/ 88 h 227"/>
              <a:gd name="T22" fmla="*/ 180 w 408"/>
              <a:gd name="T23" fmla="*/ 146 h 227"/>
              <a:gd name="T24" fmla="*/ 170 w 408"/>
              <a:gd name="T25" fmla="*/ 184 h 227"/>
              <a:gd name="T26" fmla="*/ 163 w 408"/>
              <a:gd name="T27" fmla="*/ 214 h 227"/>
              <a:gd name="T28" fmla="*/ 178 w 408"/>
              <a:gd name="T29" fmla="*/ 227 h 227"/>
              <a:gd name="T30" fmla="*/ 200 w 408"/>
              <a:gd name="T31" fmla="*/ 199 h 227"/>
              <a:gd name="T32" fmla="*/ 230 w 408"/>
              <a:gd name="T33" fmla="*/ 78 h 227"/>
              <a:gd name="T34" fmla="*/ 313 w 408"/>
              <a:gd name="T35" fmla="*/ 11 h 227"/>
              <a:gd name="T36" fmla="*/ 340 w 408"/>
              <a:gd name="T37" fmla="*/ 46 h 227"/>
              <a:gd name="T38" fmla="*/ 309 w 408"/>
              <a:gd name="T39" fmla="*/ 158 h 227"/>
              <a:gd name="T40" fmla="*/ 302 w 408"/>
              <a:gd name="T41" fmla="*/ 186 h 227"/>
              <a:gd name="T42" fmla="*/ 343 w 408"/>
              <a:gd name="T43" fmla="*/ 227 h 227"/>
              <a:gd name="T44" fmla="*/ 408 w 408"/>
              <a:gd name="T45" fmla="*/ 150 h 227"/>
              <a:gd name="T46" fmla="*/ 402 w 408"/>
              <a:gd name="T47" fmla="*/ 145 h 227"/>
              <a:gd name="T48" fmla="*/ 395 w 408"/>
              <a:gd name="T49" fmla="*/ 154 h 227"/>
              <a:gd name="T50" fmla="*/ 344 w 408"/>
              <a:gd name="T51" fmla="*/ 216 h 227"/>
              <a:gd name="T52" fmla="*/ 332 w 408"/>
              <a:gd name="T53" fmla="*/ 200 h 227"/>
              <a:gd name="T54" fmla="*/ 341 w 408"/>
              <a:gd name="T55" fmla="*/ 164 h 227"/>
              <a:gd name="T56" fmla="*/ 371 w 408"/>
              <a:gd name="T57" fmla="*/ 54 h 227"/>
              <a:gd name="T58" fmla="*/ 314 w 408"/>
              <a:gd name="T59" fmla="*/ 0 h 227"/>
              <a:gd name="T60" fmla="*/ 233 w 408"/>
              <a:gd name="T61" fmla="*/ 49 h 227"/>
              <a:gd name="T62" fmla="*/ 217 w 408"/>
              <a:gd name="T63" fmla="*/ 13 h 227"/>
              <a:gd name="T64" fmla="*/ 176 w 408"/>
              <a:gd name="T65" fmla="*/ 0 h 227"/>
              <a:gd name="T66" fmla="*/ 98 w 408"/>
              <a:gd name="T67" fmla="*/ 44 h 227"/>
              <a:gd name="T68" fmla="*/ 52 w 408"/>
              <a:gd name="T69" fmla="*/ 0 h 227"/>
              <a:gd name="T70" fmla="*/ 15 w 408"/>
              <a:gd name="T71" fmla="*/ 29 h 227"/>
              <a:gd name="T72" fmla="*/ 0 w 408"/>
              <a:gd name="T73" fmla="*/ 77 h 227"/>
              <a:gd name="T74" fmla="*/ 6 w 408"/>
              <a:gd name="T75" fmla="*/ 82 h 227"/>
              <a:gd name="T76" fmla="*/ 14 w 408"/>
              <a:gd name="T77" fmla="*/ 71 h 227"/>
              <a:gd name="T78" fmla="*/ 51 w 408"/>
              <a:gd name="T79" fmla="*/ 11 h 227"/>
              <a:gd name="T80" fmla="*/ 66 w 408"/>
              <a:gd name="T81" fmla="*/ 34 h 227"/>
              <a:gd name="T82" fmla="*/ 58 w 408"/>
              <a:gd name="T83" fmla="*/ 76 h 227"/>
              <a:gd name="T84" fmla="*/ 29 w 408"/>
              <a:gd name="T85" fmla="*/ 19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8" h="227">
                <a:moveTo>
                  <a:pt x="29" y="192"/>
                </a:moveTo>
                <a:cubicBezTo>
                  <a:pt x="28" y="200"/>
                  <a:pt x="25" y="211"/>
                  <a:pt x="25" y="214"/>
                </a:cubicBezTo>
                <a:cubicBezTo>
                  <a:pt x="25" y="223"/>
                  <a:pt x="32" y="227"/>
                  <a:pt x="39" y="227"/>
                </a:cubicBezTo>
                <a:cubicBezTo>
                  <a:pt x="45" y="227"/>
                  <a:pt x="54" y="223"/>
                  <a:pt x="58" y="213"/>
                </a:cubicBezTo>
                <a:cubicBezTo>
                  <a:pt x="58" y="212"/>
                  <a:pt x="64" y="189"/>
                  <a:pt x="67" y="176"/>
                </a:cubicBezTo>
                <a:lnTo>
                  <a:pt x="78" y="131"/>
                </a:lnTo>
                <a:cubicBezTo>
                  <a:pt x="81" y="120"/>
                  <a:pt x="84" y="109"/>
                  <a:pt x="86" y="97"/>
                </a:cubicBezTo>
                <a:cubicBezTo>
                  <a:pt x="88" y="89"/>
                  <a:pt x="92" y="74"/>
                  <a:pt x="93" y="72"/>
                </a:cubicBezTo>
                <a:cubicBezTo>
                  <a:pt x="100" y="57"/>
                  <a:pt x="127" y="11"/>
                  <a:pt x="174" y="11"/>
                </a:cubicBezTo>
                <a:cubicBezTo>
                  <a:pt x="197" y="11"/>
                  <a:pt x="201" y="30"/>
                  <a:pt x="201" y="46"/>
                </a:cubicBezTo>
                <a:cubicBezTo>
                  <a:pt x="201" y="59"/>
                  <a:pt x="198" y="73"/>
                  <a:pt x="194" y="88"/>
                </a:cubicBezTo>
                <a:lnTo>
                  <a:pt x="180" y="146"/>
                </a:lnTo>
                <a:lnTo>
                  <a:pt x="170" y="184"/>
                </a:lnTo>
                <a:cubicBezTo>
                  <a:pt x="168" y="194"/>
                  <a:pt x="163" y="211"/>
                  <a:pt x="163" y="214"/>
                </a:cubicBezTo>
                <a:cubicBezTo>
                  <a:pt x="163" y="223"/>
                  <a:pt x="170" y="227"/>
                  <a:pt x="178" y="227"/>
                </a:cubicBezTo>
                <a:cubicBezTo>
                  <a:pt x="193" y="227"/>
                  <a:pt x="196" y="215"/>
                  <a:pt x="200" y="199"/>
                </a:cubicBezTo>
                <a:cubicBezTo>
                  <a:pt x="207" y="171"/>
                  <a:pt x="226" y="97"/>
                  <a:pt x="230" y="78"/>
                </a:cubicBezTo>
                <a:cubicBezTo>
                  <a:pt x="232" y="71"/>
                  <a:pt x="258" y="11"/>
                  <a:pt x="313" y="11"/>
                </a:cubicBezTo>
                <a:cubicBezTo>
                  <a:pt x="334" y="11"/>
                  <a:pt x="340" y="28"/>
                  <a:pt x="340" y="46"/>
                </a:cubicBezTo>
                <a:cubicBezTo>
                  <a:pt x="340" y="75"/>
                  <a:pt x="319" y="132"/>
                  <a:pt x="309" y="158"/>
                </a:cubicBezTo>
                <a:cubicBezTo>
                  <a:pt x="304" y="171"/>
                  <a:pt x="302" y="176"/>
                  <a:pt x="302" y="186"/>
                </a:cubicBezTo>
                <a:cubicBezTo>
                  <a:pt x="302" y="210"/>
                  <a:pt x="320" y="227"/>
                  <a:pt x="343" y="227"/>
                </a:cubicBezTo>
                <a:cubicBezTo>
                  <a:pt x="390" y="227"/>
                  <a:pt x="408" y="154"/>
                  <a:pt x="408" y="150"/>
                </a:cubicBezTo>
                <a:cubicBezTo>
                  <a:pt x="408" y="145"/>
                  <a:pt x="404" y="145"/>
                  <a:pt x="402" y="145"/>
                </a:cubicBezTo>
                <a:cubicBezTo>
                  <a:pt x="397" y="145"/>
                  <a:pt x="397" y="146"/>
                  <a:pt x="395" y="154"/>
                </a:cubicBezTo>
                <a:cubicBezTo>
                  <a:pt x="387" y="181"/>
                  <a:pt x="371" y="216"/>
                  <a:pt x="344" y="216"/>
                </a:cubicBezTo>
                <a:cubicBezTo>
                  <a:pt x="336" y="216"/>
                  <a:pt x="332" y="211"/>
                  <a:pt x="332" y="200"/>
                </a:cubicBezTo>
                <a:cubicBezTo>
                  <a:pt x="332" y="187"/>
                  <a:pt x="337" y="175"/>
                  <a:pt x="341" y="164"/>
                </a:cubicBezTo>
                <a:cubicBezTo>
                  <a:pt x="351" y="138"/>
                  <a:pt x="371" y="82"/>
                  <a:pt x="371" y="54"/>
                </a:cubicBezTo>
                <a:cubicBezTo>
                  <a:pt x="371" y="21"/>
                  <a:pt x="352" y="0"/>
                  <a:pt x="314" y="0"/>
                </a:cubicBezTo>
                <a:cubicBezTo>
                  <a:pt x="277" y="0"/>
                  <a:pt x="251" y="22"/>
                  <a:pt x="233" y="49"/>
                </a:cubicBezTo>
                <a:cubicBezTo>
                  <a:pt x="232" y="42"/>
                  <a:pt x="231" y="25"/>
                  <a:pt x="217" y="13"/>
                </a:cubicBezTo>
                <a:cubicBezTo>
                  <a:pt x="204" y="3"/>
                  <a:pt x="188" y="0"/>
                  <a:pt x="176" y="0"/>
                </a:cubicBezTo>
                <a:cubicBezTo>
                  <a:pt x="131" y="0"/>
                  <a:pt x="106" y="32"/>
                  <a:pt x="98" y="44"/>
                </a:cubicBezTo>
                <a:cubicBezTo>
                  <a:pt x="95" y="15"/>
                  <a:pt x="74" y="0"/>
                  <a:pt x="52" y="0"/>
                </a:cubicBezTo>
                <a:cubicBezTo>
                  <a:pt x="29" y="0"/>
                  <a:pt x="20" y="20"/>
                  <a:pt x="15" y="29"/>
                </a:cubicBezTo>
                <a:cubicBezTo>
                  <a:pt x="6" y="46"/>
                  <a:pt x="0" y="76"/>
                  <a:pt x="0" y="77"/>
                </a:cubicBezTo>
                <a:cubicBezTo>
                  <a:pt x="0" y="82"/>
                  <a:pt x="5" y="82"/>
                  <a:pt x="6" y="82"/>
                </a:cubicBezTo>
                <a:cubicBezTo>
                  <a:pt x="11" y="82"/>
                  <a:pt x="11" y="82"/>
                  <a:pt x="14" y="71"/>
                </a:cubicBezTo>
                <a:cubicBezTo>
                  <a:pt x="23" y="35"/>
                  <a:pt x="33" y="11"/>
                  <a:pt x="51" y="11"/>
                </a:cubicBezTo>
                <a:cubicBezTo>
                  <a:pt x="59" y="11"/>
                  <a:pt x="66" y="15"/>
                  <a:pt x="66" y="34"/>
                </a:cubicBezTo>
                <a:cubicBezTo>
                  <a:pt x="66" y="45"/>
                  <a:pt x="64" y="50"/>
                  <a:pt x="58" y="76"/>
                </a:cubicBezTo>
                <a:lnTo>
                  <a:pt x="29" y="19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4 2 2">
            <a:extLst>
              <a:ext uri="{FF2B5EF4-FFF2-40B4-BE49-F238E27FC236}">
                <a16:creationId xmlns:a16="http://schemas.microsoft.com/office/drawing/2014/main" id="{304BA5B6-4693-431D-A410-371B1AC9333B}"/>
              </a:ext>
            </a:extLst>
          </p:cNvPr>
          <p:cNvSpPr>
            <a:spLocks noChangeAspect="1" noEditPoints="1"/>
          </p:cNvSpPr>
          <p:nvPr>
            <p:custDataLst>
              <p:tags r:id="rId18"/>
            </p:custDataLst>
          </p:nvPr>
        </p:nvSpPr>
        <p:spPr bwMode="auto">
          <a:xfrm rot="5400000">
            <a:off x="2946893" y="2334120"/>
            <a:ext cx="186387" cy="117855"/>
          </a:xfrm>
          <a:custGeom>
            <a:avLst/>
            <a:gdLst>
              <a:gd name="T0" fmla="*/ 315 w 332"/>
              <a:gd name="T1" fmla="*/ 20 h 116"/>
              <a:gd name="T2" fmla="*/ 332 w 332"/>
              <a:gd name="T3" fmla="*/ 10 h 116"/>
              <a:gd name="T4" fmla="*/ 316 w 332"/>
              <a:gd name="T5" fmla="*/ 0 h 116"/>
              <a:gd name="T6" fmla="*/ 17 w 332"/>
              <a:gd name="T7" fmla="*/ 0 h 116"/>
              <a:gd name="T8" fmla="*/ 0 w 332"/>
              <a:gd name="T9" fmla="*/ 10 h 116"/>
              <a:gd name="T10" fmla="*/ 17 w 332"/>
              <a:gd name="T11" fmla="*/ 20 h 116"/>
              <a:gd name="T12" fmla="*/ 315 w 332"/>
              <a:gd name="T13" fmla="*/ 20 h 116"/>
              <a:gd name="T14" fmla="*/ 316 w 332"/>
              <a:gd name="T15" fmla="*/ 116 h 116"/>
              <a:gd name="T16" fmla="*/ 332 w 332"/>
              <a:gd name="T17" fmla="*/ 106 h 116"/>
              <a:gd name="T18" fmla="*/ 315 w 332"/>
              <a:gd name="T19" fmla="*/ 96 h 116"/>
              <a:gd name="T20" fmla="*/ 17 w 332"/>
              <a:gd name="T21" fmla="*/ 96 h 116"/>
              <a:gd name="T22" fmla="*/ 0 w 332"/>
              <a:gd name="T23" fmla="*/ 106 h 116"/>
              <a:gd name="T24" fmla="*/ 17 w 332"/>
              <a:gd name="T25" fmla="*/ 116 h 116"/>
              <a:gd name="T26" fmla="*/ 316 w 332"/>
              <a:gd name="T27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2" h="116">
                <a:moveTo>
                  <a:pt x="315" y="20"/>
                </a:moveTo>
                <a:cubicBezTo>
                  <a:pt x="323" y="20"/>
                  <a:pt x="332" y="20"/>
                  <a:pt x="332" y="10"/>
                </a:cubicBezTo>
                <a:cubicBezTo>
                  <a:pt x="332" y="0"/>
                  <a:pt x="323" y="0"/>
                  <a:pt x="316" y="0"/>
                </a:cubicBezTo>
                <a:lnTo>
                  <a:pt x="17" y="0"/>
                </a:lnTo>
                <a:cubicBezTo>
                  <a:pt x="10" y="0"/>
                  <a:pt x="0" y="0"/>
                  <a:pt x="0" y="10"/>
                </a:cubicBezTo>
                <a:cubicBezTo>
                  <a:pt x="0" y="20"/>
                  <a:pt x="10" y="20"/>
                  <a:pt x="17" y="20"/>
                </a:cubicBezTo>
                <a:lnTo>
                  <a:pt x="315" y="20"/>
                </a:lnTo>
                <a:close/>
                <a:moveTo>
                  <a:pt x="316" y="116"/>
                </a:moveTo>
                <a:cubicBezTo>
                  <a:pt x="323" y="116"/>
                  <a:pt x="332" y="116"/>
                  <a:pt x="332" y="106"/>
                </a:cubicBezTo>
                <a:cubicBezTo>
                  <a:pt x="332" y="96"/>
                  <a:pt x="323" y="96"/>
                  <a:pt x="315" y="96"/>
                </a:cubicBezTo>
                <a:lnTo>
                  <a:pt x="17" y="96"/>
                </a:lnTo>
                <a:cubicBezTo>
                  <a:pt x="10" y="96"/>
                  <a:pt x="0" y="96"/>
                  <a:pt x="0" y="106"/>
                </a:cubicBezTo>
                <a:cubicBezTo>
                  <a:pt x="0" y="116"/>
                  <a:pt x="10" y="116"/>
                  <a:pt x="17" y="116"/>
                </a:cubicBezTo>
                <a:lnTo>
                  <a:pt x="316" y="116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A996372-EB56-467F-B082-9AC9642B4885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2919702" y="2623561"/>
            <a:ext cx="347663" cy="177801"/>
            <a:chOff x="4249738" y="3113088"/>
            <a:chExt cx="347663" cy="177801"/>
          </a:xfrm>
        </p:grpSpPr>
        <p:sp>
          <p:nvSpPr>
            <p:cNvPr id="133" name="Freeform 64">
              <a:extLst>
                <a:ext uri="{FF2B5EF4-FFF2-40B4-BE49-F238E27FC236}">
                  <a16:creationId xmlns:a16="http://schemas.microsoft.com/office/drawing/2014/main" id="{9B2A35DC-B37B-46BF-8FE1-886B8A842975}"/>
                </a:ext>
              </a:extLst>
            </p:cNvPr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4249738" y="3113088"/>
              <a:ext cx="119063" cy="1333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5">
              <a:extLst>
                <a:ext uri="{FF2B5EF4-FFF2-40B4-BE49-F238E27FC236}">
                  <a16:creationId xmlns:a16="http://schemas.microsoft.com/office/drawing/2014/main" id="{60DCE86F-1CFE-4A21-A731-9DB0EBBBF634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4384676" y="3195638"/>
              <a:ext cx="109538" cy="93663"/>
            </a:xfrm>
            <a:custGeom>
              <a:avLst/>
              <a:gdLst>
                <a:gd name="T0" fmla="*/ 26 w 213"/>
                <a:gd name="T1" fmla="*/ 132 h 157"/>
                <a:gd name="T2" fmla="*/ 23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3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30 w 213"/>
                <a:gd name="T23" fmla="*/ 127 h 157"/>
                <a:gd name="T24" fmla="*/ 163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1 w 213"/>
                <a:gd name="T31" fmla="*/ 105 h 157"/>
                <a:gd name="T32" fmla="*/ 164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2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50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30" y="121"/>
                    <a:pt x="130" y="127"/>
                  </a:cubicBezTo>
                  <a:cubicBezTo>
                    <a:pt x="130" y="146"/>
                    <a:pt x="145" y="157"/>
                    <a:pt x="163" y="157"/>
                  </a:cubicBezTo>
                  <a:cubicBezTo>
                    <a:pt x="198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3" y="99"/>
                    <a:pt x="202" y="101"/>
                    <a:pt x="201" y="105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2" y="59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6">
              <a:extLst>
                <a:ext uri="{FF2B5EF4-FFF2-40B4-BE49-F238E27FC236}">
                  <a16:creationId xmlns:a16="http://schemas.microsoft.com/office/drawing/2014/main" id="{C2634983-009B-4F37-8ADB-445472286FAF}"/>
                </a:ext>
              </a:extLst>
            </p:cNvPr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4513263" y="3149601"/>
              <a:ext cx="84138" cy="141288"/>
            </a:xfrm>
            <a:custGeom>
              <a:avLst/>
              <a:gdLst>
                <a:gd name="T0" fmla="*/ 162 w 162"/>
                <a:gd name="T1" fmla="*/ 120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0 h 239"/>
                <a:gd name="T8" fmla="*/ 81 w 162"/>
                <a:gd name="T9" fmla="*/ 239 h 239"/>
                <a:gd name="T10" fmla="*/ 162 w 162"/>
                <a:gd name="T11" fmla="*/ 120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1 h 239"/>
                <a:gd name="T24" fmla="*/ 130 w 162"/>
                <a:gd name="T25" fmla="*/ 116 h 239"/>
                <a:gd name="T26" fmla="*/ 126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0"/>
                  </a:moveTo>
                  <a:cubicBezTo>
                    <a:pt x="162" y="82"/>
                    <a:pt x="157" y="54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0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0"/>
                    <a:pt x="32" y="142"/>
                    <a:pt x="32" y="116"/>
                  </a:cubicBezTo>
                  <a:cubicBezTo>
                    <a:pt x="32" y="90"/>
                    <a:pt x="32" y="64"/>
                    <a:pt x="37" y="45"/>
                  </a:cubicBezTo>
                  <a:cubicBezTo>
                    <a:pt x="44" y="17"/>
                    <a:pt x="67" y="10"/>
                    <a:pt x="81" y="10"/>
                  </a:cubicBezTo>
                  <a:cubicBezTo>
                    <a:pt x="100" y="10"/>
                    <a:pt x="118" y="21"/>
                    <a:pt x="124" y="41"/>
                  </a:cubicBezTo>
                  <a:cubicBezTo>
                    <a:pt x="130" y="60"/>
                    <a:pt x="130" y="85"/>
                    <a:pt x="130" y="116"/>
                  </a:cubicBezTo>
                  <a:cubicBezTo>
                    <a:pt x="130" y="142"/>
                    <a:pt x="130" y="168"/>
                    <a:pt x="126" y="190"/>
                  </a:cubicBezTo>
                  <a:cubicBezTo>
                    <a:pt x="119" y="221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6" name="Freeform 30 2 2">
            <a:extLst>
              <a:ext uri="{FF2B5EF4-FFF2-40B4-BE49-F238E27FC236}">
                <a16:creationId xmlns:a16="http://schemas.microsoft.com/office/drawing/2014/main" id="{D6891F3B-7424-4EDC-9DA7-50B4CF497EE4}"/>
              </a:ext>
            </a:extLst>
          </p:cNvPr>
          <p:cNvSpPr>
            <a:spLocks noChangeAspect="1" noEditPoints="1"/>
          </p:cNvSpPr>
          <p:nvPr>
            <p:custDataLst>
              <p:tags r:id="rId20"/>
            </p:custDataLst>
          </p:nvPr>
        </p:nvSpPr>
        <p:spPr bwMode="auto">
          <a:xfrm rot="2578861">
            <a:off x="2964873" y="2844800"/>
            <a:ext cx="176995" cy="176995"/>
          </a:xfrm>
          <a:custGeom>
            <a:avLst/>
            <a:gdLst>
              <a:gd name="T0" fmla="*/ 333 w 333"/>
              <a:gd name="T1" fmla="*/ 166 h 332"/>
              <a:gd name="T2" fmla="*/ 167 w 333"/>
              <a:gd name="T3" fmla="*/ 0 h 332"/>
              <a:gd name="T4" fmla="*/ 0 w 333"/>
              <a:gd name="T5" fmla="*/ 166 h 332"/>
              <a:gd name="T6" fmla="*/ 166 w 333"/>
              <a:gd name="T7" fmla="*/ 332 h 332"/>
              <a:gd name="T8" fmla="*/ 333 w 333"/>
              <a:gd name="T9" fmla="*/ 166 h 332"/>
              <a:gd name="T10" fmla="*/ 68 w 333"/>
              <a:gd name="T11" fmla="*/ 59 h 332"/>
              <a:gd name="T12" fmla="*/ 63 w 333"/>
              <a:gd name="T13" fmla="*/ 53 h 332"/>
              <a:gd name="T14" fmla="*/ 166 w 333"/>
              <a:gd name="T15" fmla="*/ 12 h 332"/>
              <a:gd name="T16" fmla="*/ 271 w 333"/>
              <a:gd name="T17" fmla="*/ 53 h 332"/>
              <a:gd name="T18" fmla="*/ 167 w 333"/>
              <a:gd name="T19" fmla="*/ 158 h 332"/>
              <a:gd name="T20" fmla="*/ 68 w 333"/>
              <a:gd name="T21" fmla="*/ 59 h 332"/>
              <a:gd name="T22" fmla="*/ 53 w 333"/>
              <a:gd name="T23" fmla="*/ 270 h 332"/>
              <a:gd name="T24" fmla="*/ 13 w 333"/>
              <a:gd name="T25" fmla="*/ 166 h 332"/>
              <a:gd name="T26" fmla="*/ 53 w 333"/>
              <a:gd name="T27" fmla="*/ 62 h 332"/>
              <a:gd name="T28" fmla="*/ 157 w 333"/>
              <a:gd name="T29" fmla="*/ 166 h 332"/>
              <a:gd name="T30" fmla="*/ 53 w 333"/>
              <a:gd name="T31" fmla="*/ 270 h 332"/>
              <a:gd name="T32" fmla="*/ 279 w 333"/>
              <a:gd name="T33" fmla="*/ 62 h 332"/>
              <a:gd name="T34" fmla="*/ 320 w 333"/>
              <a:gd name="T35" fmla="*/ 166 h 332"/>
              <a:gd name="T36" fmla="*/ 280 w 333"/>
              <a:gd name="T37" fmla="*/ 270 h 332"/>
              <a:gd name="T38" fmla="*/ 176 w 333"/>
              <a:gd name="T39" fmla="*/ 166 h 332"/>
              <a:gd name="T40" fmla="*/ 279 w 333"/>
              <a:gd name="T41" fmla="*/ 62 h 332"/>
              <a:gd name="T42" fmla="*/ 266 w 333"/>
              <a:gd name="T43" fmla="*/ 273 h 332"/>
              <a:gd name="T44" fmla="*/ 270 w 333"/>
              <a:gd name="T45" fmla="*/ 279 h 332"/>
              <a:gd name="T46" fmla="*/ 167 w 333"/>
              <a:gd name="T47" fmla="*/ 320 h 332"/>
              <a:gd name="T48" fmla="*/ 63 w 333"/>
              <a:gd name="T49" fmla="*/ 279 h 332"/>
              <a:gd name="T50" fmla="*/ 166 w 333"/>
              <a:gd name="T51" fmla="*/ 174 h 332"/>
              <a:gd name="T52" fmla="*/ 266 w 333"/>
              <a:gd name="T53" fmla="*/ 273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3" h="332">
                <a:moveTo>
                  <a:pt x="333" y="166"/>
                </a:moveTo>
                <a:cubicBezTo>
                  <a:pt x="333" y="74"/>
                  <a:pt x="258" y="0"/>
                  <a:pt x="167" y="0"/>
                </a:cubicBezTo>
                <a:cubicBezTo>
                  <a:pt x="74" y="0"/>
                  <a:pt x="0" y="75"/>
                  <a:pt x="0" y="166"/>
                </a:cubicBezTo>
                <a:cubicBezTo>
                  <a:pt x="0" y="258"/>
                  <a:pt x="75" y="332"/>
                  <a:pt x="166" y="332"/>
                </a:cubicBezTo>
                <a:cubicBezTo>
                  <a:pt x="259" y="332"/>
                  <a:pt x="333" y="257"/>
                  <a:pt x="333" y="166"/>
                </a:cubicBezTo>
                <a:close/>
                <a:moveTo>
                  <a:pt x="68" y="59"/>
                </a:moveTo>
                <a:cubicBezTo>
                  <a:pt x="67" y="58"/>
                  <a:pt x="63" y="54"/>
                  <a:pt x="63" y="53"/>
                </a:cubicBezTo>
                <a:cubicBezTo>
                  <a:pt x="63" y="51"/>
                  <a:pt x="103" y="12"/>
                  <a:pt x="166" y="12"/>
                </a:cubicBezTo>
                <a:cubicBezTo>
                  <a:pt x="184" y="12"/>
                  <a:pt x="230" y="15"/>
                  <a:pt x="271" y="53"/>
                </a:cubicBezTo>
                <a:lnTo>
                  <a:pt x="167" y="158"/>
                </a:lnTo>
                <a:lnTo>
                  <a:pt x="68" y="59"/>
                </a:lnTo>
                <a:close/>
                <a:moveTo>
                  <a:pt x="53" y="270"/>
                </a:moveTo>
                <a:cubicBezTo>
                  <a:pt x="23" y="236"/>
                  <a:pt x="13" y="198"/>
                  <a:pt x="13" y="166"/>
                </a:cubicBezTo>
                <a:cubicBezTo>
                  <a:pt x="13" y="128"/>
                  <a:pt x="27" y="91"/>
                  <a:pt x="53" y="62"/>
                </a:cubicBezTo>
                <a:lnTo>
                  <a:pt x="157" y="166"/>
                </a:lnTo>
                <a:lnTo>
                  <a:pt x="53" y="270"/>
                </a:lnTo>
                <a:close/>
                <a:moveTo>
                  <a:pt x="279" y="62"/>
                </a:moveTo>
                <a:cubicBezTo>
                  <a:pt x="303" y="87"/>
                  <a:pt x="320" y="125"/>
                  <a:pt x="320" y="166"/>
                </a:cubicBezTo>
                <a:cubicBezTo>
                  <a:pt x="320" y="204"/>
                  <a:pt x="306" y="241"/>
                  <a:pt x="280" y="270"/>
                </a:cubicBezTo>
                <a:lnTo>
                  <a:pt x="176" y="166"/>
                </a:lnTo>
                <a:lnTo>
                  <a:pt x="279" y="62"/>
                </a:lnTo>
                <a:close/>
                <a:moveTo>
                  <a:pt x="266" y="273"/>
                </a:moveTo>
                <a:cubicBezTo>
                  <a:pt x="267" y="274"/>
                  <a:pt x="270" y="278"/>
                  <a:pt x="270" y="279"/>
                </a:cubicBezTo>
                <a:cubicBezTo>
                  <a:pt x="270" y="281"/>
                  <a:pt x="230" y="320"/>
                  <a:pt x="167" y="320"/>
                </a:cubicBezTo>
                <a:cubicBezTo>
                  <a:pt x="149" y="320"/>
                  <a:pt x="103" y="317"/>
                  <a:pt x="63" y="279"/>
                </a:cubicBezTo>
                <a:lnTo>
                  <a:pt x="166" y="174"/>
                </a:lnTo>
                <a:lnTo>
                  <a:pt x="266" y="273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0437203-6F55-4193-A49F-A4F49F9F5D9E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2913352" y="3107748"/>
            <a:ext cx="331788" cy="174625"/>
            <a:chOff x="4243388" y="3597275"/>
            <a:chExt cx="331788" cy="174625"/>
          </a:xfrm>
        </p:grpSpPr>
        <p:sp>
          <p:nvSpPr>
            <p:cNvPr id="138" name="Freeform 73">
              <a:extLst>
                <a:ext uri="{FF2B5EF4-FFF2-40B4-BE49-F238E27FC236}">
                  <a16:creationId xmlns:a16="http://schemas.microsoft.com/office/drawing/2014/main" id="{B7E91443-B47B-4CEB-A2C1-597BD7671013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4243388" y="3597275"/>
              <a:ext cx="115888" cy="131763"/>
            </a:xfrm>
            <a:custGeom>
              <a:avLst/>
              <a:gdLst>
                <a:gd name="T0" fmla="*/ 166 w 229"/>
                <a:gd name="T1" fmla="*/ 32 h 227"/>
                <a:gd name="T2" fmla="*/ 120 w 229"/>
                <a:gd name="T3" fmla="*/ 0 h 227"/>
                <a:gd name="T4" fmla="*/ 0 w 229"/>
                <a:gd name="T5" fmla="*/ 147 h 227"/>
                <a:gd name="T6" fmla="*/ 66 w 229"/>
                <a:gd name="T7" fmla="*/ 227 h 227"/>
                <a:gd name="T8" fmla="*/ 131 w 229"/>
                <a:gd name="T9" fmla="*/ 189 h 227"/>
                <a:gd name="T10" fmla="*/ 177 w 229"/>
                <a:gd name="T11" fmla="*/ 227 h 227"/>
                <a:gd name="T12" fmla="*/ 214 w 229"/>
                <a:gd name="T13" fmla="*/ 199 h 227"/>
                <a:gd name="T14" fmla="*/ 229 w 229"/>
                <a:gd name="T15" fmla="*/ 150 h 227"/>
                <a:gd name="T16" fmla="*/ 223 w 229"/>
                <a:gd name="T17" fmla="*/ 145 h 227"/>
                <a:gd name="T18" fmla="*/ 216 w 229"/>
                <a:gd name="T19" fmla="*/ 154 h 227"/>
                <a:gd name="T20" fmla="*/ 178 w 229"/>
                <a:gd name="T21" fmla="*/ 216 h 227"/>
                <a:gd name="T22" fmla="*/ 163 w 229"/>
                <a:gd name="T23" fmla="*/ 193 h 227"/>
                <a:gd name="T24" fmla="*/ 169 w 229"/>
                <a:gd name="T25" fmla="*/ 156 h 227"/>
                <a:gd name="T26" fmla="*/ 180 w 229"/>
                <a:gd name="T27" fmla="*/ 111 h 227"/>
                <a:gd name="T28" fmla="*/ 198 w 229"/>
                <a:gd name="T29" fmla="*/ 41 h 227"/>
                <a:gd name="T30" fmla="*/ 202 w 229"/>
                <a:gd name="T31" fmla="*/ 24 h 227"/>
                <a:gd name="T32" fmla="*/ 187 w 229"/>
                <a:gd name="T33" fmla="*/ 10 h 227"/>
                <a:gd name="T34" fmla="*/ 166 w 229"/>
                <a:gd name="T35" fmla="*/ 32 h 227"/>
                <a:gd name="T36" fmla="*/ 134 w 229"/>
                <a:gd name="T37" fmla="*/ 162 h 227"/>
                <a:gd name="T38" fmla="*/ 124 w 229"/>
                <a:gd name="T39" fmla="*/ 180 h 227"/>
                <a:gd name="T40" fmla="*/ 67 w 229"/>
                <a:gd name="T41" fmla="*/ 216 h 227"/>
                <a:gd name="T42" fmla="*/ 35 w 229"/>
                <a:gd name="T43" fmla="*/ 169 h 227"/>
                <a:gd name="T44" fmla="*/ 63 w 229"/>
                <a:gd name="T45" fmla="*/ 59 h 227"/>
                <a:gd name="T46" fmla="*/ 121 w 229"/>
                <a:gd name="T47" fmla="*/ 11 h 227"/>
                <a:gd name="T48" fmla="*/ 160 w 229"/>
                <a:gd name="T49" fmla="*/ 55 h 227"/>
                <a:gd name="T50" fmla="*/ 159 w 229"/>
                <a:gd name="T51" fmla="*/ 64 h 227"/>
                <a:gd name="T52" fmla="*/ 134 w 229"/>
                <a:gd name="T53" fmla="*/ 16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7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4"/>
                    <a:pt x="27" y="227"/>
                    <a:pt x="66" y="227"/>
                  </a:cubicBezTo>
                  <a:cubicBezTo>
                    <a:pt x="76" y="227"/>
                    <a:pt x="101" y="225"/>
                    <a:pt x="131" y="189"/>
                  </a:cubicBezTo>
                  <a:cubicBezTo>
                    <a:pt x="135" y="210"/>
                    <a:pt x="153" y="227"/>
                    <a:pt x="177" y="227"/>
                  </a:cubicBezTo>
                  <a:cubicBezTo>
                    <a:pt x="194" y="227"/>
                    <a:pt x="206" y="215"/>
                    <a:pt x="214" y="199"/>
                  </a:cubicBezTo>
                  <a:cubicBezTo>
                    <a:pt x="222" y="181"/>
                    <a:pt x="229" y="151"/>
                    <a:pt x="229" y="150"/>
                  </a:cubicBezTo>
                  <a:cubicBezTo>
                    <a:pt x="229" y="145"/>
                    <a:pt x="224" y="145"/>
                    <a:pt x="223" y="145"/>
                  </a:cubicBezTo>
                  <a:cubicBezTo>
                    <a:pt x="218" y="145"/>
                    <a:pt x="217" y="147"/>
                    <a:pt x="216" y="154"/>
                  </a:cubicBezTo>
                  <a:cubicBezTo>
                    <a:pt x="207" y="186"/>
                    <a:pt x="198" y="216"/>
                    <a:pt x="178" y="216"/>
                  </a:cubicBezTo>
                  <a:cubicBezTo>
                    <a:pt x="164" y="216"/>
                    <a:pt x="163" y="203"/>
                    <a:pt x="163" y="193"/>
                  </a:cubicBezTo>
                  <a:cubicBezTo>
                    <a:pt x="163" y="182"/>
                    <a:pt x="164" y="178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1" y="171"/>
                    <a:pt x="131" y="172"/>
                    <a:pt x="124" y="180"/>
                  </a:cubicBezTo>
                  <a:cubicBezTo>
                    <a:pt x="102" y="208"/>
                    <a:pt x="81" y="216"/>
                    <a:pt x="67" y="216"/>
                  </a:cubicBezTo>
                  <a:cubicBezTo>
                    <a:pt x="42" y="216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4">
              <a:extLst>
                <a:ext uri="{FF2B5EF4-FFF2-40B4-BE49-F238E27FC236}">
                  <a16:creationId xmlns:a16="http://schemas.microsoft.com/office/drawing/2014/main" id="{94A238D2-AB90-4D13-AA12-6AE306324AC1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4375151" y="3679825"/>
              <a:ext cx="107950" cy="92075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7 h 158"/>
                <a:gd name="T4" fmla="*/ 35 w 213"/>
                <a:gd name="T5" fmla="*/ 158 h 158"/>
                <a:gd name="T6" fmla="*/ 48 w 213"/>
                <a:gd name="T7" fmla="*/ 150 h 158"/>
                <a:gd name="T8" fmla="*/ 55 w 213"/>
                <a:gd name="T9" fmla="*/ 129 h 158"/>
                <a:gd name="T10" fmla="*/ 62 w 213"/>
                <a:gd name="T11" fmla="*/ 97 h 158"/>
                <a:gd name="T12" fmla="*/ 68 w 213"/>
                <a:gd name="T13" fmla="*/ 74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4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8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8 h 158"/>
                <a:gd name="T38" fmla="*/ 182 w 213"/>
                <a:gd name="T39" fmla="*/ 40 h 158"/>
                <a:gd name="T40" fmla="*/ 137 w 213"/>
                <a:gd name="T41" fmla="*/ 0 h 158"/>
                <a:gd name="T42" fmla="*/ 78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8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6"/>
                    <a:pt x="23" y="147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5" y="129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4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9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10"/>
                    <a:pt x="213" y="104"/>
                  </a:cubicBezTo>
                  <a:cubicBezTo>
                    <a:pt x="213" y="100"/>
                    <a:pt x="209" y="100"/>
                    <a:pt x="208" y="100"/>
                  </a:cubicBezTo>
                  <a:cubicBezTo>
                    <a:pt x="203" y="100"/>
                    <a:pt x="203" y="102"/>
                    <a:pt x="201" y="106"/>
                  </a:cubicBezTo>
                  <a:cubicBezTo>
                    <a:pt x="193" y="134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8"/>
                  </a:cubicBezTo>
                  <a:cubicBezTo>
                    <a:pt x="168" y="97"/>
                    <a:pt x="182" y="60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8" y="47"/>
                    <a:pt x="45" y="56"/>
                  </a:cubicBezTo>
                  <a:cubicBezTo>
                    <a:pt x="43" y="66"/>
                    <a:pt x="39" y="80"/>
                    <a:pt x="37" y="88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5">
              <a:extLst>
                <a:ext uri="{FF2B5EF4-FFF2-40B4-BE49-F238E27FC236}">
                  <a16:creationId xmlns:a16="http://schemas.microsoft.com/office/drawing/2014/main" id="{88BCE390-697A-452D-91DF-0BCA28F8121B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511676" y="3633788"/>
              <a:ext cx="63500" cy="13493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4 h 232"/>
                <a:gd name="T12" fmla="*/ 16 w 127"/>
                <a:gd name="T13" fmla="*/ 220 h 232"/>
                <a:gd name="T14" fmla="*/ 3 w 127"/>
                <a:gd name="T15" fmla="*/ 220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4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4"/>
                  </a:lnTo>
                  <a:cubicBezTo>
                    <a:pt x="51" y="215"/>
                    <a:pt x="51" y="220"/>
                    <a:pt x="16" y="220"/>
                  </a:cubicBezTo>
                  <a:lnTo>
                    <a:pt x="3" y="220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4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E9C57336-AB45-4A6F-96E0-E5FCA8531642}"/>
              </a:ext>
            </a:extLst>
          </p:cNvPr>
          <p:cNvSpPr txBox="1"/>
          <p:nvPr/>
        </p:nvSpPr>
        <p:spPr>
          <a:xfrm>
            <a:off x="2235200" y="2650836"/>
            <a:ext cx="563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FCBEA7B-7C23-4CD4-A30E-C685DC536E7D}"/>
              </a:ext>
            </a:extLst>
          </p:cNvPr>
          <p:cNvSpPr txBox="1"/>
          <p:nvPr/>
        </p:nvSpPr>
        <p:spPr>
          <a:xfrm>
            <a:off x="762000" y="4212936"/>
            <a:ext cx="748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Why this construction is popular (in classical setting)?</a:t>
            </a:r>
          </a:p>
          <a:p>
            <a:pPr marL="457200" indent="-360000" algn="l">
              <a:buFont typeface="+mj-lt"/>
              <a:buAutoNum type="arabicPeriod"/>
            </a:pPr>
            <a:r>
              <a:rPr lang="en-US" sz="2400" dirty="0"/>
              <a:t>Black-box usage of (only) OWFs</a:t>
            </a:r>
          </a:p>
          <a:p>
            <a:pPr marL="457200" indent="-360000" algn="l">
              <a:buFont typeface="+mj-lt"/>
              <a:buAutoNum type="arabicPeriod"/>
            </a:pPr>
            <a:r>
              <a:rPr lang="en-US" sz="2400" dirty="0"/>
              <a:t>Constant-round</a:t>
            </a:r>
          </a:p>
          <a:p>
            <a:pPr marL="457200" indent="-360000" algn="l">
              <a:buFont typeface="+mj-lt"/>
              <a:buAutoNum type="arabicPeriod"/>
            </a:pPr>
            <a:r>
              <a:rPr lang="en-US" sz="2400" dirty="0" err="1"/>
              <a:t>Simulatable</a:t>
            </a:r>
            <a:r>
              <a:rPr lang="en-US" sz="2400" dirty="0"/>
              <a:t> post-extraction state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A86E7D6-A548-4E0D-9114-6ECE810412A9}"/>
              </a:ext>
            </a:extLst>
          </p:cNvPr>
          <p:cNvGrpSpPr>
            <a:grpSpLocks noChangeAspect="1"/>
          </p:cNvGrpSpPr>
          <p:nvPr>
            <p:custDataLst>
              <p:tags r:id="rId22"/>
            </p:custDataLst>
          </p:nvPr>
        </p:nvGrpSpPr>
        <p:grpSpPr>
          <a:xfrm>
            <a:off x="9254837" y="2346037"/>
            <a:ext cx="1080028" cy="295564"/>
            <a:chOff x="2540000" y="2540000"/>
            <a:chExt cx="771525" cy="211138"/>
          </a:xfrm>
        </p:grpSpPr>
        <p:sp>
          <p:nvSpPr>
            <p:cNvPr id="157" name="Freeform 82">
              <a:extLst>
                <a:ext uri="{FF2B5EF4-FFF2-40B4-BE49-F238E27FC236}">
                  <a16:creationId xmlns:a16="http://schemas.microsoft.com/office/drawing/2014/main" id="{778D6324-264F-42EB-996A-BAF67CB594D2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2540000" y="2590800"/>
              <a:ext cx="166688" cy="111125"/>
            </a:xfrm>
            <a:custGeom>
              <a:avLst/>
              <a:gdLst>
                <a:gd name="T0" fmla="*/ 425 w 443"/>
                <a:gd name="T1" fmla="*/ 140 h 260"/>
                <a:gd name="T2" fmla="*/ 443 w 443"/>
                <a:gd name="T3" fmla="*/ 130 h 260"/>
                <a:gd name="T4" fmla="*/ 425 w 443"/>
                <a:gd name="T5" fmla="*/ 120 h 260"/>
                <a:gd name="T6" fmla="*/ 54 w 443"/>
                <a:gd name="T7" fmla="*/ 120 h 260"/>
                <a:gd name="T8" fmla="*/ 99 w 443"/>
                <a:gd name="T9" fmla="*/ 72 h 260"/>
                <a:gd name="T10" fmla="*/ 125 w 443"/>
                <a:gd name="T11" fmla="*/ 6 h 260"/>
                <a:gd name="T12" fmla="*/ 115 w 443"/>
                <a:gd name="T13" fmla="*/ 0 h 260"/>
                <a:gd name="T14" fmla="*/ 104 w 443"/>
                <a:gd name="T15" fmla="*/ 10 h 260"/>
                <a:gd name="T16" fmla="*/ 7 w 443"/>
                <a:gd name="T17" fmla="*/ 124 h 260"/>
                <a:gd name="T18" fmla="*/ 0 w 443"/>
                <a:gd name="T19" fmla="*/ 130 h 260"/>
                <a:gd name="T20" fmla="*/ 7 w 443"/>
                <a:gd name="T21" fmla="*/ 137 h 260"/>
                <a:gd name="T22" fmla="*/ 105 w 443"/>
                <a:gd name="T23" fmla="*/ 253 h 260"/>
                <a:gd name="T24" fmla="*/ 115 w 443"/>
                <a:gd name="T25" fmla="*/ 260 h 260"/>
                <a:gd name="T26" fmla="*/ 125 w 443"/>
                <a:gd name="T27" fmla="*/ 254 h 260"/>
                <a:gd name="T28" fmla="*/ 100 w 443"/>
                <a:gd name="T29" fmla="*/ 188 h 260"/>
                <a:gd name="T30" fmla="*/ 54 w 443"/>
                <a:gd name="T31" fmla="*/ 140 h 260"/>
                <a:gd name="T32" fmla="*/ 425 w 443"/>
                <a:gd name="T3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0">
                  <a:moveTo>
                    <a:pt x="425" y="140"/>
                  </a:moveTo>
                  <a:cubicBezTo>
                    <a:pt x="434" y="140"/>
                    <a:pt x="443" y="140"/>
                    <a:pt x="443" y="130"/>
                  </a:cubicBezTo>
                  <a:cubicBezTo>
                    <a:pt x="443" y="120"/>
                    <a:pt x="434" y="120"/>
                    <a:pt x="425" y="120"/>
                  </a:cubicBezTo>
                  <a:lnTo>
                    <a:pt x="54" y="120"/>
                  </a:lnTo>
                  <a:cubicBezTo>
                    <a:pt x="82" y="99"/>
                    <a:pt x="95" y="79"/>
                    <a:pt x="99" y="72"/>
                  </a:cubicBezTo>
                  <a:cubicBezTo>
                    <a:pt x="121" y="38"/>
                    <a:pt x="125" y="6"/>
                    <a:pt x="125" y="6"/>
                  </a:cubicBezTo>
                  <a:cubicBezTo>
                    <a:pt x="125" y="0"/>
                    <a:pt x="119" y="0"/>
                    <a:pt x="115" y="0"/>
                  </a:cubicBezTo>
                  <a:cubicBezTo>
                    <a:pt x="107" y="0"/>
                    <a:pt x="106" y="1"/>
                    <a:pt x="104" y="10"/>
                  </a:cubicBezTo>
                  <a:cubicBezTo>
                    <a:pt x="93" y="59"/>
                    <a:pt x="64" y="100"/>
                    <a:pt x="7" y="124"/>
                  </a:cubicBezTo>
                  <a:cubicBezTo>
                    <a:pt x="2" y="126"/>
                    <a:pt x="0" y="127"/>
                    <a:pt x="0" y="130"/>
                  </a:cubicBezTo>
                  <a:cubicBezTo>
                    <a:pt x="0" y="134"/>
                    <a:pt x="2" y="135"/>
                    <a:pt x="7" y="137"/>
                  </a:cubicBezTo>
                  <a:cubicBezTo>
                    <a:pt x="59" y="158"/>
                    <a:pt x="93" y="197"/>
                    <a:pt x="105" y="253"/>
                  </a:cubicBezTo>
                  <a:cubicBezTo>
                    <a:pt x="106" y="259"/>
                    <a:pt x="107" y="260"/>
                    <a:pt x="115" y="260"/>
                  </a:cubicBezTo>
                  <a:cubicBezTo>
                    <a:pt x="119" y="260"/>
                    <a:pt x="125" y="260"/>
                    <a:pt x="125" y="254"/>
                  </a:cubicBezTo>
                  <a:cubicBezTo>
                    <a:pt x="125" y="253"/>
                    <a:pt x="121" y="222"/>
                    <a:pt x="100" y="188"/>
                  </a:cubicBezTo>
                  <a:cubicBezTo>
                    <a:pt x="90" y="173"/>
                    <a:pt x="76" y="156"/>
                    <a:pt x="54" y="140"/>
                  </a:cubicBezTo>
                  <a:lnTo>
                    <a:pt x="425" y="14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3">
              <a:extLst>
                <a:ext uri="{FF2B5EF4-FFF2-40B4-BE49-F238E27FC236}">
                  <a16:creationId xmlns:a16="http://schemas.microsoft.com/office/drawing/2014/main" id="{66B1CB65-ED9E-450B-AE8C-27F7ACF22A7E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2781300" y="2540000"/>
              <a:ext cx="66675" cy="211138"/>
            </a:xfrm>
            <a:custGeom>
              <a:avLst/>
              <a:gdLst>
                <a:gd name="T0" fmla="*/ 106 w 177"/>
                <a:gd name="T1" fmla="*/ 66 h 498"/>
                <a:gd name="T2" fmla="*/ 173 w 177"/>
                <a:gd name="T3" fmla="*/ 11 h 498"/>
                <a:gd name="T4" fmla="*/ 177 w 177"/>
                <a:gd name="T5" fmla="*/ 5 h 498"/>
                <a:gd name="T6" fmla="*/ 168 w 177"/>
                <a:gd name="T7" fmla="*/ 0 h 498"/>
                <a:gd name="T8" fmla="*/ 72 w 177"/>
                <a:gd name="T9" fmla="*/ 62 h 498"/>
                <a:gd name="T10" fmla="*/ 72 w 177"/>
                <a:gd name="T11" fmla="*/ 176 h 498"/>
                <a:gd name="T12" fmla="*/ 52 w 177"/>
                <a:gd name="T13" fmla="*/ 228 h 498"/>
                <a:gd name="T14" fmla="*/ 5 w 177"/>
                <a:gd name="T15" fmla="*/ 244 h 498"/>
                <a:gd name="T16" fmla="*/ 0 w 177"/>
                <a:gd name="T17" fmla="*/ 249 h 498"/>
                <a:gd name="T18" fmla="*/ 8 w 177"/>
                <a:gd name="T19" fmla="*/ 255 h 498"/>
                <a:gd name="T20" fmla="*/ 71 w 177"/>
                <a:gd name="T21" fmla="*/ 299 h 498"/>
                <a:gd name="T22" fmla="*/ 72 w 177"/>
                <a:gd name="T23" fmla="*/ 323 h 498"/>
                <a:gd name="T24" fmla="*/ 72 w 177"/>
                <a:gd name="T25" fmla="*/ 422 h 498"/>
                <a:gd name="T26" fmla="*/ 96 w 177"/>
                <a:gd name="T27" fmla="*/ 478 h 498"/>
                <a:gd name="T28" fmla="*/ 168 w 177"/>
                <a:gd name="T29" fmla="*/ 498 h 498"/>
                <a:gd name="T30" fmla="*/ 177 w 177"/>
                <a:gd name="T31" fmla="*/ 493 h 498"/>
                <a:gd name="T32" fmla="*/ 169 w 177"/>
                <a:gd name="T33" fmla="*/ 487 h 498"/>
                <a:gd name="T34" fmla="*/ 107 w 177"/>
                <a:gd name="T35" fmla="*/ 444 h 498"/>
                <a:gd name="T36" fmla="*/ 106 w 177"/>
                <a:gd name="T37" fmla="*/ 421 h 498"/>
                <a:gd name="T38" fmla="*/ 106 w 177"/>
                <a:gd name="T39" fmla="*/ 316 h 498"/>
                <a:gd name="T40" fmla="*/ 86 w 177"/>
                <a:gd name="T41" fmla="*/ 269 h 498"/>
                <a:gd name="T42" fmla="*/ 47 w 177"/>
                <a:gd name="T43" fmla="*/ 249 h 498"/>
                <a:gd name="T44" fmla="*/ 106 w 177"/>
                <a:gd name="T45" fmla="*/ 186 h 498"/>
                <a:gd name="T46" fmla="*/ 106 w 177"/>
                <a:gd name="T47" fmla="*/ 6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498">
                  <a:moveTo>
                    <a:pt x="106" y="66"/>
                  </a:moveTo>
                  <a:cubicBezTo>
                    <a:pt x="106" y="46"/>
                    <a:pt x="119" y="14"/>
                    <a:pt x="173" y="11"/>
                  </a:cubicBezTo>
                  <a:cubicBezTo>
                    <a:pt x="175" y="10"/>
                    <a:pt x="177" y="8"/>
                    <a:pt x="177" y="5"/>
                  </a:cubicBezTo>
                  <a:cubicBezTo>
                    <a:pt x="177" y="0"/>
                    <a:pt x="173" y="0"/>
                    <a:pt x="168" y="0"/>
                  </a:cubicBezTo>
                  <a:cubicBezTo>
                    <a:pt x="118" y="0"/>
                    <a:pt x="73" y="25"/>
                    <a:pt x="72" y="62"/>
                  </a:cubicBezTo>
                  <a:lnTo>
                    <a:pt x="72" y="176"/>
                  </a:lnTo>
                  <a:cubicBezTo>
                    <a:pt x="72" y="195"/>
                    <a:pt x="72" y="211"/>
                    <a:pt x="52" y="228"/>
                  </a:cubicBezTo>
                  <a:cubicBezTo>
                    <a:pt x="35" y="242"/>
                    <a:pt x="16" y="243"/>
                    <a:pt x="5" y="244"/>
                  </a:cubicBezTo>
                  <a:cubicBezTo>
                    <a:pt x="2" y="244"/>
                    <a:pt x="0" y="246"/>
                    <a:pt x="0" y="249"/>
                  </a:cubicBezTo>
                  <a:cubicBezTo>
                    <a:pt x="0" y="254"/>
                    <a:pt x="3" y="254"/>
                    <a:pt x="8" y="255"/>
                  </a:cubicBezTo>
                  <a:cubicBezTo>
                    <a:pt x="41" y="257"/>
                    <a:pt x="65" y="275"/>
                    <a:pt x="71" y="299"/>
                  </a:cubicBezTo>
                  <a:cubicBezTo>
                    <a:pt x="72" y="304"/>
                    <a:pt x="72" y="305"/>
                    <a:pt x="72" y="323"/>
                  </a:cubicBezTo>
                  <a:lnTo>
                    <a:pt x="72" y="422"/>
                  </a:lnTo>
                  <a:cubicBezTo>
                    <a:pt x="72" y="443"/>
                    <a:pt x="72" y="459"/>
                    <a:pt x="96" y="478"/>
                  </a:cubicBezTo>
                  <a:cubicBezTo>
                    <a:pt x="116" y="493"/>
                    <a:pt x="149" y="498"/>
                    <a:pt x="168" y="498"/>
                  </a:cubicBezTo>
                  <a:cubicBezTo>
                    <a:pt x="173" y="498"/>
                    <a:pt x="177" y="498"/>
                    <a:pt x="177" y="493"/>
                  </a:cubicBezTo>
                  <a:cubicBezTo>
                    <a:pt x="177" y="488"/>
                    <a:pt x="174" y="488"/>
                    <a:pt x="169" y="487"/>
                  </a:cubicBezTo>
                  <a:cubicBezTo>
                    <a:pt x="138" y="485"/>
                    <a:pt x="114" y="469"/>
                    <a:pt x="107" y="444"/>
                  </a:cubicBezTo>
                  <a:cubicBezTo>
                    <a:pt x="106" y="440"/>
                    <a:pt x="106" y="439"/>
                    <a:pt x="106" y="421"/>
                  </a:cubicBezTo>
                  <a:lnTo>
                    <a:pt x="106" y="316"/>
                  </a:lnTo>
                  <a:cubicBezTo>
                    <a:pt x="106" y="293"/>
                    <a:pt x="102" y="284"/>
                    <a:pt x="86" y="269"/>
                  </a:cubicBezTo>
                  <a:cubicBezTo>
                    <a:pt x="75" y="258"/>
                    <a:pt x="61" y="253"/>
                    <a:pt x="47" y="249"/>
                  </a:cubicBezTo>
                  <a:cubicBezTo>
                    <a:pt x="88" y="238"/>
                    <a:pt x="106" y="215"/>
                    <a:pt x="106" y="186"/>
                  </a:cubicBezTo>
                  <a:lnTo>
                    <a:pt x="106" y="6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4">
              <a:extLst>
                <a:ext uri="{FF2B5EF4-FFF2-40B4-BE49-F238E27FC236}">
                  <a16:creationId xmlns:a16="http://schemas.microsoft.com/office/drawing/2014/main" id="{8397C439-3443-4940-96CF-A3ACF5B14896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2870200" y="2557463"/>
              <a:ext cx="77788" cy="146050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5 h 343"/>
                <a:gd name="T4" fmla="*/ 105 w 210"/>
                <a:gd name="T5" fmla="*/ 0 h 343"/>
                <a:gd name="T6" fmla="*/ 19 w 210"/>
                <a:gd name="T7" fmla="*/ 59 h 343"/>
                <a:gd name="T8" fmla="*/ 0 w 210"/>
                <a:gd name="T9" fmla="*/ 172 h 343"/>
                <a:gd name="T10" fmla="*/ 23 w 210"/>
                <a:gd name="T11" fmla="*/ 292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1 h 343"/>
                <a:gd name="T22" fmla="*/ 41 w 210"/>
                <a:gd name="T23" fmla="*/ 166 h 343"/>
                <a:gd name="T24" fmla="*/ 45 w 210"/>
                <a:gd name="T25" fmla="*/ 74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6 h 343"/>
                <a:gd name="T32" fmla="*/ 163 w 210"/>
                <a:gd name="T33" fmla="*/ 269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8" y="92"/>
                    <a:pt x="190" y="55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59"/>
                  </a:cubicBezTo>
                  <a:cubicBezTo>
                    <a:pt x="3" y="93"/>
                    <a:pt x="0" y="132"/>
                    <a:pt x="0" y="172"/>
                  </a:cubicBezTo>
                  <a:cubicBezTo>
                    <a:pt x="0" y="210"/>
                    <a:pt x="2" y="254"/>
                    <a:pt x="23" y="292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2"/>
                    <a:pt x="192" y="285"/>
                  </a:cubicBezTo>
                  <a:cubicBezTo>
                    <a:pt x="208" y="250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19"/>
                    <a:pt x="47" y="271"/>
                  </a:cubicBezTo>
                  <a:cubicBezTo>
                    <a:pt x="41" y="241"/>
                    <a:pt x="41" y="196"/>
                    <a:pt x="41" y="166"/>
                  </a:cubicBezTo>
                  <a:cubicBezTo>
                    <a:pt x="41" y="134"/>
                    <a:pt x="41" y="101"/>
                    <a:pt x="45" y="74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6"/>
                  </a:cubicBezTo>
                  <a:cubicBezTo>
                    <a:pt x="169" y="204"/>
                    <a:pt x="169" y="237"/>
                    <a:pt x="163" y="269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5">
              <a:extLst>
                <a:ext uri="{FF2B5EF4-FFF2-40B4-BE49-F238E27FC236}">
                  <a16:creationId xmlns:a16="http://schemas.microsoft.com/office/drawing/2014/main" id="{A78D3D15-BF95-4B24-9929-23C545932D34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971800" y="2676525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DC7EBC00-6B90-4189-8A3E-74A040C06E0C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055938" y="2557463"/>
              <a:ext cx="60325" cy="141288"/>
            </a:xfrm>
            <a:custGeom>
              <a:avLst/>
              <a:gdLst>
                <a:gd name="T0" fmla="*/ 103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3 w 165"/>
                <a:gd name="T27" fmla="*/ 292 h 332"/>
                <a:gd name="T28" fmla="*/ 103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3" y="13"/>
                  </a:moveTo>
                  <a:cubicBezTo>
                    <a:pt x="103" y="1"/>
                    <a:pt x="103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2"/>
                  </a:lnTo>
                  <a:cubicBezTo>
                    <a:pt x="66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8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3" y="311"/>
                    <a:pt x="103" y="292"/>
                  </a:cubicBezTo>
                  <a:lnTo>
                    <a:pt x="103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7">
              <a:extLst>
                <a:ext uri="{FF2B5EF4-FFF2-40B4-BE49-F238E27FC236}">
                  <a16:creationId xmlns:a16="http://schemas.microsoft.com/office/drawing/2014/main" id="{07EAF9EC-61DA-44BB-BD2A-F48A6E51D708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144838" y="2540000"/>
              <a:ext cx="66675" cy="211138"/>
            </a:xfrm>
            <a:custGeom>
              <a:avLst/>
              <a:gdLst>
                <a:gd name="T0" fmla="*/ 72 w 177"/>
                <a:gd name="T1" fmla="*/ 432 h 498"/>
                <a:gd name="T2" fmla="*/ 5 w 177"/>
                <a:gd name="T3" fmla="*/ 487 h 498"/>
                <a:gd name="T4" fmla="*/ 0 w 177"/>
                <a:gd name="T5" fmla="*/ 493 h 498"/>
                <a:gd name="T6" fmla="*/ 10 w 177"/>
                <a:gd name="T7" fmla="*/ 498 h 498"/>
                <a:gd name="T8" fmla="*/ 105 w 177"/>
                <a:gd name="T9" fmla="*/ 436 h 498"/>
                <a:gd name="T10" fmla="*/ 105 w 177"/>
                <a:gd name="T11" fmla="*/ 322 h 498"/>
                <a:gd name="T12" fmla="*/ 125 w 177"/>
                <a:gd name="T13" fmla="*/ 271 h 498"/>
                <a:gd name="T14" fmla="*/ 173 w 177"/>
                <a:gd name="T15" fmla="*/ 255 h 498"/>
                <a:gd name="T16" fmla="*/ 177 w 177"/>
                <a:gd name="T17" fmla="*/ 249 h 498"/>
                <a:gd name="T18" fmla="*/ 169 w 177"/>
                <a:gd name="T19" fmla="*/ 244 h 498"/>
                <a:gd name="T20" fmla="*/ 107 w 177"/>
                <a:gd name="T21" fmla="*/ 199 h 498"/>
                <a:gd name="T22" fmla="*/ 105 w 177"/>
                <a:gd name="T23" fmla="*/ 175 h 498"/>
                <a:gd name="T24" fmla="*/ 105 w 177"/>
                <a:gd name="T25" fmla="*/ 76 h 498"/>
                <a:gd name="T26" fmla="*/ 81 w 177"/>
                <a:gd name="T27" fmla="*/ 20 h 498"/>
                <a:gd name="T28" fmla="*/ 10 w 177"/>
                <a:gd name="T29" fmla="*/ 0 h 498"/>
                <a:gd name="T30" fmla="*/ 0 w 177"/>
                <a:gd name="T31" fmla="*/ 5 h 498"/>
                <a:gd name="T32" fmla="*/ 8 w 177"/>
                <a:gd name="T33" fmla="*/ 11 h 498"/>
                <a:gd name="T34" fmla="*/ 70 w 177"/>
                <a:gd name="T35" fmla="*/ 54 h 498"/>
                <a:gd name="T36" fmla="*/ 72 w 177"/>
                <a:gd name="T37" fmla="*/ 78 h 498"/>
                <a:gd name="T38" fmla="*/ 72 w 177"/>
                <a:gd name="T39" fmla="*/ 182 h 498"/>
                <a:gd name="T40" fmla="*/ 92 w 177"/>
                <a:gd name="T41" fmla="*/ 230 h 498"/>
                <a:gd name="T42" fmla="*/ 131 w 177"/>
                <a:gd name="T43" fmla="*/ 249 h 498"/>
                <a:gd name="T44" fmla="*/ 72 w 177"/>
                <a:gd name="T45" fmla="*/ 312 h 498"/>
                <a:gd name="T46" fmla="*/ 72 w 177"/>
                <a:gd name="T47" fmla="*/ 43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498">
                  <a:moveTo>
                    <a:pt x="72" y="432"/>
                  </a:moveTo>
                  <a:cubicBezTo>
                    <a:pt x="72" y="452"/>
                    <a:pt x="59" y="484"/>
                    <a:pt x="5" y="487"/>
                  </a:cubicBezTo>
                  <a:cubicBezTo>
                    <a:pt x="2" y="488"/>
                    <a:pt x="0" y="490"/>
                    <a:pt x="0" y="493"/>
                  </a:cubicBezTo>
                  <a:cubicBezTo>
                    <a:pt x="0" y="498"/>
                    <a:pt x="6" y="498"/>
                    <a:pt x="10" y="498"/>
                  </a:cubicBezTo>
                  <a:cubicBezTo>
                    <a:pt x="59" y="498"/>
                    <a:pt x="105" y="474"/>
                    <a:pt x="105" y="436"/>
                  </a:cubicBezTo>
                  <a:lnTo>
                    <a:pt x="105" y="322"/>
                  </a:lnTo>
                  <a:cubicBezTo>
                    <a:pt x="105" y="303"/>
                    <a:pt x="105" y="287"/>
                    <a:pt x="125" y="271"/>
                  </a:cubicBezTo>
                  <a:cubicBezTo>
                    <a:pt x="143" y="256"/>
                    <a:pt x="162" y="255"/>
                    <a:pt x="173" y="255"/>
                  </a:cubicBezTo>
                  <a:cubicBezTo>
                    <a:pt x="175" y="254"/>
                    <a:pt x="177" y="252"/>
                    <a:pt x="177" y="249"/>
                  </a:cubicBezTo>
                  <a:cubicBezTo>
                    <a:pt x="177" y="244"/>
                    <a:pt x="174" y="244"/>
                    <a:pt x="169" y="244"/>
                  </a:cubicBezTo>
                  <a:cubicBezTo>
                    <a:pt x="136" y="242"/>
                    <a:pt x="112" y="224"/>
                    <a:pt x="107" y="199"/>
                  </a:cubicBezTo>
                  <a:cubicBezTo>
                    <a:pt x="105" y="194"/>
                    <a:pt x="105" y="193"/>
                    <a:pt x="105" y="175"/>
                  </a:cubicBezTo>
                  <a:lnTo>
                    <a:pt x="105" y="76"/>
                  </a:lnTo>
                  <a:cubicBezTo>
                    <a:pt x="105" y="55"/>
                    <a:pt x="105" y="39"/>
                    <a:pt x="81" y="20"/>
                  </a:cubicBezTo>
                  <a:cubicBezTo>
                    <a:pt x="62" y="5"/>
                    <a:pt x="27" y="0"/>
                    <a:pt x="10" y="0"/>
                  </a:cubicBezTo>
                  <a:cubicBezTo>
                    <a:pt x="6" y="0"/>
                    <a:pt x="0" y="0"/>
                    <a:pt x="0" y="5"/>
                  </a:cubicBezTo>
                  <a:cubicBezTo>
                    <a:pt x="0" y="10"/>
                    <a:pt x="3" y="10"/>
                    <a:pt x="8" y="11"/>
                  </a:cubicBezTo>
                  <a:cubicBezTo>
                    <a:pt x="40" y="13"/>
                    <a:pt x="64" y="29"/>
                    <a:pt x="70" y="54"/>
                  </a:cubicBezTo>
                  <a:cubicBezTo>
                    <a:pt x="72" y="59"/>
                    <a:pt x="72" y="60"/>
                    <a:pt x="72" y="78"/>
                  </a:cubicBezTo>
                  <a:lnTo>
                    <a:pt x="72" y="182"/>
                  </a:lnTo>
                  <a:cubicBezTo>
                    <a:pt x="72" y="205"/>
                    <a:pt x="76" y="214"/>
                    <a:pt x="92" y="230"/>
                  </a:cubicBezTo>
                  <a:cubicBezTo>
                    <a:pt x="102" y="240"/>
                    <a:pt x="117" y="245"/>
                    <a:pt x="131" y="249"/>
                  </a:cubicBezTo>
                  <a:cubicBezTo>
                    <a:pt x="90" y="261"/>
                    <a:pt x="72" y="283"/>
                    <a:pt x="72" y="312"/>
                  </a:cubicBezTo>
                  <a:lnTo>
                    <a:pt x="72" y="4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8">
              <a:extLst>
                <a:ext uri="{FF2B5EF4-FFF2-40B4-BE49-F238E27FC236}">
                  <a16:creationId xmlns:a16="http://schemas.microsoft.com/office/drawing/2014/main" id="{F4A8B23E-5FA8-430C-BC44-2824BD35F9FB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232150" y="2555875"/>
              <a:ext cx="79375" cy="66675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9 h 157"/>
                <a:gd name="T22" fmla="*/ 130 w 213"/>
                <a:gd name="T23" fmla="*/ 127 h 157"/>
                <a:gd name="T24" fmla="*/ 163 w 213"/>
                <a:gd name="T25" fmla="*/ 157 h 157"/>
                <a:gd name="T26" fmla="*/ 213 w 213"/>
                <a:gd name="T27" fmla="*/ 104 h 157"/>
                <a:gd name="T28" fmla="*/ 207 w 213"/>
                <a:gd name="T29" fmla="*/ 100 h 157"/>
                <a:gd name="T30" fmla="*/ 201 w 213"/>
                <a:gd name="T31" fmla="*/ 106 h 157"/>
                <a:gd name="T32" fmla="*/ 164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4 h 157"/>
                <a:gd name="T50" fmla="*/ 6 w 213"/>
                <a:gd name="T51" fmla="*/ 58 h 157"/>
                <a:gd name="T52" fmla="*/ 13 w 213"/>
                <a:gd name="T53" fmla="*/ 48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5" y="137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50"/>
                  </a:cubicBezTo>
                  <a:cubicBezTo>
                    <a:pt x="50" y="147"/>
                    <a:pt x="52" y="135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2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9"/>
                  </a:cubicBezTo>
                  <a:cubicBezTo>
                    <a:pt x="131" y="118"/>
                    <a:pt x="130" y="122"/>
                    <a:pt x="130" y="127"/>
                  </a:cubicBezTo>
                  <a:cubicBezTo>
                    <a:pt x="130" y="146"/>
                    <a:pt x="145" y="157"/>
                    <a:pt x="163" y="157"/>
                  </a:cubicBezTo>
                  <a:cubicBezTo>
                    <a:pt x="198" y="157"/>
                    <a:pt x="213" y="109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76485B2F-3272-45C3-B5A3-707EE5345372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5353050" y="4819650"/>
            <a:ext cx="1753275" cy="1062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E79CA0B-C773-4DBF-8BBF-31446043C34C}"/>
              </a:ext>
            </a:extLst>
          </p:cNvPr>
          <p:cNvCxnSpPr>
            <a:cxnSpLocks/>
            <a:endCxn id="170" idx="1"/>
          </p:cNvCxnSpPr>
          <p:nvPr/>
        </p:nvCxnSpPr>
        <p:spPr>
          <a:xfrm flipV="1">
            <a:off x="3571875" y="4925854"/>
            <a:ext cx="3534450" cy="2938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C303941-259F-4FBB-B902-C6D103C2D2B1}"/>
              </a:ext>
            </a:extLst>
          </p:cNvPr>
          <p:cNvSpPr/>
          <p:nvPr/>
        </p:nvSpPr>
        <p:spPr>
          <a:xfrm>
            <a:off x="7106325" y="4695021"/>
            <a:ext cx="1853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For efficiency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10CF7BD-E846-44DF-82DF-D64B90AD7EF4}"/>
              </a:ext>
            </a:extLst>
          </p:cNvPr>
          <p:cNvCxnSpPr>
            <a:cxnSpLocks/>
            <a:endCxn id="175" idx="1"/>
          </p:cNvCxnSpPr>
          <p:nvPr/>
        </p:nvCxnSpPr>
        <p:spPr>
          <a:xfrm>
            <a:off x="6191250" y="5619750"/>
            <a:ext cx="881882" cy="862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1EB197C-1618-427B-97D6-B9A13C108E04}"/>
              </a:ext>
            </a:extLst>
          </p:cNvPr>
          <p:cNvSpPr/>
          <p:nvPr/>
        </p:nvSpPr>
        <p:spPr>
          <a:xfrm>
            <a:off x="7073132" y="5290480"/>
            <a:ext cx="2680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For protocol Composition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25863BC-CDA2-4B73-9DCD-F81ED33312BD}"/>
              </a:ext>
            </a:extLst>
          </p:cNvPr>
          <p:cNvGrpSpPr>
            <a:grpSpLocks noChangeAspect="1"/>
          </p:cNvGrpSpPr>
          <p:nvPr>
            <p:custDataLst>
              <p:tags r:id="rId23"/>
            </p:custDataLst>
          </p:nvPr>
        </p:nvGrpSpPr>
        <p:grpSpPr>
          <a:xfrm>
            <a:off x="5562326" y="5456943"/>
            <a:ext cx="479699" cy="214021"/>
            <a:chOff x="2541584" y="2540000"/>
            <a:chExt cx="412750" cy="184151"/>
          </a:xfrm>
        </p:grpSpPr>
        <p:sp>
          <p:nvSpPr>
            <p:cNvPr id="179" name="Freeform 104">
              <a:extLst>
                <a:ext uri="{FF2B5EF4-FFF2-40B4-BE49-F238E27FC236}">
                  <a16:creationId xmlns:a16="http://schemas.microsoft.com/office/drawing/2014/main" id="{0DE58460-414F-4372-903B-F9449D312F5B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2541584" y="2540000"/>
              <a:ext cx="88900" cy="155575"/>
            </a:xfrm>
            <a:custGeom>
              <a:avLst/>
              <a:gdLst>
                <a:gd name="T0" fmla="*/ 210 w 227"/>
                <a:gd name="T1" fmla="*/ 25 h 369"/>
                <a:gd name="T2" fmla="*/ 119 w 227"/>
                <a:gd name="T3" fmla="*/ 0 h 369"/>
                <a:gd name="T4" fmla="*/ 6 w 227"/>
                <a:gd name="T5" fmla="*/ 99 h 369"/>
                <a:gd name="T6" fmla="*/ 33 w 227"/>
                <a:gd name="T7" fmla="*/ 162 h 369"/>
                <a:gd name="T8" fmla="*/ 105 w 227"/>
                <a:gd name="T9" fmla="*/ 198 h 369"/>
                <a:gd name="T10" fmla="*/ 166 w 227"/>
                <a:gd name="T11" fmla="*/ 222 h 369"/>
                <a:gd name="T12" fmla="*/ 187 w 227"/>
                <a:gd name="T13" fmla="*/ 269 h 369"/>
                <a:gd name="T14" fmla="*/ 115 w 227"/>
                <a:gd name="T15" fmla="*/ 334 h 369"/>
                <a:gd name="T16" fmla="*/ 7 w 227"/>
                <a:gd name="T17" fmla="*/ 294 h 369"/>
                <a:gd name="T18" fmla="*/ 0 w 227"/>
                <a:gd name="T19" fmla="*/ 334 h 369"/>
                <a:gd name="T20" fmla="*/ 115 w 227"/>
                <a:gd name="T21" fmla="*/ 369 h 369"/>
                <a:gd name="T22" fmla="*/ 227 w 227"/>
                <a:gd name="T23" fmla="*/ 264 h 369"/>
                <a:gd name="T24" fmla="*/ 200 w 227"/>
                <a:gd name="T25" fmla="*/ 195 h 369"/>
                <a:gd name="T26" fmla="*/ 115 w 227"/>
                <a:gd name="T27" fmla="*/ 154 h 369"/>
                <a:gd name="T28" fmla="*/ 63 w 227"/>
                <a:gd name="T29" fmla="*/ 132 h 369"/>
                <a:gd name="T30" fmla="*/ 45 w 227"/>
                <a:gd name="T31" fmla="*/ 93 h 369"/>
                <a:gd name="T32" fmla="*/ 118 w 227"/>
                <a:gd name="T33" fmla="*/ 33 h 369"/>
                <a:gd name="T34" fmla="*/ 202 w 227"/>
                <a:gd name="T35" fmla="*/ 65 h 369"/>
                <a:gd name="T36" fmla="*/ 210 w 227"/>
                <a:gd name="T37" fmla="*/ 2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9">
                  <a:moveTo>
                    <a:pt x="210" y="25"/>
                  </a:moveTo>
                  <a:cubicBezTo>
                    <a:pt x="182" y="9"/>
                    <a:pt x="155" y="0"/>
                    <a:pt x="119" y="0"/>
                  </a:cubicBezTo>
                  <a:cubicBezTo>
                    <a:pt x="49" y="0"/>
                    <a:pt x="6" y="49"/>
                    <a:pt x="6" y="99"/>
                  </a:cubicBezTo>
                  <a:cubicBezTo>
                    <a:pt x="6" y="120"/>
                    <a:pt x="13" y="141"/>
                    <a:pt x="33" y="162"/>
                  </a:cubicBezTo>
                  <a:cubicBezTo>
                    <a:pt x="54" y="185"/>
                    <a:pt x="76" y="191"/>
                    <a:pt x="105" y="198"/>
                  </a:cubicBezTo>
                  <a:cubicBezTo>
                    <a:pt x="148" y="208"/>
                    <a:pt x="153" y="210"/>
                    <a:pt x="166" y="222"/>
                  </a:cubicBezTo>
                  <a:cubicBezTo>
                    <a:pt x="176" y="231"/>
                    <a:pt x="187" y="247"/>
                    <a:pt x="187" y="269"/>
                  </a:cubicBezTo>
                  <a:cubicBezTo>
                    <a:pt x="187" y="301"/>
                    <a:pt x="160" y="334"/>
                    <a:pt x="115" y="334"/>
                  </a:cubicBezTo>
                  <a:cubicBezTo>
                    <a:pt x="94" y="334"/>
                    <a:pt x="49" y="329"/>
                    <a:pt x="7" y="294"/>
                  </a:cubicBezTo>
                  <a:lnTo>
                    <a:pt x="0" y="334"/>
                  </a:lnTo>
                  <a:cubicBezTo>
                    <a:pt x="44" y="362"/>
                    <a:pt x="84" y="369"/>
                    <a:pt x="115" y="369"/>
                  </a:cubicBezTo>
                  <a:cubicBezTo>
                    <a:pt x="181" y="369"/>
                    <a:pt x="227" y="318"/>
                    <a:pt x="227" y="264"/>
                  </a:cubicBezTo>
                  <a:cubicBezTo>
                    <a:pt x="227" y="231"/>
                    <a:pt x="211" y="207"/>
                    <a:pt x="200" y="195"/>
                  </a:cubicBezTo>
                  <a:cubicBezTo>
                    <a:pt x="177" y="170"/>
                    <a:pt x="160" y="166"/>
                    <a:pt x="115" y="154"/>
                  </a:cubicBezTo>
                  <a:cubicBezTo>
                    <a:pt x="86" y="147"/>
                    <a:pt x="78" y="145"/>
                    <a:pt x="63" y="132"/>
                  </a:cubicBezTo>
                  <a:cubicBezTo>
                    <a:pt x="59" y="129"/>
                    <a:pt x="45" y="115"/>
                    <a:pt x="45" y="93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50"/>
                    <a:pt x="202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5">
              <a:extLst>
                <a:ext uri="{FF2B5EF4-FFF2-40B4-BE49-F238E27FC236}">
                  <a16:creationId xmlns:a16="http://schemas.microsoft.com/office/drawing/2014/main" id="{73BD8A96-6E7F-44A1-94BD-1D2B356C40DB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647947" y="2544763"/>
              <a:ext cx="119063" cy="146050"/>
            </a:xfrm>
            <a:custGeom>
              <a:avLst/>
              <a:gdLst>
                <a:gd name="T0" fmla="*/ 174 w 303"/>
                <a:gd name="T1" fmla="*/ 32 h 344"/>
                <a:gd name="T2" fmla="*/ 218 w 303"/>
                <a:gd name="T3" fmla="*/ 32 h 344"/>
                <a:gd name="T4" fmla="*/ 236 w 303"/>
                <a:gd name="T5" fmla="*/ 33 h 344"/>
                <a:gd name="T6" fmla="*/ 303 w 303"/>
                <a:gd name="T7" fmla="*/ 33 h 344"/>
                <a:gd name="T8" fmla="*/ 303 w 303"/>
                <a:gd name="T9" fmla="*/ 0 h 344"/>
                <a:gd name="T10" fmla="*/ 0 w 303"/>
                <a:gd name="T11" fmla="*/ 0 h 344"/>
                <a:gd name="T12" fmla="*/ 0 w 303"/>
                <a:gd name="T13" fmla="*/ 33 h 344"/>
                <a:gd name="T14" fmla="*/ 67 w 303"/>
                <a:gd name="T15" fmla="*/ 33 h 344"/>
                <a:gd name="T16" fmla="*/ 85 w 303"/>
                <a:gd name="T17" fmla="*/ 32 h 344"/>
                <a:gd name="T18" fmla="*/ 130 w 303"/>
                <a:gd name="T19" fmla="*/ 32 h 344"/>
                <a:gd name="T20" fmla="*/ 130 w 303"/>
                <a:gd name="T21" fmla="*/ 344 h 344"/>
                <a:gd name="T22" fmla="*/ 174 w 303"/>
                <a:gd name="T23" fmla="*/ 344 h 344"/>
                <a:gd name="T24" fmla="*/ 174 w 303"/>
                <a:gd name="T25" fmla="*/ 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4">
                  <a:moveTo>
                    <a:pt x="174" y="32"/>
                  </a:moveTo>
                  <a:lnTo>
                    <a:pt x="218" y="32"/>
                  </a:lnTo>
                  <a:cubicBezTo>
                    <a:pt x="224" y="32"/>
                    <a:pt x="230" y="33"/>
                    <a:pt x="236" y="33"/>
                  </a:cubicBezTo>
                  <a:lnTo>
                    <a:pt x="303" y="33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67" y="33"/>
                  </a:lnTo>
                  <a:cubicBezTo>
                    <a:pt x="73" y="33"/>
                    <a:pt x="79" y="32"/>
                    <a:pt x="85" y="32"/>
                  </a:cubicBezTo>
                  <a:lnTo>
                    <a:pt x="130" y="32"/>
                  </a:lnTo>
                  <a:lnTo>
                    <a:pt x="130" y="344"/>
                  </a:lnTo>
                  <a:lnTo>
                    <a:pt x="174" y="344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06">
              <a:extLst>
                <a:ext uri="{FF2B5EF4-FFF2-40B4-BE49-F238E27FC236}">
                  <a16:creationId xmlns:a16="http://schemas.microsoft.com/office/drawing/2014/main" id="{13FCED5D-E546-4E70-8065-ED3437E71E63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2784472" y="2617788"/>
              <a:ext cx="104775" cy="106363"/>
            </a:xfrm>
            <a:custGeom>
              <a:avLst/>
              <a:gdLst>
                <a:gd name="T0" fmla="*/ 270 w 270"/>
                <a:gd name="T1" fmla="*/ 5 h 253"/>
                <a:gd name="T2" fmla="*/ 265 w 270"/>
                <a:gd name="T3" fmla="*/ 0 h 253"/>
                <a:gd name="T4" fmla="*/ 259 w 270"/>
                <a:gd name="T5" fmla="*/ 5 h 253"/>
                <a:gd name="T6" fmla="*/ 234 w 270"/>
                <a:gd name="T7" fmla="*/ 31 h 253"/>
                <a:gd name="T8" fmla="*/ 168 w 270"/>
                <a:gd name="T9" fmla="*/ 0 h 253"/>
                <a:gd name="T10" fmla="*/ 0 w 270"/>
                <a:gd name="T11" fmla="*/ 154 h 253"/>
                <a:gd name="T12" fmla="*/ 107 w 270"/>
                <a:gd name="T13" fmla="*/ 253 h 253"/>
                <a:gd name="T14" fmla="*/ 196 w 270"/>
                <a:gd name="T15" fmla="*/ 219 h 253"/>
                <a:gd name="T16" fmla="*/ 231 w 270"/>
                <a:gd name="T17" fmla="*/ 162 h 253"/>
                <a:gd name="T18" fmla="*/ 225 w 270"/>
                <a:gd name="T19" fmla="*/ 158 h 253"/>
                <a:gd name="T20" fmla="*/ 219 w 270"/>
                <a:gd name="T21" fmla="*/ 163 h 253"/>
                <a:gd name="T22" fmla="*/ 113 w 270"/>
                <a:gd name="T23" fmla="*/ 240 h 253"/>
                <a:gd name="T24" fmla="*/ 35 w 270"/>
                <a:gd name="T25" fmla="*/ 165 h 253"/>
                <a:gd name="T26" fmla="*/ 78 w 270"/>
                <a:gd name="T27" fmla="*/ 56 h 253"/>
                <a:gd name="T28" fmla="*/ 172 w 270"/>
                <a:gd name="T29" fmla="*/ 13 h 253"/>
                <a:gd name="T30" fmla="*/ 236 w 270"/>
                <a:gd name="T31" fmla="*/ 81 h 253"/>
                <a:gd name="T32" fmla="*/ 235 w 270"/>
                <a:gd name="T33" fmla="*/ 96 h 253"/>
                <a:gd name="T34" fmla="*/ 241 w 270"/>
                <a:gd name="T35" fmla="*/ 100 h 253"/>
                <a:gd name="T36" fmla="*/ 248 w 270"/>
                <a:gd name="T37" fmla="*/ 93 h 253"/>
                <a:gd name="T38" fmla="*/ 270 w 270"/>
                <a:gd name="T39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253">
                  <a:moveTo>
                    <a:pt x="270" y="5"/>
                  </a:moveTo>
                  <a:cubicBezTo>
                    <a:pt x="270" y="3"/>
                    <a:pt x="269" y="0"/>
                    <a:pt x="265" y="0"/>
                  </a:cubicBezTo>
                  <a:cubicBezTo>
                    <a:pt x="263" y="0"/>
                    <a:pt x="262" y="1"/>
                    <a:pt x="259" y="5"/>
                  </a:cubicBezTo>
                  <a:lnTo>
                    <a:pt x="234" y="31"/>
                  </a:lnTo>
                  <a:cubicBezTo>
                    <a:pt x="230" y="27"/>
                    <a:pt x="211" y="0"/>
                    <a:pt x="168" y="0"/>
                  </a:cubicBezTo>
                  <a:cubicBezTo>
                    <a:pt x="83" y="0"/>
                    <a:pt x="0" y="75"/>
                    <a:pt x="0" y="154"/>
                  </a:cubicBezTo>
                  <a:cubicBezTo>
                    <a:pt x="0" y="211"/>
                    <a:pt x="45" y="253"/>
                    <a:pt x="107" y="253"/>
                  </a:cubicBezTo>
                  <a:cubicBezTo>
                    <a:pt x="126" y="253"/>
                    <a:pt x="160" y="249"/>
                    <a:pt x="196" y="219"/>
                  </a:cubicBezTo>
                  <a:cubicBezTo>
                    <a:pt x="223" y="195"/>
                    <a:pt x="231" y="165"/>
                    <a:pt x="231" y="162"/>
                  </a:cubicBezTo>
                  <a:cubicBezTo>
                    <a:pt x="231" y="158"/>
                    <a:pt x="227" y="158"/>
                    <a:pt x="225" y="158"/>
                  </a:cubicBezTo>
                  <a:cubicBezTo>
                    <a:pt x="220" y="158"/>
                    <a:pt x="220" y="159"/>
                    <a:pt x="219" y="163"/>
                  </a:cubicBezTo>
                  <a:cubicBezTo>
                    <a:pt x="204" y="211"/>
                    <a:pt x="156" y="240"/>
                    <a:pt x="113" y="240"/>
                  </a:cubicBezTo>
                  <a:cubicBezTo>
                    <a:pt x="76" y="240"/>
                    <a:pt x="35" y="220"/>
                    <a:pt x="35" y="165"/>
                  </a:cubicBezTo>
                  <a:cubicBezTo>
                    <a:pt x="35" y="155"/>
                    <a:pt x="38" y="100"/>
                    <a:pt x="78" y="56"/>
                  </a:cubicBezTo>
                  <a:cubicBezTo>
                    <a:pt x="102" y="29"/>
                    <a:pt x="138" y="13"/>
                    <a:pt x="172" y="13"/>
                  </a:cubicBezTo>
                  <a:cubicBezTo>
                    <a:pt x="212" y="13"/>
                    <a:pt x="236" y="42"/>
                    <a:pt x="236" y="81"/>
                  </a:cubicBezTo>
                  <a:cubicBezTo>
                    <a:pt x="236" y="91"/>
                    <a:pt x="235" y="94"/>
                    <a:pt x="235" y="96"/>
                  </a:cubicBezTo>
                  <a:cubicBezTo>
                    <a:pt x="235" y="100"/>
                    <a:pt x="239" y="100"/>
                    <a:pt x="241" y="100"/>
                  </a:cubicBezTo>
                  <a:cubicBezTo>
                    <a:pt x="247" y="100"/>
                    <a:pt x="247" y="99"/>
                    <a:pt x="248" y="93"/>
                  </a:cubicBezTo>
                  <a:lnTo>
                    <a:pt x="270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07">
              <a:extLst>
                <a:ext uri="{FF2B5EF4-FFF2-40B4-BE49-F238E27FC236}">
                  <a16:creationId xmlns:a16="http://schemas.microsoft.com/office/drawing/2014/main" id="{AAB6C7B1-687B-4FCD-9573-68EB8A943C5C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909884" y="2630488"/>
              <a:ext cx="44450" cy="46038"/>
            </a:xfrm>
            <a:custGeom>
              <a:avLst/>
              <a:gdLst>
                <a:gd name="T0" fmla="*/ 61 w 114"/>
                <a:gd name="T1" fmla="*/ 47 h 108"/>
                <a:gd name="T2" fmla="*/ 65 w 114"/>
                <a:gd name="T3" fmla="*/ 8 h 108"/>
                <a:gd name="T4" fmla="*/ 57 w 114"/>
                <a:gd name="T5" fmla="*/ 0 h 108"/>
                <a:gd name="T6" fmla="*/ 48 w 114"/>
                <a:gd name="T7" fmla="*/ 8 h 108"/>
                <a:gd name="T8" fmla="*/ 52 w 114"/>
                <a:gd name="T9" fmla="*/ 47 h 108"/>
                <a:gd name="T10" fmla="*/ 14 w 114"/>
                <a:gd name="T11" fmla="*/ 24 h 108"/>
                <a:gd name="T12" fmla="*/ 8 w 114"/>
                <a:gd name="T13" fmla="*/ 22 h 108"/>
                <a:gd name="T14" fmla="*/ 0 w 114"/>
                <a:gd name="T15" fmla="*/ 31 h 108"/>
                <a:gd name="T16" fmla="*/ 5 w 114"/>
                <a:gd name="T17" fmla="*/ 39 h 108"/>
                <a:gd name="T18" fmla="*/ 47 w 114"/>
                <a:gd name="T19" fmla="*/ 54 h 108"/>
                <a:gd name="T20" fmla="*/ 6 w 114"/>
                <a:gd name="T21" fmla="*/ 69 h 108"/>
                <a:gd name="T22" fmla="*/ 0 w 114"/>
                <a:gd name="T23" fmla="*/ 77 h 108"/>
                <a:gd name="T24" fmla="*/ 8 w 114"/>
                <a:gd name="T25" fmla="*/ 86 h 108"/>
                <a:gd name="T26" fmla="*/ 52 w 114"/>
                <a:gd name="T27" fmla="*/ 61 h 108"/>
                <a:gd name="T28" fmla="*/ 48 w 114"/>
                <a:gd name="T29" fmla="*/ 100 h 108"/>
                <a:gd name="T30" fmla="*/ 57 w 114"/>
                <a:gd name="T31" fmla="*/ 108 h 108"/>
                <a:gd name="T32" fmla="*/ 65 w 114"/>
                <a:gd name="T33" fmla="*/ 100 h 108"/>
                <a:gd name="T34" fmla="*/ 61 w 114"/>
                <a:gd name="T35" fmla="*/ 61 h 108"/>
                <a:gd name="T36" fmla="*/ 100 w 114"/>
                <a:gd name="T37" fmla="*/ 84 h 108"/>
                <a:gd name="T38" fmla="*/ 105 w 114"/>
                <a:gd name="T39" fmla="*/ 86 h 108"/>
                <a:gd name="T40" fmla="*/ 114 w 114"/>
                <a:gd name="T41" fmla="*/ 77 h 108"/>
                <a:gd name="T42" fmla="*/ 108 w 114"/>
                <a:gd name="T43" fmla="*/ 69 h 108"/>
                <a:gd name="T44" fmla="*/ 67 w 114"/>
                <a:gd name="T45" fmla="*/ 54 h 108"/>
                <a:gd name="T46" fmla="*/ 108 w 114"/>
                <a:gd name="T47" fmla="*/ 39 h 108"/>
                <a:gd name="T48" fmla="*/ 114 w 114"/>
                <a:gd name="T49" fmla="*/ 31 h 108"/>
                <a:gd name="T50" fmla="*/ 105 w 114"/>
                <a:gd name="T51" fmla="*/ 22 h 108"/>
                <a:gd name="T52" fmla="*/ 99 w 114"/>
                <a:gd name="T53" fmla="*/ 24 h 108"/>
                <a:gd name="T54" fmla="*/ 61 w 114"/>
                <a:gd name="T55" fmla="*/ 4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08">
                  <a:moveTo>
                    <a:pt x="61" y="47"/>
                  </a:moveTo>
                  <a:cubicBezTo>
                    <a:pt x="61" y="42"/>
                    <a:pt x="65" y="11"/>
                    <a:pt x="65" y="8"/>
                  </a:cubicBezTo>
                  <a:cubicBezTo>
                    <a:pt x="65" y="4"/>
                    <a:pt x="62" y="0"/>
                    <a:pt x="57" y="0"/>
                  </a:cubicBezTo>
                  <a:cubicBezTo>
                    <a:pt x="51" y="0"/>
                    <a:pt x="48" y="4"/>
                    <a:pt x="48" y="8"/>
                  </a:cubicBezTo>
                  <a:cubicBezTo>
                    <a:pt x="48" y="11"/>
                    <a:pt x="52" y="42"/>
                    <a:pt x="52" y="47"/>
                  </a:cubicBezTo>
                  <a:lnTo>
                    <a:pt x="14" y="24"/>
                  </a:lnTo>
                  <a:cubicBezTo>
                    <a:pt x="11" y="23"/>
                    <a:pt x="10" y="22"/>
                    <a:pt x="8" y="22"/>
                  </a:cubicBezTo>
                  <a:cubicBezTo>
                    <a:pt x="4" y="22"/>
                    <a:pt x="0" y="26"/>
                    <a:pt x="0" y="31"/>
                  </a:cubicBezTo>
                  <a:cubicBezTo>
                    <a:pt x="0" y="35"/>
                    <a:pt x="2" y="38"/>
                    <a:pt x="5" y="39"/>
                  </a:cubicBezTo>
                  <a:cubicBezTo>
                    <a:pt x="19" y="44"/>
                    <a:pt x="33" y="49"/>
                    <a:pt x="47" y="54"/>
                  </a:cubicBezTo>
                  <a:cubicBezTo>
                    <a:pt x="33" y="59"/>
                    <a:pt x="10" y="67"/>
                    <a:pt x="6" y="69"/>
                  </a:cubicBezTo>
                  <a:cubicBezTo>
                    <a:pt x="4" y="70"/>
                    <a:pt x="0" y="71"/>
                    <a:pt x="0" y="77"/>
                  </a:cubicBezTo>
                  <a:cubicBezTo>
                    <a:pt x="0" y="82"/>
                    <a:pt x="4" y="86"/>
                    <a:pt x="8" y="86"/>
                  </a:cubicBezTo>
                  <a:cubicBezTo>
                    <a:pt x="11" y="86"/>
                    <a:pt x="19" y="81"/>
                    <a:pt x="52" y="61"/>
                  </a:cubicBezTo>
                  <a:cubicBezTo>
                    <a:pt x="52" y="66"/>
                    <a:pt x="48" y="97"/>
                    <a:pt x="48" y="100"/>
                  </a:cubicBezTo>
                  <a:cubicBezTo>
                    <a:pt x="48" y="104"/>
                    <a:pt x="51" y="108"/>
                    <a:pt x="57" y="108"/>
                  </a:cubicBezTo>
                  <a:cubicBezTo>
                    <a:pt x="62" y="108"/>
                    <a:pt x="65" y="104"/>
                    <a:pt x="65" y="100"/>
                  </a:cubicBezTo>
                  <a:cubicBezTo>
                    <a:pt x="65" y="97"/>
                    <a:pt x="61" y="66"/>
                    <a:pt x="61" y="61"/>
                  </a:cubicBezTo>
                  <a:lnTo>
                    <a:pt x="100" y="84"/>
                  </a:lnTo>
                  <a:cubicBezTo>
                    <a:pt x="102" y="85"/>
                    <a:pt x="103" y="86"/>
                    <a:pt x="105" y="86"/>
                  </a:cubicBezTo>
                  <a:cubicBezTo>
                    <a:pt x="109" y="86"/>
                    <a:pt x="114" y="82"/>
                    <a:pt x="114" y="77"/>
                  </a:cubicBezTo>
                  <a:cubicBezTo>
                    <a:pt x="114" y="73"/>
                    <a:pt x="111" y="70"/>
                    <a:pt x="108" y="69"/>
                  </a:cubicBezTo>
                  <a:cubicBezTo>
                    <a:pt x="95" y="64"/>
                    <a:pt x="81" y="59"/>
                    <a:pt x="67" y="54"/>
                  </a:cubicBezTo>
                  <a:cubicBezTo>
                    <a:pt x="81" y="49"/>
                    <a:pt x="103" y="41"/>
                    <a:pt x="108" y="39"/>
                  </a:cubicBezTo>
                  <a:cubicBezTo>
                    <a:pt x="109" y="38"/>
                    <a:pt x="114" y="37"/>
                    <a:pt x="114" y="31"/>
                  </a:cubicBezTo>
                  <a:cubicBezTo>
                    <a:pt x="114" y="26"/>
                    <a:pt x="109" y="22"/>
                    <a:pt x="105" y="22"/>
                  </a:cubicBezTo>
                  <a:cubicBezTo>
                    <a:pt x="103" y="22"/>
                    <a:pt x="102" y="23"/>
                    <a:pt x="99" y="24"/>
                  </a:cubicBezTo>
                  <a:lnTo>
                    <a:pt x="61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CE51A41-6187-4278-8241-BE43A52F3813}"/>
              </a:ext>
            </a:extLst>
          </p:cNvPr>
          <p:cNvGrpSpPr>
            <a:grpSpLocks noChangeAspect="1"/>
          </p:cNvGrpSpPr>
          <p:nvPr>
            <p:custDataLst>
              <p:tags r:id="rId24"/>
            </p:custDataLst>
          </p:nvPr>
        </p:nvGrpSpPr>
        <p:grpSpPr>
          <a:xfrm>
            <a:off x="4921250" y="2390775"/>
            <a:ext cx="1714500" cy="269875"/>
            <a:chOff x="4921250" y="2390775"/>
            <a:chExt cx="1714500" cy="269875"/>
          </a:xfrm>
        </p:grpSpPr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1DCE2238-CE22-4839-B431-B894FF9CF86C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4921250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8">
              <a:extLst>
                <a:ext uri="{FF2B5EF4-FFF2-40B4-BE49-F238E27FC236}">
                  <a16:creationId xmlns:a16="http://schemas.microsoft.com/office/drawing/2014/main" id="{14F12130-FF4A-4B80-9833-195FE8CEEAC3}"/>
                </a:ext>
              </a:extLst>
            </p:cNvPr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5091113" y="2493963"/>
              <a:ext cx="153988" cy="63500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9">
              <a:extLst>
                <a:ext uri="{FF2B5EF4-FFF2-40B4-BE49-F238E27FC236}">
                  <a16:creationId xmlns:a16="http://schemas.microsoft.com/office/drawing/2014/main" id="{9C2ABF18-C52D-4E1B-B8DA-85B6DB4570BC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5332413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6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79" y="33"/>
                    <a:pt x="107" y="11"/>
                    <a:pt x="134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0">
              <a:extLst>
                <a:ext uri="{FF2B5EF4-FFF2-40B4-BE49-F238E27FC236}">
                  <a16:creationId xmlns:a16="http://schemas.microsoft.com/office/drawing/2014/main" id="{41C78772-1F51-48D9-AC92-F6B8B90641FC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5440363" y="2508250"/>
              <a:ext cx="58738" cy="1254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75B4EA59-0E71-4F28-993E-FD2B221EFE09}"/>
                </a:ext>
              </a:extLst>
            </p:cNvPr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5557838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2">
              <a:extLst>
                <a:ext uri="{FF2B5EF4-FFF2-40B4-BE49-F238E27FC236}">
                  <a16:creationId xmlns:a16="http://schemas.microsoft.com/office/drawing/2014/main" id="{9973C821-9CDE-4088-AFA3-006AB4FC9817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5653088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7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8" y="46"/>
                    <a:pt x="147" y="54"/>
                    <a:pt x="147" y="58"/>
                  </a:cubicBezTo>
                  <a:cubicBezTo>
                    <a:pt x="147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E975C2E5-4DCD-4AE9-AB3D-5F24D9BC970F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5754688" y="2508250"/>
              <a:ext cx="71438" cy="12541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0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AB27953A-D73A-4D5F-8AA6-151D10D44D10}"/>
                </a:ext>
              </a:extLst>
            </p:cNvPr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5878513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15">
              <a:extLst>
                <a:ext uri="{FF2B5EF4-FFF2-40B4-BE49-F238E27FC236}">
                  <a16:creationId xmlns:a16="http://schemas.microsoft.com/office/drawing/2014/main" id="{FF021C49-5F06-4CE3-B89C-6998477D8A2D}"/>
                </a:ext>
              </a:extLst>
            </p:cNvPr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022975" y="256381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16">
              <a:extLst>
                <a:ext uri="{FF2B5EF4-FFF2-40B4-BE49-F238E27FC236}">
                  <a16:creationId xmlns:a16="http://schemas.microsoft.com/office/drawing/2014/main" id="{A62DC88D-BCFF-47A3-806D-63EAF91E4E19}"/>
                </a:ext>
              </a:extLst>
            </p:cNvPr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126163" y="25638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17">
              <a:extLst>
                <a:ext uri="{FF2B5EF4-FFF2-40B4-BE49-F238E27FC236}">
                  <a16:creationId xmlns:a16="http://schemas.microsoft.com/office/drawing/2014/main" id="{C91C8F86-4A58-4DEB-8E12-CF7B8FFAE370}"/>
                </a:ext>
              </a:extLst>
            </p:cNvPr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229350" y="25638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8AD7030A-139B-4BD5-BE6E-749044E32393}"/>
                </a:ext>
              </a:extLst>
            </p:cNvPr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343650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D5645F67-EF45-4897-AE40-17E98116043D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6437313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2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2" y="63"/>
                    <a:pt x="192" y="43"/>
                  </a:cubicBezTo>
                  <a:cubicBezTo>
                    <a:pt x="192" y="19"/>
                    <a:pt x="169" y="0"/>
                    <a:pt x="134" y="0"/>
                  </a:cubicBezTo>
                  <a:cubicBezTo>
                    <a:pt x="66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5" y="161"/>
                    <a:pt x="184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0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79" y="33"/>
                    <a:pt x="107" y="11"/>
                    <a:pt x="134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0">
              <a:extLst>
                <a:ext uri="{FF2B5EF4-FFF2-40B4-BE49-F238E27FC236}">
                  <a16:creationId xmlns:a16="http://schemas.microsoft.com/office/drawing/2014/main" id="{0777EE0C-3BA2-4F34-8106-15FB8D39D84F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6537325" y="2549525"/>
              <a:ext cx="98425" cy="85725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2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A0AF912-9720-4E65-8BA2-41EE94547C8F}"/>
              </a:ext>
            </a:extLst>
          </p:cNvPr>
          <p:cNvGrpSpPr>
            <a:grpSpLocks noChangeAspect="1"/>
          </p:cNvGrpSpPr>
          <p:nvPr>
            <p:custDataLst>
              <p:tags r:id="rId25"/>
            </p:custDataLst>
          </p:nvPr>
        </p:nvGrpSpPr>
        <p:grpSpPr>
          <a:xfrm>
            <a:off x="7428924" y="2376921"/>
            <a:ext cx="1714500" cy="269875"/>
            <a:chOff x="4921250" y="2390775"/>
            <a:chExt cx="1714500" cy="269875"/>
          </a:xfrm>
        </p:grpSpPr>
        <p:sp>
          <p:nvSpPr>
            <p:cNvPr id="190" name="Freeform 7">
              <a:extLst>
                <a:ext uri="{FF2B5EF4-FFF2-40B4-BE49-F238E27FC236}">
                  <a16:creationId xmlns:a16="http://schemas.microsoft.com/office/drawing/2014/main" id="{DB21366E-CCC3-4297-8AB6-31A515CA1BB5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921250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">
              <a:extLst>
                <a:ext uri="{FF2B5EF4-FFF2-40B4-BE49-F238E27FC236}">
                  <a16:creationId xmlns:a16="http://schemas.microsoft.com/office/drawing/2014/main" id="{0A392A9B-E195-4A42-A104-8D6CBF406C3A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5091113" y="2493963"/>
              <a:ext cx="153988" cy="63500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">
              <a:extLst>
                <a:ext uri="{FF2B5EF4-FFF2-40B4-BE49-F238E27FC236}">
                  <a16:creationId xmlns:a16="http://schemas.microsoft.com/office/drawing/2014/main" id="{BD1092A2-BCC1-4CCE-8620-EEAD86DEB122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5332413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6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79" y="33"/>
                    <a:pt x="107" y="11"/>
                    <a:pt x="134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0">
              <a:extLst>
                <a:ext uri="{FF2B5EF4-FFF2-40B4-BE49-F238E27FC236}">
                  <a16:creationId xmlns:a16="http://schemas.microsoft.com/office/drawing/2014/main" id="{A9F68F10-C8A0-44F9-AC1E-68CC8CE67191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5440363" y="2508250"/>
              <a:ext cx="58738" cy="1254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1">
              <a:extLst>
                <a:ext uri="{FF2B5EF4-FFF2-40B4-BE49-F238E27FC236}">
                  <a16:creationId xmlns:a16="http://schemas.microsoft.com/office/drawing/2014/main" id="{5F7B1C83-EEFE-4538-BE70-4C1C40038345}"/>
                </a:ext>
              </a:extLst>
            </p:cNvPr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5557838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2">
              <a:extLst>
                <a:ext uri="{FF2B5EF4-FFF2-40B4-BE49-F238E27FC236}">
                  <a16:creationId xmlns:a16="http://schemas.microsoft.com/office/drawing/2014/main" id="{AA891AD1-4598-4C24-8443-A2A9C79A3B15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5653088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7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8" y="46"/>
                    <a:pt x="147" y="54"/>
                    <a:pt x="147" y="58"/>
                  </a:cubicBezTo>
                  <a:cubicBezTo>
                    <a:pt x="147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3">
              <a:extLst>
                <a:ext uri="{FF2B5EF4-FFF2-40B4-BE49-F238E27FC236}">
                  <a16:creationId xmlns:a16="http://schemas.microsoft.com/office/drawing/2014/main" id="{EBF46CEF-B93B-45AF-8165-67A4FE4E927B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5754688" y="2508250"/>
              <a:ext cx="71438" cy="12541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0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4">
              <a:extLst>
                <a:ext uri="{FF2B5EF4-FFF2-40B4-BE49-F238E27FC236}">
                  <a16:creationId xmlns:a16="http://schemas.microsoft.com/office/drawing/2014/main" id="{CB4D0132-33A3-4A42-A40B-6E40C3C97499}"/>
                </a:ext>
              </a:extLst>
            </p:cNvPr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5878513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15">
              <a:extLst>
                <a:ext uri="{FF2B5EF4-FFF2-40B4-BE49-F238E27FC236}">
                  <a16:creationId xmlns:a16="http://schemas.microsoft.com/office/drawing/2014/main" id="{E11CFBBD-0ED5-47A4-AFC0-72DD5CAAAF96}"/>
                </a:ext>
              </a:extLst>
            </p:cNvPr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6022975" y="256381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16">
              <a:extLst>
                <a:ext uri="{FF2B5EF4-FFF2-40B4-BE49-F238E27FC236}">
                  <a16:creationId xmlns:a16="http://schemas.microsoft.com/office/drawing/2014/main" id="{BB3559D5-E59F-40A8-A90C-49BA8FA31CD4}"/>
                </a:ext>
              </a:extLst>
            </p:cNvPr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6126163" y="25638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17">
              <a:extLst>
                <a:ext uri="{FF2B5EF4-FFF2-40B4-BE49-F238E27FC236}">
                  <a16:creationId xmlns:a16="http://schemas.microsoft.com/office/drawing/2014/main" id="{EC252D63-B2B7-45B1-98DF-FEB9EFD6AB01}"/>
                </a:ext>
              </a:extLst>
            </p:cNvPr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229350" y="25638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">
              <a:extLst>
                <a:ext uri="{FF2B5EF4-FFF2-40B4-BE49-F238E27FC236}">
                  <a16:creationId xmlns:a16="http://schemas.microsoft.com/office/drawing/2014/main" id="{15A33B12-76DA-4077-9AD7-6DA66F1FF591}"/>
                </a:ext>
              </a:extLst>
            </p:cNvPr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343650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">
              <a:extLst>
                <a:ext uri="{FF2B5EF4-FFF2-40B4-BE49-F238E27FC236}">
                  <a16:creationId xmlns:a16="http://schemas.microsoft.com/office/drawing/2014/main" id="{77165DCB-57E4-4860-84A7-82ED2F9DD649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6437313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2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2" y="63"/>
                    <a:pt x="192" y="43"/>
                  </a:cubicBezTo>
                  <a:cubicBezTo>
                    <a:pt x="192" y="19"/>
                    <a:pt x="169" y="0"/>
                    <a:pt x="134" y="0"/>
                  </a:cubicBezTo>
                  <a:cubicBezTo>
                    <a:pt x="66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5" y="161"/>
                    <a:pt x="184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0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79" y="33"/>
                    <a:pt x="107" y="11"/>
                    <a:pt x="134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">
              <a:extLst>
                <a:ext uri="{FF2B5EF4-FFF2-40B4-BE49-F238E27FC236}">
                  <a16:creationId xmlns:a16="http://schemas.microsoft.com/office/drawing/2014/main" id="{48FD8404-9AB8-4159-90C2-AC8511871C78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6537325" y="2549525"/>
              <a:ext cx="98425" cy="85725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2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99CDF24-23C5-4465-8FF8-1B874D8254BA}"/>
              </a:ext>
            </a:extLst>
          </p:cNvPr>
          <p:cNvGrpSpPr>
            <a:grpSpLocks noChangeAspect="1"/>
          </p:cNvGrpSpPr>
          <p:nvPr>
            <p:custDataLst>
              <p:tags r:id="rId26"/>
            </p:custDataLst>
          </p:nvPr>
        </p:nvGrpSpPr>
        <p:grpSpPr>
          <a:xfrm>
            <a:off x="3981451" y="3068638"/>
            <a:ext cx="3362326" cy="323850"/>
            <a:chOff x="3981451" y="3068638"/>
            <a:chExt cx="3362326" cy="323850"/>
          </a:xfrm>
        </p:grpSpPr>
        <p:sp>
          <p:nvSpPr>
            <p:cNvPr id="205" name="Freeform 27">
              <a:extLst>
                <a:ext uri="{FF2B5EF4-FFF2-40B4-BE49-F238E27FC236}">
                  <a16:creationId xmlns:a16="http://schemas.microsoft.com/office/drawing/2014/main" id="{D6CF2659-C243-4D58-A322-DA7557339451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3981451" y="3109913"/>
              <a:ext cx="115888" cy="190500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6 h 352"/>
                <a:gd name="T30" fmla="*/ 173 w 246"/>
                <a:gd name="T31" fmla="*/ 288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6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2"/>
                    <a:pt x="43" y="192"/>
                    <a:pt x="57" y="169"/>
                  </a:cubicBezTo>
                  <a:cubicBezTo>
                    <a:pt x="68" y="154"/>
                    <a:pt x="87" y="137"/>
                    <a:pt x="114" y="137"/>
                  </a:cubicBezTo>
                  <a:cubicBezTo>
                    <a:pt x="131" y="137"/>
                    <a:pt x="152" y="145"/>
                    <a:pt x="167" y="167"/>
                  </a:cubicBezTo>
                  <a:cubicBezTo>
                    <a:pt x="173" y="176"/>
                    <a:pt x="173" y="177"/>
                    <a:pt x="173" y="1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8">
              <a:extLst>
                <a:ext uri="{FF2B5EF4-FFF2-40B4-BE49-F238E27FC236}">
                  <a16:creationId xmlns:a16="http://schemas.microsoft.com/office/drawing/2014/main" id="{3E531C93-6018-4D94-AFE9-1D07BEE19BD1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4110039" y="3176588"/>
              <a:ext cx="92075" cy="1238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C95F6252-0078-4791-81C5-D3CC080E92D2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216401" y="3176588"/>
              <a:ext cx="90488" cy="123825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3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4 h 229"/>
                <a:gd name="T12" fmla="*/ 109 w 190"/>
                <a:gd name="T13" fmla="*/ 0 h 229"/>
                <a:gd name="T14" fmla="*/ 0 w 190"/>
                <a:gd name="T15" fmla="*/ 116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4"/>
                    <a:pt x="83" y="13"/>
                    <a:pt x="109" y="13"/>
                  </a:cubicBezTo>
                  <a:cubicBezTo>
                    <a:pt x="114" y="13"/>
                    <a:pt x="145" y="13"/>
                    <a:pt x="163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9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8" y="229"/>
                  </a:cubicBezTo>
                  <a:cubicBezTo>
                    <a:pt x="175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1" y="217"/>
                    <a:pt x="112" y="217"/>
                  </a:cubicBezTo>
                  <a:cubicBezTo>
                    <a:pt x="86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B2E923D1-8096-4A49-990A-128909042F0D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4319589" y="3176588"/>
              <a:ext cx="104775" cy="1238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31">
              <a:extLst>
                <a:ext uri="{FF2B5EF4-FFF2-40B4-BE49-F238E27FC236}">
                  <a16:creationId xmlns:a16="http://schemas.microsoft.com/office/drawing/2014/main" id="{67B55525-0BDA-4BCE-9C62-49BE2906611D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438651" y="3178176"/>
              <a:ext cx="184150" cy="119063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5 h 221"/>
                <a:gd name="T6" fmla="*/ 0 w 390"/>
                <a:gd name="T7" fmla="*/ 221 h 221"/>
                <a:gd name="T8" fmla="*/ 56 w 390"/>
                <a:gd name="T9" fmla="*/ 219 h 221"/>
                <a:gd name="T10" fmla="*/ 112 w 390"/>
                <a:gd name="T11" fmla="*/ 221 h 221"/>
                <a:gd name="T12" fmla="*/ 112 w 390"/>
                <a:gd name="T13" fmla="*/ 205 h 221"/>
                <a:gd name="T14" fmla="*/ 73 w 390"/>
                <a:gd name="T15" fmla="*/ 183 h 221"/>
                <a:gd name="T16" fmla="*/ 73 w 390"/>
                <a:gd name="T17" fmla="*/ 91 h 221"/>
                <a:gd name="T18" fmla="*/ 141 w 390"/>
                <a:gd name="T19" fmla="*/ 11 h 221"/>
                <a:gd name="T20" fmla="*/ 178 w 390"/>
                <a:gd name="T21" fmla="*/ 67 h 221"/>
                <a:gd name="T22" fmla="*/ 178 w 390"/>
                <a:gd name="T23" fmla="*/ 183 h 221"/>
                <a:gd name="T24" fmla="*/ 139 w 390"/>
                <a:gd name="T25" fmla="*/ 205 h 221"/>
                <a:gd name="T26" fmla="*/ 139 w 390"/>
                <a:gd name="T27" fmla="*/ 221 h 221"/>
                <a:gd name="T28" fmla="*/ 195 w 390"/>
                <a:gd name="T29" fmla="*/ 219 h 221"/>
                <a:gd name="T30" fmla="*/ 251 w 390"/>
                <a:gd name="T31" fmla="*/ 221 h 221"/>
                <a:gd name="T32" fmla="*/ 251 w 390"/>
                <a:gd name="T33" fmla="*/ 205 h 221"/>
                <a:gd name="T34" fmla="*/ 212 w 390"/>
                <a:gd name="T35" fmla="*/ 183 h 221"/>
                <a:gd name="T36" fmla="*/ 212 w 390"/>
                <a:gd name="T37" fmla="*/ 91 h 221"/>
                <a:gd name="T38" fmla="*/ 279 w 390"/>
                <a:gd name="T39" fmla="*/ 11 h 221"/>
                <a:gd name="T40" fmla="*/ 316 w 390"/>
                <a:gd name="T41" fmla="*/ 67 h 221"/>
                <a:gd name="T42" fmla="*/ 316 w 390"/>
                <a:gd name="T43" fmla="*/ 183 h 221"/>
                <a:gd name="T44" fmla="*/ 277 w 390"/>
                <a:gd name="T45" fmla="*/ 205 h 221"/>
                <a:gd name="T46" fmla="*/ 277 w 390"/>
                <a:gd name="T47" fmla="*/ 221 h 221"/>
                <a:gd name="T48" fmla="*/ 334 w 390"/>
                <a:gd name="T49" fmla="*/ 219 h 221"/>
                <a:gd name="T50" fmla="*/ 390 w 390"/>
                <a:gd name="T51" fmla="*/ 221 h 221"/>
                <a:gd name="T52" fmla="*/ 390 w 390"/>
                <a:gd name="T53" fmla="*/ 205 h 221"/>
                <a:gd name="T54" fmla="*/ 351 w 390"/>
                <a:gd name="T55" fmla="*/ 190 h 221"/>
                <a:gd name="T56" fmla="*/ 351 w 390"/>
                <a:gd name="T57" fmla="*/ 95 h 221"/>
                <a:gd name="T58" fmla="*/ 335 w 390"/>
                <a:gd name="T59" fmla="*/ 19 h 221"/>
                <a:gd name="T60" fmla="*/ 283 w 390"/>
                <a:gd name="T61" fmla="*/ 0 h 221"/>
                <a:gd name="T62" fmla="*/ 210 w 390"/>
                <a:gd name="T63" fmla="*/ 49 h 221"/>
                <a:gd name="T64" fmla="*/ 144 w 390"/>
                <a:gd name="T65" fmla="*/ 0 h 221"/>
                <a:gd name="T66" fmla="*/ 70 w 390"/>
                <a:gd name="T67" fmla="*/ 53 h 221"/>
                <a:gd name="T68" fmla="*/ 70 w 390"/>
                <a:gd name="T69" fmla="*/ 0 h 221"/>
                <a:gd name="T70" fmla="*/ 0 w 390"/>
                <a:gd name="T71" fmla="*/ 6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1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7"/>
                    <a:pt x="335" y="19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4" y="6"/>
                    <a:pt x="167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32">
              <a:extLst>
                <a:ext uri="{FF2B5EF4-FFF2-40B4-BE49-F238E27FC236}">
                  <a16:creationId xmlns:a16="http://schemas.microsoft.com/office/drawing/2014/main" id="{5E33F8D2-A51A-4375-A389-B41A93ED8D3C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710114" y="3132138"/>
              <a:ext cx="74613" cy="168275"/>
            </a:xfrm>
            <a:custGeom>
              <a:avLst/>
              <a:gdLst>
                <a:gd name="T0" fmla="*/ 76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6 w 156"/>
                <a:gd name="T7" fmla="*/ 92 h 312"/>
                <a:gd name="T8" fmla="*/ 76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6 w 156"/>
                <a:gd name="T33" fmla="*/ 246 h 312"/>
                <a:gd name="T34" fmla="*/ 76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6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6" y="92"/>
                  </a:lnTo>
                  <a:lnTo>
                    <a:pt x="76" y="0"/>
                  </a:lnTo>
                  <a:lnTo>
                    <a:pt x="64" y="0"/>
                  </a:lnTo>
                  <a:cubicBezTo>
                    <a:pt x="63" y="41"/>
                    <a:pt x="48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6" y="300"/>
                    <a:pt x="76" y="254"/>
                    <a:pt x="76" y="246"/>
                  </a:cubicBezTo>
                  <a:lnTo>
                    <a:pt x="76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33">
              <a:extLst>
                <a:ext uri="{FF2B5EF4-FFF2-40B4-BE49-F238E27FC236}">
                  <a16:creationId xmlns:a16="http://schemas.microsoft.com/office/drawing/2014/main" id="{D5876518-C32B-444F-A2FF-E7FBC9EEEB6D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4803776" y="3176588"/>
              <a:ext cx="104775" cy="1238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34">
              <a:extLst>
                <a:ext uri="{FF2B5EF4-FFF2-40B4-BE49-F238E27FC236}">
                  <a16:creationId xmlns:a16="http://schemas.microsoft.com/office/drawing/2014/main" id="{3B2B6A15-FFBA-4E3D-89BF-0761B80138E0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030789" y="3068638"/>
              <a:ext cx="60325" cy="323850"/>
            </a:xfrm>
            <a:custGeom>
              <a:avLst/>
              <a:gdLst>
                <a:gd name="T0" fmla="*/ 130 w 130"/>
                <a:gd name="T1" fmla="*/ 593 h 598"/>
                <a:gd name="T2" fmla="*/ 128 w 130"/>
                <a:gd name="T3" fmla="*/ 589 h 598"/>
                <a:gd name="T4" fmla="*/ 51 w 130"/>
                <a:gd name="T5" fmla="*/ 443 h 598"/>
                <a:gd name="T6" fmla="*/ 35 w 130"/>
                <a:gd name="T7" fmla="*/ 299 h 598"/>
                <a:gd name="T8" fmla="*/ 126 w 130"/>
                <a:gd name="T9" fmla="*/ 11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7 h 598"/>
                <a:gd name="T16" fmla="*/ 0 w 130"/>
                <a:gd name="T17" fmla="*/ 299 h 598"/>
                <a:gd name="T18" fmla="*/ 78 w 130"/>
                <a:gd name="T19" fmla="*/ 554 h 598"/>
                <a:gd name="T20" fmla="*/ 124 w 130"/>
                <a:gd name="T21" fmla="*/ 598 h 598"/>
                <a:gd name="T22" fmla="*/ 130 w 130"/>
                <a:gd name="T23" fmla="*/ 5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3"/>
                  </a:moveTo>
                  <a:cubicBezTo>
                    <a:pt x="130" y="591"/>
                    <a:pt x="129" y="590"/>
                    <a:pt x="128" y="589"/>
                  </a:cubicBezTo>
                  <a:cubicBezTo>
                    <a:pt x="105" y="564"/>
                    <a:pt x="71" y="524"/>
                    <a:pt x="51" y="443"/>
                  </a:cubicBezTo>
                  <a:cubicBezTo>
                    <a:pt x="39" y="397"/>
                    <a:pt x="35" y="346"/>
                    <a:pt x="35" y="299"/>
                  </a:cubicBezTo>
                  <a:cubicBezTo>
                    <a:pt x="35" y="168"/>
                    <a:pt x="66" y="76"/>
                    <a:pt x="126" y="11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7" y="0"/>
                    <a:pt x="90" y="30"/>
                    <a:pt x="83" y="37"/>
                  </a:cubicBezTo>
                  <a:cubicBezTo>
                    <a:pt x="33" y="98"/>
                    <a:pt x="0" y="187"/>
                    <a:pt x="0" y="299"/>
                  </a:cubicBezTo>
                  <a:cubicBezTo>
                    <a:pt x="0" y="370"/>
                    <a:pt x="13" y="470"/>
                    <a:pt x="78" y="554"/>
                  </a:cubicBezTo>
                  <a:cubicBezTo>
                    <a:pt x="83" y="560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35">
              <a:extLst>
                <a:ext uri="{FF2B5EF4-FFF2-40B4-BE49-F238E27FC236}">
                  <a16:creationId xmlns:a16="http://schemas.microsoft.com/office/drawing/2014/main" id="{35E4CFE7-526B-4BC6-B477-9C967AFFA7B6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5111751" y="3178176"/>
              <a:ext cx="107950" cy="1222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1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1" y="181"/>
                    <a:pt x="228" y="150"/>
                    <a:pt x="228" y="149"/>
                  </a:cubicBezTo>
                  <a:cubicBezTo>
                    <a:pt x="228" y="144"/>
                    <a:pt x="223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36">
              <a:extLst>
                <a:ext uri="{FF2B5EF4-FFF2-40B4-BE49-F238E27FC236}">
                  <a16:creationId xmlns:a16="http://schemas.microsoft.com/office/drawing/2014/main" id="{E3672AE3-6C9D-4D3A-945D-B3AC784DF41F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245101" y="3213101"/>
              <a:ext cx="60325" cy="125413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9" y="231"/>
                    <a:pt x="52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37">
              <a:extLst>
                <a:ext uri="{FF2B5EF4-FFF2-40B4-BE49-F238E27FC236}">
                  <a16:creationId xmlns:a16="http://schemas.microsoft.com/office/drawing/2014/main" id="{5227B3E2-A43D-43A7-87C3-9606A519639B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330826" y="3254376"/>
              <a:ext cx="71438" cy="85725"/>
            </a:xfrm>
            <a:custGeom>
              <a:avLst/>
              <a:gdLst>
                <a:gd name="T0" fmla="*/ 131 w 151"/>
                <a:gd name="T1" fmla="*/ 20 h 157"/>
                <a:gd name="T2" fmla="*/ 114 w 151"/>
                <a:gd name="T3" fmla="*/ 39 h 157"/>
                <a:gd name="T4" fmla="*/ 127 w 151"/>
                <a:gd name="T5" fmla="*/ 52 h 157"/>
                <a:gd name="T6" fmla="*/ 147 w 151"/>
                <a:gd name="T7" fmla="*/ 30 h 157"/>
                <a:gd name="T8" fmla="*/ 101 w 151"/>
                <a:gd name="T9" fmla="*/ 0 h 157"/>
                <a:gd name="T10" fmla="*/ 0 w 151"/>
                <a:gd name="T11" fmla="*/ 96 h 157"/>
                <a:gd name="T12" fmla="*/ 65 w 151"/>
                <a:gd name="T13" fmla="*/ 157 h 157"/>
                <a:gd name="T14" fmla="*/ 151 w 151"/>
                <a:gd name="T15" fmla="*/ 118 h 157"/>
                <a:gd name="T16" fmla="*/ 145 w 151"/>
                <a:gd name="T17" fmla="*/ 112 h 157"/>
                <a:gd name="T18" fmla="*/ 140 w 151"/>
                <a:gd name="T19" fmla="*/ 115 h 157"/>
                <a:gd name="T20" fmla="*/ 65 w 151"/>
                <a:gd name="T21" fmla="*/ 147 h 157"/>
                <a:gd name="T22" fmla="*/ 29 w 151"/>
                <a:gd name="T23" fmla="*/ 109 h 157"/>
                <a:gd name="T24" fmla="*/ 52 w 151"/>
                <a:gd name="T25" fmla="*/ 36 h 157"/>
                <a:gd name="T26" fmla="*/ 101 w 151"/>
                <a:gd name="T27" fmla="*/ 9 h 157"/>
                <a:gd name="T28" fmla="*/ 131 w 151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7">
                  <a:moveTo>
                    <a:pt x="131" y="20"/>
                  </a:moveTo>
                  <a:cubicBezTo>
                    <a:pt x="119" y="22"/>
                    <a:pt x="114" y="32"/>
                    <a:pt x="114" y="39"/>
                  </a:cubicBezTo>
                  <a:cubicBezTo>
                    <a:pt x="114" y="49"/>
                    <a:pt x="121" y="52"/>
                    <a:pt x="127" y="52"/>
                  </a:cubicBezTo>
                  <a:cubicBezTo>
                    <a:pt x="135" y="52"/>
                    <a:pt x="147" y="47"/>
                    <a:pt x="147" y="30"/>
                  </a:cubicBezTo>
                  <a:cubicBezTo>
                    <a:pt x="147" y="6"/>
                    <a:pt x="120" y="0"/>
                    <a:pt x="101" y="0"/>
                  </a:cubicBezTo>
                  <a:cubicBezTo>
                    <a:pt x="49" y="0"/>
                    <a:pt x="0" y="48"/>
                    <a:pt x="0" y="96"/>
                  </a:cubicBezTo>
                  <a:cubicBezTo>
                    <a:pt x="0" y="126"/>
                    <a:pt x="21" y="157"/>
                    <a:pt x="65" y="157"/>
                  </a:cubicBezTo>
                  <a:cubicBezTo>
                    <a:pt x="124" y="157"/>
                    <a:pt x="151" y="123"/>
                    <a:pt x="151" y="118"/>
                  </a:cubicBezTo>
                  <a:cubicBezTo>
                    <a:pt x="151" y="116"/>
                    <a:pt x="148" y="112"/>
                    <a:pt x="145" y="112"/>
                  </a:cubicBezTo>
                  <a:cubicBezTo>
                    <a:pt x="143" y="112"/>
                    <a:pt x="142" y="112"/>
                    <a:pt x="140" y="115"/>
                  </a:cubicBezTo>
                  <a:cubicBezTo>
                    <a:pt x="112" y="147"/>
                    <a:pt x="72" y="147"/>
                    <a:pt x="65" y="147"/>
                  </a:cubicBezTo>
                  <a:cubicBezTo>
                    <a:pt x="40" y="147"/>
                    <a:pt x="29" y="130"/>
                    <a:pt x="29" y="109"/>
                  </a:cubicBezTo>
                  <a:cubicBezTo>
                    <a:pt x="29" y="98"/>
                    <a:pt x="34" y="60"/>
                    <a:pt x="52" y="36"/>
                  </a:cubicBezTo>
                  <a:cubicBezTo>
                    <a:pt x="65" y="19"/>
                    <a:pt x="84" y="9"/>
                    <a:pt x="101" y="9"/>
                  </a:cubicBezTo>
                  <a:cubicBezTo>
                    <a:pt x="106" y="9"/>
                    <a:pt x="123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38">
              <a:extLst>
                <a:ext uri="{FF2B5EF4-FFF2-40B4-BE49-F238E27FC236}">
                  <a16:creationId xmlns:a16="http://schemas.microsoft.com/office/drawing/2014/main" id="{F4E31EB4-3B9B-48CD-82D7-82AEC91473E7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421314" y="3275013"/>
              <a:ext cx="49213" cy="90488"/>
            </a:xfrm>
            <a:custGeom>
              <a:avLst/>
              <a:gdLst>
                <a:gd name="T0" fmla="*/ 64 w 102"/>
                <a:gd name="T1" fmla="*/ 7 h 166"/>
                <a:gd name="T2" fmla="*/ 55 w 102"/>
                <a:gd name="T3" fmla="*/ 0 h 166"/>
                <a:gd name="T4" fmla="*/ 4 w 102"/>
                <a:gd name="T5" fmla="*/ 16 h 166"/>
                <a:gd name="T6" fmla="*/ 0 w 102"/>
                <a:gd name="T7" fmla="*/ 16 h 166"/>
                <a:gd name="T8" fmla="*/ 0 w 102"/>
                <a:gd name="T9" fmla="*/ 27 h 166"/>
                <a:gd name="T10" fmla="*/ 4 w 102"/>
                <a:gd name="T11" fmla="*/ 27 h 166"/>
                <a:gd name="T12" fmla="*/ 41 w 102"/>
                <a:gd name="T13" fmla="*/ 20 h 166"/>
                <a:gd name="T14" fmla="*/ 41 w 102"/>
                <a:gd name="T15" fmla="*/ 144 h 166"/>
                <a:gd name="T16" fmla="*/ 14 w 102"/>
                <a:gd name="T17" fmla="*/ 155 h 166"/>
                <a:gd name="T18" fmla="*/ 2 w 102"/>
                <a:gd name="T19" fmla="*/ 155 h 166"/>
                <a:gd name="T20" fmla="*/ 2 w 102"/>
                <a:gd name="T21" fmla="*/ 166 h 166"/>
                <a:gd name="T22" fmla="*/ 52 w 102"/>
                <a:gd name="T23" fmla="*/ 165 h 166"/>
                <a:gd name="T24" fmla="*/ 102 w 102"/>
                <a:gd name="T25" fmla="*/ 166 h 166"/>
                <a:gd name="T26" fmla="*/ 102 w 102"/>
                <a:gd name="T27" fmla="*/ 155 h 166"/>
                <a:gd name="T28" fmla="*/ 90 w 102"/>
                <a:gd name="T29" fmla="*/ 155 h 166"/>
                <a:gd name="T30" fmla="*/ 64 w 102"/>
                <a:gd name="T31" fmla="*/ 144 h 166"/>
                <a:gd name="T32" fmla="*/ 64 w 102"/>
                <a:gd name="T3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66">
                  <a:moveTo>
                    <a:pt x="64" y="7"/>
                  </a:moveTo>
                  <a:cubicBezTo>
                    <a:pt x="64" y="0"/>
                    <a:pt x="63" y="0"/>
                    <a:pt x="55" y="0"/>
                  </a:cubicBezTo>
                  <a:cubicBezTo>
                    <a:pt x="37" y="16"/>
                    <a:pt x="9" y="16"/>
                    <a:pt x="4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4" y="27"/>
                  </a:lnTo>
                  <a:cubicBezTo>
                    <a:pt x="10" y="27"/>
                    <a:pt x="26" y="26"/>
                    <a:pt x="41" y="20"/>
                  </a:cubicBezTo>
                  <a:lnTo>
                    <a:pt x="41" y="144"/>
                  </a:lnTo>
                  <a:cubicBezTo>
                    <a:pt x="41" y="152"/>
                    <a:pt x="41" y="155"/>
                    <a:pt x="14" y="155"/>
                  </a:cubicBezTo>
                  <a:lnTo>
                    <a:pt x="2" y="155"/>
                  </a:lnTo>
                  <a:lnTo>
                    <a:pt x="2" y="166"/>
                  </a:lnTo>
                  <a:cubicBezTo>
                    <a:pt x="16" y="165"/>
                    <a:pt x="38" y="165"/>
                    <a:pt x="52" y="165"/>
                  </a:cubicBezTo>
                  <a:cubicBezTo>
                    <a:pt x="66" y="165"/>
                    <a:pt x="89" y="165"/>
                    <a:pt x="102" y="166"/>
                  </a:cubicBezTo>
                  <a:lnTo>
                    <a:pt x="102" y="155"/>
                  </a:lnTo>
                  <a:lnTo>
                    <a:pt x="90" y="155"/>
                  </a:lnTo>
                  <a:cubicBezTo>
                    <a:pt x="64" y="155"/>
                    <a:pt x="64" y="152"/>
                    <a:pt x="64" y="144"/>
                  </a:cubicBezTo>
                  <a:lnTo>
                    <a:pt x="64" y="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39">
              <a:extLst>
                <a:ext uri="{FF2B5EF4-FFF2-40B4-BE49-F238E27FC236}">
                  <a16:creationId xmlns:a16="http://schemas.microsoft.com/office/drawing/2014/main" id="{86ED8DAC-F7B1-46A2-B055-9364318948C0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5529264" y="3268663"/>
              <a:ext cx="26988" cy="809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40">
              <a:extLst>
                <a:ext uri="{FF2B5EF4-FFF2-40B4-BE49-F238E27FC236}">
                  <a16:creationId xmlns:a16="http://schemas.microsoft.com/office/drawing/2014/main" id="{94D87EE1-408B-46C3-909E-661D3AF105B8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5700714" y="3178176"/>
              <a:ext cx="109538" cy="122238"/>
            </a:xfrm>
            <a:custGeom>
              <a:avLst/>
              <a:gdLst>
                <a:gd name="T0" fmla="*/ 166 w 229"/>
                <a:gd name="T1" fmla="*/ 32 h 226"/>
                <a:gd name="T2" fmla="*/ 121 w 229"/>
                <a:gd name="T3" fmla="*/ 0 h 226"/>
                <a:gd name="T4" fmla="*/ 0 w 229"/>
                <a:gd name="T5" fmla="*/ 146 h 226"/>
                <a:gd name="T6" fmla="*/ 67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8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1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8" y="226"/>
                    <a:pt x="67" y="226"/>
                  </a:cubicBezTo>
                  <a:cubicBezTo>
                    <a:pt x="77" y="226"/>
                    <a:pt x="102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2" y="215"/>
                    <a:pt x="68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2" y="82"/>
                    <a:pt x="63" y="59"/>
                  </a:cubicBezTo>
                  <a:cubicBezTo>
                    <a:pt x="79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41">
              <a:extLst>
                <a:ext uri="{FF2B5EF4-FFF2-40B4-BE49-F238E27FC236}">
                  <a16:creationId xmlns:a16="http://schemas.microsoft.com/office/drawing/2014/main" id="{57535ACD-4854-42B5-9E57-CCA78DA29DAA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5827714" y="3213101"/>
              <a:ext cx="73025" cy="12541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3 h 232"/>
                <a:gd name="T22" fmla="*/ 16 w 154"/>
                <a:gd name="T23" fmla="*/ 45 h 232"/>
                <a:gd name="T24" fmla="*/ 67 w 154"/>
                <a:gd name="T25" fmla="*/ 12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3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42">
              <a:extLst>
                <a:ext uri="{FF2B5EF4-FFF2-40B4-BE49-F238E27FC236}">
                  <a16:creationId xmlns:a16="http://schemas.microsoft.com/office/drawing/2014/main" id="{978824B7-3B73-48B0-9400-748984DF8385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5921376" y="3254376"/>
              <a:ext cx="71438" cy="85725"/>
            </a:xfrm>
            <a:custGeom>
              <a:avLst/>
              <a:gdLst>
                <a:gd name="T0" fmla="*/ 131 w 151"/>
                <a:gd name="T1" fmla="*/ 20 h 157"/>
                <a:gd name="T2" fmla="*/ 113 w 151"/>
                <a:gd name="T3" fmla="*/ 39 h 157"/>
                <a:gd name="T4" fmla="*/ 127 w 151"/>
                <a:gd name="T5" fmla="*/ 52 h 157"/>
                <a:gd name="T6" fmla="*/ 147 w 151"/>
                <a:gd name="T7" fmla="*/ 30 h 157"/>
                <a:gd name="T8" fmla="*/ 101 w 151"/>
                <a:gd name="T9" fmla="*/ 0 h 157"/>
                <a:gd name="T10" fmla="*/ 0 w 151"/>
                <a:gd name="T11" fmla="*/ 96 h 157"/>
                <a:gd name="T12" fmla="*/ 64 w 151"/>
                <a:gd name="T13" fmla="*/ 157 h 157"/>
                <a:gd name="T14" fmla="*/ 151 w 151"/>
                <a:gd name="T15" fmla="*/ 118 h 157"/>
                <a:gd name="T16" fmla="*/ 145 w 151"/>
                <a:gd name="T17" fmla="*/ 112 h 157"/>
                <a:gd name="T18" fmla="*/ 139 w 151"/>
                <a:gd name="T19" fmla="*/ 115 h 157"/>
                <a:gd name="T20" fmla="*/ 65 w 151"/>
                <a:gd name="T21" fmla="*/ 147 h 157"/>
                <a:gd name="T22" fmla="*/ 29 w 151"/>
                <a:gd name="T23" fmla="*/ 109 h 157"/>
                <a:gd name="T24" fmla="*/ 52 w 151"/>
                <a:gd name="T25" fmla="*/ 36 h 157"/>
                <a:gd name="T26" fmla="*/ 101 w 151"/>
                <a:gd name="T27" fmla="*/ 9 h 157"/>
                <a:gd name="T28" fmla="*/ 131 w 151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7">
                  <a:moveTo>
                    <a:pt x="131" y="20"/>
                  </a:moveTo>
                  <a:cubicBezTo>
                    <a:pt x="119" y="22"/>
                    <a:pt x="113" y="32"/>
                    <a:pt x="113" y="39"/>
                  </a:cubicBezTo>
                  <a:cubicBezTo>
                    <a:pt x="113" y="49"/>
                    <a:pt x="121" y="52"/>
                    <a:pt x="127" y="52"/>
                  </a:cubicBezTo>
                  <a:cubicBezTo>
                    <a:pt x="135" y="52"/>
                    <a:pt x="147" y="47"/>
                    <a:pt x="147" y="30"/>
                  </a:cubicBezTo>
                  <a:cubicBezTo>
                    <a:pt x="147" y="6"/>
                    <a:pt x="120" y="0"/>
                    <a:pt x="101" y="0"/>
                  </a:cubicBezTo>
                  <a:cubicBezTo>
                    <a:pt x="48" y="0"/>
                    <a:pt x="0" y="48"/>
                    <a:pt x="0" y="96"/>
                  </a:cubicBezTo>
                  <a:cubicBezTo>
                    <a:pt x="0" y="126"/>
                    <a:pt x="21" y="157"/>
                    <a:pt x="64" y="157"/>
                  </a:cubicBezTo>
                  <a:cubicBezTo>
                    <a:pt x="123" y="157"/>
                    <a:pt x="151" y="123"/>
                    <a:pt x="151" y="118"/>
                  </a:cubicBezTo>
                  <a:cubicBezTo>
                    <a:pt x="151" y="116"/>
                    <a:pt x="148" y="112"/>
                    <a:pt x="145" y="112"/>
                  </a:cubicBezTo>
                  <a:cubicBezTo>
                    <a:pt x="143" y="112"/>
                    <a:pt x="142" y="112"/>
                    <a:pt x="139" y="115"/>
                  </a:cubicBezTo>
                  <a:cubicBezTo>
                    <a:pt x="112" y="147"/>
                    <a:pt x="71" y="147"/>
                    <a:pt x="65" y="147"/>
                  </a:cubicBezTo>
                  <a:cubicBezTo>
                    <a:pt x="40" y="147"/>
                    <a:pt x="29" y="130"/>
                    <a:pt x="29" y="109"/>
                  </a:cubicBezTo>
                  <a:cubicBezTo>
                    <a:pt x="29" y="98"/>
                    <a:pt x="34" y="60"/>
                    <a:pt x="52" y="36"/>
                  </a:cubicBezTo>
                  <a:cubicBezTo>
                    <a:pt x="65" y="19"/>
                    <a:pt x="83" y="9"/>
                    <a:pt x="101" y="9"/>
                  </a:cubicBezTo>
                  <a:cubicBezTo>
                    <a:pt x="106" y="9"/>
                    <a:pt x="122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43">
              <a:extLst>
                <a:ext uri="{FF2B5EF4-FFF2-40B4-BE49-F238E27FC236}">
                  <a16:creationId xmlns:a16="http://schemas.microsoft.com/office/drawing/2014/main" id="{812D29F0-B4CB-4DBA-BDA2-0EF85EFE8DF3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6005514" y="3275013"/>
              <a:ext cx="58738" cy="90488"/>
            </a:xfrm>
            <a:custGeom>
              <a:avLst/>
              <a:gdLst>
                <a:gd name="T0" fmla="*/ 124 w 124"/>
                <a:gd name="T1" fmla="*/ 118 h 166"/>
                <a:gd name="T2" fmla="*/ 113 w 124"/>
                <a:gd name="T3" fmla="*/ 118 h 166"/>
                <a:gd name="T4" fmla="*/ 106 w 124"/>
                <a:gd name="T5" fmla="*/ 140 h 166"/>
                <a:gd name="T6" fmla="*/ 79 w 124"/>
                <a:gd name="T7" fmla="*/ 142 h 166"/>
                <a:gd name="T8" fmla="*/ 31 w 124"/>
                <a:gd name="T9" fmla="*/ 142 h 166"/>
                <a:gd name="T10" fmla="*/ 80 w 124"/>
                <a:gd name="T11" fmla="*/ 106 h 166"/>
                <a:gd name="T12" fmla="*/ 124 w 124"/>
                <a:gd name="T13" fmla="*/ 49 h 166"/>
                <a:gd name="T14" fmla="*/ 58 w 124"/>
                <a:gd name="T15" fmla="*/ 0 h 166"/>
                <a:gd name="T16" fmla="*/ 0 w 124"/>
                <a:gd name="T17" fmla="*/ 44 h 166"/>
                <a:gd name="T18" fmla="*/ 14 w 124"/>
                <a:gd name="T19" fmla="*/ 59 h 166"/>
                <a:gd name="T20" fmla="*/ 29 w 124"/>
                <a:gd name="T21" fmla="*/ 44 h 166"/>
                <a:gd name="T22" fmla="*/ 15 w 124"/>
                <a:gd name="T23" fmla="*/ 29 h 166"/>
                <a:gd name="T24" fmla="*/ 53 w 124"/>
                <a:gd name="T25" fmla="*/ 11 h 166"/>
                <a:gd name="T26" fmla="*/ 97 w 124"/>
                <a:gd name="T27" fmla="*/ 50 h 166"/>
                <a:gd name="T28" fmla="*/ 64 w 124"/>
                <a:gd name="T29" fmla="*/ 103 h 166"/>
                <a:gd name="T30" fmla="*/ 3 w 124"/>
                <a:gd name="T31" fmla="*/ 154 h 166"/>
                <a:gd name="T32" fmla="*/ 0 w 124"/>
                <a:gd name="T33" fmla="*/ 158 h 166"/>
                <a:gd name="T34" fmla="*/ 0 w 124"/>
                <a:gd name="T35" fmla="*/ 166 h 166"/>
                <a:gd name="T36" fmla="*/ 116 w 124"/>
                <a:gd name="T37" fmla="*/ 166 h 166"/>
                <a:gd name="T38" fmla="*/ 124 w 124"/>
                <a:gd name="T39" fmla="*/ 11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66">
                  <a:moveTo>
                    <a:pt x="124" y="118"/>
                  </a:moveTo>
                  <a:lnTo>
                    <a:pt x="113" y="118"/>
                  </a:lnTo>
                  <a:cubicBezTo>
                    <a:pt x="113" y="122"/>
                    <a:pt x="110" y="138"/>
                    <a:pt x="106" y="140"/>
                  </a:cubicBezTo>
                  <a:cubicBezTo>
                    <a:pt x="104" y="142"/>
                    <a:pt x="83" y="142"/>
                    <a:pt x="79" y="142"/>
                  </a:cubicBezTo>
                  <a:lnTo>
                    <a:pt x="31" y="142"/>
                  </a:lnTo>
                  <a:cubicBezTo>
                    <a:pt x="47" y="129"/>
                    <a:pt x="66" y="116"/>
                    <a:pt x="80" y="106"/>
                  </a:cubicBezTo>
                  <a:cubicBezTo>
                    <a:pt x="103" y="90"/>
                    <a:pt x="124" y="76"/>
                    <a:pt x="124" y="49"/>
                  </a:cubicBezTo>
                  <a:cubicBezTo>
                    <a:pt x="124" y="18"/>
                    <a:pt x="94" y="0"/>
                    <a:pt x="58" y="0"/>
                  </a:cubicBezTo>
                  <a:cubicBezTo>
                    <a:pt x="25" y="0"/>
                    <a:pt x="0" y="19"/>
                    <a:pt x="0" y="44"/>
                  </a:cubicBezTo>
                  <a:cubicBezTo>
                    <a:pt x="0" y="57"/>
                    <a:pt x="11" y="59"/>
                    <a:pt x="14" y="59"/>
                  </a:cubicBezTo>
                  <a:cubicBezTo>
                    <a:pt x="21" y="59"/>
                    <a:pt x="29" y="54"/>
                    <a:pt x="29" y="44"/>
                  </a:cubicBezTo>
                  <a:cubicBezTo>
                    <a:pt x="29" y="35"/>
                    <a:pt x="23" y="30"/>
                    <a:pt x="15" y="29"/>
                  </a:cubicBezTo>
                  <a:cubicBezTo>
                    <a:pt x="22" y="18"/>
                    <a:pt x="36" y="11"/>
                    <a:pt x="53" y="11"/>
                  </a:cubicBezTo>
                  <a:cubicBezTo>
                    <a:pt x="77" y="11"/>
                    <a:pt x="97" y="25"/>
                    <a:pt x="97" y="50"/>
                  </a:cubicBezTo>
                  <a:cubicBezTo>
                    <a:pt x="97" y="71"/>
                    <a:pt x="83" y="86"/>
                    <a:pt x="64" y="103"/>
                  </a:cubicBezTo>
                  <a:lnTo>
                    <a:pt x="3" y="154"/>
                  </a:lnTo>
                  <a:cubicBezTo>
                    <a:pt x="0" y="156"/>
                    <a:pt x="0" y="156"/>
                    <a:pt x="0" y="158"/>
                  </a:cubicBezTo>
                  <a:lnTo>
                    <a:pt x="0" y="166"/>
                  </a:lnTo>
                  <a:lnTo>
                    <a:pt x="116" y="166"/>
                  </a:lnTo>
                  <a:lnTo>
                    <a:pt x="124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44">
              <a:extLst>
                <a:ext uri="{FF2B5EF4-FFF2-40B4-BE49-F238E27FC236}">
                  <a16:creationId xmlns:a16="http://schemas.microsoft.com/office/drawing/2014/main" id="{3D5B96CB-E241-4324-A831-FE7940CA6C95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119814" y="3268663"/>
              <a:ext cx="26988" cy="809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45">
              <a:extLst>
                <a:ext uri="{FF2B5EF4-FFF2-40B4-BE49-F238E27FC236}">
                  <a16:creationId xmlns:a16="http://schemas.microsoft.com/office/drawing/2014/main" id="{82A8E1F0-BCBD-41C5-AFAE-8EC5F6FD6FC2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342064" y="326866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46">
              <a:extLst>
                <a:ext uri="{FF2B5EF4-FFF2-40B4-BE49-F238E27FC236}">
                  <a16:creationId xmlns:a16="http://schemas.microsoft.com/office/drawing/2014/main" id="{497A8772-9243-42BE-9583-F2A747F5D150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446839" y="326866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47">
              <a:extLst>
                <a:ext uri="{FF2B5EF4-FFF2-40B4-BE49-F238E27FC236}">
                  <a16:creationId xmlns:a16="http://schemas.microsoft.com/office/drawing/2014/main" id="{45F48A14-15A1-469C-833D-81C1EE065E9D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551614" y="326866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48">
              <a:extLst>
                <a:ext uri="{FF2B5EF4-FFF2-40B4-BE49-F238E27FC236}">
                  <a16:creationId xmlns:a16="http://schemas.microsoft.com/office/drawing/2014/main" id="{393A638F-5973-401E-9EB9-FE296A1E9773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656389" y="3268663"/>
              <a:ext cx="26988" cy="809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49">
              <a:extLst>
                <a:ext uri="{FF2B5EF4-FFF2-40B4-BE49-F238E27FC236}">
                  <a16:creationId xmlns:a16="http://schemas.microsoft.com/office/drawing/2014/main" id="{72F13639-DE5F-4D21-BCD0-4CB74E7FA7FD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6827839" y="3178176"/>
              <a:ext cx="109538" cy="122238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2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50">
              <a:extLst>
                <a:ext uri="{FF2B5EF4-FFF2-40B4-BE49-F238E27FC236}">
                  <a16:creationId xmlns:a16="http://schemas.microsoft.com/office/drawing/2014/main" id="{9FA5BF9A-97E6-40A0-A515-A2445E932B12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6951664" y="3254376"/>
              <a:ext cx="100013" cy="85725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9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3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1 w 213"/>
                <a:gd name="T31" fmla="*/ 105 h 157"/>
                <a:gd name="T32" fmla="*/ 164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39 h 157"/>
                <a:gd name="T40" fmla="*/ 136 w 213"/>
                <a:gd name="T41" fmla="*/ 0 h 157"/>
                <a:gd name="T42" fmla="*/ 77 w 213"/>
                <a:gd name="T43" fmla="*/ 31 h 157"/>
                <a:gd name="T44" fmla="*/ 40 w 213"/>
                <a:gd name="T45" fmla="*/ 0 h 157"/>
                <a:gd name="T46" fmla="*/ 12 w 213"/>
                <a:gd name="T47" fmla="*/ 18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9 h 157"/>
                <a:gd name="T56" fmla="*/ 50 w 213"/>
                <a:gd name="T57" fmla="*/ 27 h 157"/>
                <a:gd name="T58" fmla="*/ 45 w 213"/>
                <a:gd name="T59" fmla="*/ 55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2" y="42"/>
                  </a:cubicBezTo>
                  <a:cubicBezTo>
                    <a:pt x="92" y="28"/>
                    <a:pt x="109" y="9"/>
                    <a:pt x="135" y="9"/>
                  </a:cubicBezTo>
                  <a:cubicBezTo>
                    <a:pt x="155" y="9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3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39"/>
                  </a:cubicBezTo>
                  <a:cubicBezTo>
                    <a:pt x="181" y="6"/>
                    <a:pt x="155" y="0"/>
                    <a:pt x="136" y="0"/>
                  </a:cubicBezTo>
                  <a:cubicBezTo>
                    <a:pt x="107" y="0"/>
                    <a:pt x="88" y="17"/>
                    <a:pt x="77" y="31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0"/>
                    <a:pt x="12" y="18"/>
                  </a:cubicBezTo>
                  <a:cubicBezTo>
                    <a:pt x="5" y="31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7"/>
                  </a:cubicBezTo>
                  <a:cubicBezTo>
                    <a:pt x="19" y="27"/>
                    <a:pt x="25" y="9"/>
                    <a:pt x="39" y="9"/>
                  </a:cubicBezTo>
                  <a:cubicBezTo>
                    <a:pt x="48" y="9"/>
                    <a:pt x="50" y="17"/>
                    <a:pt x="50" y="27"/>
                  </a:cubicBezTo>
                  <a:cubicBezTo>
                    <a:pt x="50" y="33"/>
                    <a:pt x="47" y="46"/>
                    <a:pt x="45" y="55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51">
              <a:extLst>
                <a:ext uri="{FF2B5EF4-FFF2-40B4-BE49-F238E27FC236}">
                  <a16:creationId xmlns:a16="http://schemas.microsoft.com/office/drawing/2014/main" id="{8D590A6C-2509-4224-A149-A316CC7730A6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7070726" y="3254376"/>
              <a:ext cx="71438" cy="85725"/>
            </a:xfrm>
            <a:custGeom>
              <a:avLst/>
              <a:gdLst>
                <a:gd name="T0" fmla="*/ 131 w 151"/>
                <a:gd name="T1" fmla="*/ 20 h 157"/>
                <a:gd name="T2" fmla="*/ 114 w 151"/>
                <a:gd name="T3" fmla="*/ 39 h 157"/>
                <a:gd name="T4" fmla="*/ 127 w 151"/>
                <a:gd name="T5" fmla="*/ 52 h 157"/>
                <a:gd name="T6" fmla="*/ 147 w 151"/>
                <a:gd name="T7" fmla="*/ 30 h 157"/>
                <a:gd name="T8" fmla="*/ 101 w 151"/>
                <a:gd name="T9" fmla="*/ 0 h 157"/>
                <a:gd name="T10" fmla="*/ 0 w 151"/>
                <a:gd name="T11" fmla="*/ 96 h 157"/>
                <a:gd name="T12" fmla="*/ 65 w 151"/>
                <a:gd name="T13" fmla="*/ 157 h 157"/>
                <a:gd name="T14" fmla="*/ 151 w 151"/>
                <a:gd name="T15" fmla="*/ 118 h 157"/>
                <a:gd name="T16" fmla="*/ 145 w 151"/>
                <a:gd name="T17" fmla="*/ 112 h 157"/>
                <a:gd name="T18" fmla="*/ 140 w 151"/>
                <a:gd name="T19" fmla="*/ 115 h 157"/>
                <a:gd name="T20" fmla="*/ 65 w 151"/>
                <a:gd name="T21" fmla="*/ 147 h 157"/>
                <a:gd name="T22" fmla="*/ 29 w 151"/>
                <a:gd name="T23" fmla="*/ 109 h 157"/>
                <a:gd name="T24" fmla="*/ 52 w 151"/>
                <a:gd name="T25" fmla="*/ 36 h 157"/>
                <a:gd name="T26" fmla="*/ 101 w 151"/>
                <a:gd name="T27" fmla="*/ 9 h 157"/>
                <a:gd name="T28" fmla="*/ 131 w 151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7">
                  <a:moveTo>
                    <a:pt x="131" y="20"/>
                  </a:moveTo>
                  <a:cubicBezTo>
                    <a:pt x="119" y="22"/>
                    <a:pt x="114" y="32"/>
                    <a:pt x="114" y="39"/>
                  </a:cubicBezTo>
                  <a:cubicBezTo>
                    <a:pt x="114" y="49"/>
                    <a:pt x="121" y="52"/>
                    <a:pt x="127" y="52"/>
                  </a:cubicBezTo>
                  <a:cubicBezTo>
                    <a:pt x="135" y="52"/>
                    <a:pt x="147" y="47"/>
                    <a:pt x="147" y="30"/>
                  </a:cubicBezTo>
                  <a:cubicBezTo>
                    <a:pt x="147" y="6"/>
                    <a:pt x="120" y="0"/>
                    <a:pt x="101" y="0"/>
                  </a:cubicBezTo>
                  <a:cubicBezTo>
                    <a:pt x="49" y="0"/>
                    <a:pt x="0" y="48"/>
                    <a:pt x="0" y="96"/>
                  </a:cubicBezTo>
                  <a:cubicBezTo>
                    <a:pt x="0" y="126"/>
                    <a:pt x="21" y="157"/>
                    <a:pt x="65" y="157"/>
                  </a:cubicBezTo>
                  <a:cubicBezTo>
                    <a:pt x="124" y="157"/>
                    <a:pt x="151" y="123"/>
                    <a:pt x="151" y="118"/>
                  </a:cubicBezTo>
                  <a:cubicBezTo>
                    <a:pt x="151" y="116"/>
                    <a:pt x="148" y="112"/>
                    <a:pt x="145" y="112"/>
                  </a:cubicBezTo>
                  <a:cubicBezTo>
                    <a:pt x="143" y="112"/>
                    <a:pt x="142" y="112"/>
                    <a:pt x="140" y="115"/>
                  </a:cubicBezTo>
                  <a:cubicBezTo>
                    <a:pt x="113" y="147"/>
                    <a:pt x="72" y="147"/>
                    <a:pt x="65" y="147"/>
                  </a:cubicBezTo>
                  <a:cubicBezTo>
                    <a:pt x="40" y="147"/>
                    <a:pt x="29" y="130"/>
                    <a:pt x="29" y="109"/>
                  </a:cubicBezTo>
                  <a:cubicBezTo>
                    <a:pt x="29" y="98"/>
                    <a:pt x="34" y="60"/>
                    <a:pt x="52" y="36"/>
                  </a:cubicBezTo>
                  <a:cubicBezTo>
                    <a:pt x="65" y="19"/>
                    <a:pt x="84" y="9"/>
                    <a:pt x="101" y="9"/>
                  </a:cubicBezTo>
                  <a:cubicBezTo>
                    <a:pt x="106" y="9"/>
                    <a:pt x="123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52">
              <a:extLst>
                <a:ext uri="{FF2B5EF4-FFF2-40B4-BE49-F238E27FC236}">
                  <a16:creationId xmlns:a16="http://schemas.microsoft.com/office/drawing/2014/main" id="{B8F8870F-3864-4805-8957-2CC793B35201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154864" y="3305176"/>
              <a:ext cx="82550" cy="61913"/>
            </a:xfrm>
            <a:custGeom>
              <a:avLst/>
              <a:gdLst>
                <a:gd name="T0" fmla="*/ 26 w 174"/>
                <a:gd name="T1" fmla="*/ 85 h 112"/>
                <a:gd name="T2" fmla="*/ 22 w 174"/>
                <a:gd name="T3" fmla="*/ 104 h 112"/>
                <a:gd name="T4" fmla="*/ 31 w 174"/>
                <a:gd name="T5" fmla="*/ 112 h 112"/>
                <a:gd name="T6" fmla="*/ 43 w 174"/>
                <a:gd name="T7" fmla="*/ 104 h 112"/>
                <a:gd name="T8" fmla="*/ 48 w 174"/>
                <a:gd name="T9" fmla="*/ 85 h 112"/>
                <a:gd name="T10" fmla="*/ 57 w 174"/>
                <a:gd name="T11" fmla="*/ 50 h 112"/>
                <a:gd name="T12" fmla="*/ 108 w 174"/>
                <a:gd name="T13" fmla="*/ 8 h 112"/>
                <a:gd name="T14" fmla="*/ 126 w 174"/>
                <a:gd name="T15" fmla="*/ 26 h 112"/>
                <a:gd name="T16" fmla="*/ 109 w 174"/>
                <a:gd name="T17" fmla="*/ 80 h 112"/>
                <a:gd name="T18" fmla="*/ 107 w 174"/>
                <a:gd name="T19" fmla="*/ 90 h 112"/>
                <a:gd name="T20" fmla="*/ 134 w 174"/>
                <a:gd name="T21" fmla="*/ 112 h 112"/>
                <a:gd name="T22" fmla="*/ 174 w 174"/>
                <a:gd name="T23" fmla="*/ 74 h 112"/>
                <a:gd name="T24" fmla="*/ 169 w 174"/>
                <a:gd name="T25" fmla="*/ 70 h 112"/>
                <a:gd name="T26" fmla="*/ 163 w 174"/>
                <a:gd name="T27" fmla="*/ 76 h 112"/>
                <a:gd name="T28" fmla="*/ 135 w 174"/>
                <a:gd name="T29" fmla="*/ 104 h 112"/>
                <a:gd name="T30" fmla="*/ 127 w 174"/>
                <a:gd name="T31" fmla="*/ 94 h 112"/>
                <a:gd name="T32" fmla="*/ 131 w 174"/>
                <a:gd name="T33" fmla="*/ 81 h 112"/>
                <a:gd name="T34" fmla="*/ 146 w 174"/>
                <a:gd name="T35" fmla="*/ 29 h 112"/>
                <a:gd name="T36" fmla="*/ 110 w 174"/>
                <a:gd name="T37" fmla="*/ 0 h 112"/>
                <a:gd name="T38" fmla="*/ 63 w 174"/>
                <a:gd name="T39" fmla="*/ 24 h 112"/>
                <a:gd name="T40" fmla="*/ 32 w 174"/>
                <a:gd name="T41" fmla="*/ 0 h 112"/>
                <a:gd name="T42" fmla="*/ 0 w 174"/>
                <a:gd name="T43" fmla="*/ 38 h 112"/>
                <a:gd name="T44" fmla="*/ 6 w 174"/>
                <a:gd name="T45" fmla="*/ 42 h 112"/>
                <a:gd name="T46" fmla="*/ 11 w 174"/>
                <a:gd name="T47" fmla="*/ 37 h 112"/>
                <a:gd name="T48" fmla="*/ 31 w 174"/>
                <a:gd name="T49" fmla="*/ 8 h 112"/>
                <a:gd name="T50" fmla="*/ 41 w 174"/>
                <a:gd name="T51" fmla="*/ 21 h 112"/>
                <a:gd name="T52" fmla="*/ 37 w 174"/>
                <a:gd name="T53" fmla="*/ 41 h 112"/>
                <a:gd name="T54" fmla="*/ 32 w 174"/>
                <a:gd name="T55" fmla="*/ 63 h 112"/>
                <a:gd name="T56" fmla="*/ 26 w 174"/>
                <a:gd name="T57" fmla="*/ 8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112">
                  <a:moveTo>
                    <a:pt x="26" y="85"/>
                  </a:moveTo>
                  <a:cubicBezTo>
                    <a:pt x="25" y="91"/>
                    <a:pt x="22" y="102"/>
                    <a:pt x="22" y="104"/>
                  </a:cubicBezTo>
                  <a:cubicBezTo>
                    <a:pt x="22" y="109"/>
                    <a:pt x="26" y="112"/>
                    <a:pt x="31" y="112"/>
                  </a:cubicBezTo>
                  <a:cubicBezTo>
                    <a:pt x="35" y="112"/>
                    <a:pt x="40" y="110"/>
                    <a:pt x="43" y="104"/>
                  </a:cubicBezTo>
                  <a:cubicBezTo>
                    <a:pt x="43" y="103"/>
                    <a:pt x="46" y="91"/>
                    <a:pt x="48" y="85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60" y="43"/>
                    <a:pt x="78" y="8"/>
                    <a:pt x="108" y="8"/>
                  </a:cubicBezTo>
                  <a:cubicBezTo>
                    <a:pt x="120" y="8"/>
                    <a:pt x="126" y="15"/>
                    <a:pt x="126" y="26"/>
                  </a:cubicBezTo>
                  <a:cubicBezTo>
                    <a:pt x="126" y="40"/>
                    <a:pt x="115" y="66"/>
                    <a:pt x="109" y="80"/>
                  </a:cubicBezTo>
                  <a:cubicBezTo>
                    <a:pt x="108" y="83"/>
                    <a:pt x="107" y="86"/>
                    <a:pt x="107" y="90"/>
                  </a:cubicBezTo>
                  <a:cubicBezTo>
                    <a:pt x="107" y="103"/>
                    <a:pt x="119" y="112"/>
                    <a:pt x="134" y="112"/>
                  </a:cubicBezTo>
                  <a:cubicBezTo>
                    <a:pt x="161" y="112"/>
                    <a:pt x="174" y="80"/>
                    <a:pt x="174" y="74"/>
                  </a:cubicBezTo>
                  <a:cubicBezTo>
                    <a:pt x="174" y="70"/>
                    <a:pt x="170" y="70"/>
                    <a:pt x="169" y="70"/>
                  </a:cubicBezTo>
                  <a:cubicBezTo>
                    <a:pt x="165" y="70"/>
                    <a:pt x="165" y="71"/>
                    <a:pt x="163" y="76"/>
                  </a:cubicBezTo>
                  <a:cubicBezTo>
                    <a:pt x="158" y="91"/>
                    <a:pt x="147" y="104"/>
                    <a:pt x="135" y="104"/>
                  </a:cubicBezTo>
                  <a:cubicBezTo>
                    <a:pt x="129" y="104"/>
                    <a:pt x="127" y="100"/>
                    <a:pt x="127" y="94"/>
                  </a:cubicBezTo>
                  <a:cubicBezTo>
                    <a:pt x="127" y="89"/>
                    <a:pt x="128" y="87"/>
                    <a:pt x="131" y="81"/>
                  </a:cubicBezTo>
                  <a:cubicBezTo>
                    <a:pt x="135" y="71"/>
                    <a:pt x="146" y="43"/>
                    <a:pt x="146" y="29"/>
                  </a:cubicBezTo>
                  <a:cubicBezTo>
                    <a:pt x="146" y="11"/>
                    <a:pt x="133" y="0"/>
                    <a:pt x="110" y="0"/>
                  </a:cubicBezTo>
                  <a:cubicBezTo>
                    <a:pt x="87" y="0"/>
                    <a:pt x="71" y="13"/>
                    <a:pt x="63" y="24"/>
                  </a:cubicBezTo>
                  <a:cubicBezTo>
                    <a:pt x="61" y="4"/>
                    <a:pt x="42" y="0"/>
                    <a:pt x="32" y="0"/>
                  </a:cubicBezTo>
                  <a:cubicBezTo>
                    <a:pt x="7" y="0"/>
                    <a:pt x="0" y="38"/>
                    <a:pt x="0" y="38"/>
                  </a:cubicBezTo>
                  <a:cubicBezTo>
                    <a:pt x="0" y="42"/>
                    <a:pt x="4" y="42"/>
                    <a:pt x="6" y="42"/>
                  </a:cubicBezTo>
                  <a:cubicBezTo>
                    <a:pt x="10" y="42"/>
                    <a:pt x="10" y="40"/>
                    <a:pt x="11" y="37"/>
                  </a:cubicBezTo>
                  <a:cubicBezTo>
                    <a:pt x="15" y="22"/>
                    <a:pt x="21" y="8"/>
                    <a:pt x="31" y="8"/>
                  </a:cubicBezTo>
                  <a:cubicBezTo>
                    <a:pt x="40" y="8"/>
                    <a:pt x="41" y="16"/>
                    <a:pt x="41" y="21"/>
                  </a:cubicBezTo>
                  <a:cubicBezTo>
                    <a:pt x="41" y="25"/>
                    <a:pt x="39" y="34"/>
                    <a:pt x="37" y="41"/>
                  </a:cubicBezTo>
                  <a:cubicBezTo>
                    <a:pt x="36" y="47"/>
                    <a:pt x="33" y="58"/>
                    <a:pt x="32" y="63"/>
                  </a:cubicBezTo>
                  <a:lnTo>
                    <a:pt x="26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53">
              <a:extLst>
                <a:ext uri="{FF2B5EF4-FFF2-40B4-BE49-F238E27FC236}">
                  <a16:creationId xmlns:a16="http://schemas.microsoft.com/office/drawing/2014/main" id="{AD31EFC4-B853-4E3A-9D2E-09C5EDEE72CD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281864" y="3068638"/>
              <a:ext cx="61913" cy="323850"/>
            </a:xfrm>
            <a:custGeom>
              <a:avLst/>
              <a:gdLst>
                <a:gd name="T0" fmla="*/ 130 w 130"/>
                <a:gd name="T1" fmla="*/ 299 h 598"/>
                <a:gd name="T2" fmla="*/ 52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5 h 598"/>
                <a:gd name="T12" fmla="*/ 96 w 130"/>
                <a:gd name="T13" fmla="*/ 299 h 598"/>
                <a:gd name="T14" fmla="*/ 78 w 130"/>
                <a:gd name="T15" fmla="*/ 449 h 598"/>
                <a:gd name="T16" fmla="*/ 4 w 130"/>
                <a:gd name="T17" fmla="*/ 587 h 598"/>
                <a:gd name="T18" fmla="*/ 0 w 130"/>
                <a:gd name="T19" fmla="*/ 593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299"/>
                  </a:moveTo>
                  <a:cubicBezTo>
                    <a:pt x="130" y="228"/>
                    <a:pt x="118" y="128"/>
                    <a:pt x="52" y="44"/>
                  </a:cubicBezTo>
                  <a:cubicBezTo>
                    <a:pt x="47" y="38"/>
                    <a:pt x="15" y="0"/>
                    <a:pt x="6" y="0"/>
                  </a:cubicBezTo>
                  <a:cubicBezTo>
                    <a:pt x="3" y="0"/>
                    <a:pt x="0" y="1"/>
                    <a:pt x="0" y="5"/>
                  </a:cubicBezTo>
                  <a:cubicBezTo>
                    <a:pt x="0" y="7"/>
                    <a:pt x="1" y="8"/>
                    <a:pt x="3" y="10"/>
                  </a:cubicBezTo>
                  <a:cubicBezTo>
                    <a:pt x="27" y="36"/>
                    <a:pt x="59" y="76"/>
                    <a:pt x="80" y="155"/>
                  </a:cubicBezTo>
                  <a:cubicBezTo>
                    <a:pt x="91" y="201"/>
                    <a:pt x="96" y="252"/>
                    <a:pt x="96" y="299"/>
                  </a:cubicBezTo>
                  <a:cubicBezTo>
                    <a:pt x="96" y="349"/>
                    <a:pt x="91" y="400"/>
                    <a:pt x="78" y="449"/>
                  </a:cubicBezTo>
                  <a:cubicBezTo>
                    <a:pt x="59" y="519"/>
                    <a:pt x="30" y="559"/>
                    <a:pt x="4" y="587"/>
                  </a:cubicBezTo>
                  <a:cubicBezTo>
                    <a:pt x="0" y="591"/>
                    <a:pt x="0" y="592"/>
                    <a:pt x="0" y="593"/>
                  </a:cubicBezTo>
                  <a:cubicBezTo>
                    <a:pt x="0" y="597"/>
                    <a:pt x="3" y="598"/>
                    <a:pt x="6" y="598"/>
                  </a:cubicBezTo>
                  <a:cubicBezTo>
                    <a:pt x="13" y="598"/>
                    <a:pt x="41" y="568"/>
                    <a:pt x="47" y="561"/>
                  </a:cubicBezTo>
                  <a:cubicBezTo>
                    <a:pt x="98" y="501"/>
                    <a:pt x="130" y="411"/>
                    <a:pt x="130" y="29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33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  <p:bldP spid="108" grpId="0" animBg="1"/>
      <p:bldP spid="109" grpId="0" animBg="1"/>
      <p:bldP spid="114" grpId="0" animBg="1"/>
      <p:bldP spid="119" grpId="0" animBg="1"/>
      <p:bldP spid="120" grpId="0" animBg="1"/>
      <p:bldP spid="125" grpId="0" animBg="1"/>
      <p:bldP spid="130" grpId="0" animBg="1"/>
      <p:bldP spid="131" grpId="0" animBg="1"/>
      <p:bldP spid="136" grpId="0" animBg="1"/>
      <p:bldP spid="141" grpId="0"/>
      <p:bldP spid="142" grpId="0"/>
      <p:bldP spid="170" grpId="0"/>
      <p:bldP spid="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43EB-1110-4A20-BF42-8B76D769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2149"/>
          </a:xfrm>
        </p:spPr>
        <p:txBody>
          <a:bodyPr/>
          <a:lstStyle/>
          <a:p>
            <a:r>
              <a:rPr lang="en-US" dirty="0"/>
              <a:t>Existing R</a:t>
            </a:r>
            <a:r>
              <a:rPr lang="en-US" altLang="zh-CN" dirty="0"/>
              <a:t>esults in Quantum Setting</a:t>
            </a:r>
            <a:endParaRPr lang="en-US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39ED76F-B82F-4030-BB55-D85323B41AB0}"/>
              </a:ext>
            </a:extLst>
          </p:cNvPr>
          <p:cNvSpPr txBox="1"/>
          <p:nvPr/>
        </p:nvSpPr>
        <p:spPr>
          <a:xfrm>
            <a:off x="438726" y="900544"/>
            <a:ext cx="1134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Desired Properties: </a:t>
            </a:r>
          </a:p>
          <a:p>
            <a:pPr algn="l"/>
            <a:r>
              <a:rPr lang="en-US" sz="2200" dirty="0"/>
              <a:t>- Black-Box, Const.-Round, Classical-Comp., Minimal Assumptions, </a:t>
            </a:r>
            <a:r>
              <a:rPr lang="en-US" sz="2200" dirty="0" err="1"/>
              <a:t>Simulatable</a:t>
            </a:r>
            <a:r>
              <a:rPr lang="en-US" sz="2200" dirty="0"/>
              <a:t> </a:t>
            </a:r>
            <a:endParaRPr lang="en-US" sz="2000" dirty="0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AF22E23-BDFB-4A30-9C1C-8190FD9CDDF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458633" y="1340122"/>
            <a:ext cx="479699" cy="214021"/>
            <a:chOff x="2541584" y="2540000"/>
            <a:chExt cx="412750" cy="184151"/>
          </a:xfrm>
        </p:grpSpPr>
        <p:sp>
          <p:nvSpPr>
            <p:cNvPr id="190" name="Freeform 104">
              <a:extLst>
                <a:ext uri="{FF2B5EF4-FFF2-40B4-BE49-F238E27FC236}">
                  <a16:creationId xmlns:a16="http://schemas.microsoft.com/office/drawing/2014/main" id="{AEB61C4F-0E25-4FBD-8326-4597CE84075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541584" y="2540000"/>
              <a:ext cx="88900" cy="155575"/>
            </a:xfrm>
            <a:custGeom>
              <a:avLst/>
              <a:gdLst>
                <a:gd name="T0" fmla="*/ 210 w 227"/>
                <a:gd name="T1" fmla="*/ 25 h 369"/>
                <a:gd name="T2" fmla="*/ 119 w 227"/>
                <a:gd name="T3" fmla="*/ 0 h 369"/>
                <a:gd name="T4" fmla="*/ 6 w 227"/>
                <a:gd name="T5" fmla="*/ 99 h 369"/>
                <a:gd name="T6" fmla="*/ 33 w 227"/>
                <a:gd name="T7" fmla="*/ 162 h 369"/>
                <a:gd name="T8" fmla="*/ 105 w 227"/>
                <a:gd name="T9" fmla="*/ 198 h 369"/>
                <a:gd name="T10" fmla="*/ 166 w 227"/>
                <a:gd name="T11" fmla="*/ 222 h 369"/>
                <a:gd name="T12" fmla="*/ 187 w 227"/>
                <a:gd name="T13" fmla="*/ 269 h 369"/>
                <a:gd name="T14" fmla="*/ 115 w 227"/>
                <a:gd name="T15" fmla="*/ 334 h 369"/>
                <a:gd name="T16" fmla="*/ 7 w 227"/>
                <a:gd name="T17" fmla="*/ 294 h 369"/>
                <a:gd name="T18" fmla="*/ 0 w 227"/>
                <a:gd name="T19" fmla="*/ 334 h 369"/>
                <a:gd name="T20" fmla="*/ 115 w 227"/>
                <a:gd name="T21" fmla="*/ 369 h 369"/>
                <a:gd name="T22" fmla="*/ 227 w 227"/>
                <a:gd name="T23" fmla="*/ 264 h 369"/>
                <a:gd name="T24" fmla="*/ 200 w 227"/>
                <a:gd name="T25" fmla="*/ 195 h 369"/>
                <a:gd name="T26" fmla="*/ 115 w 227"/>
                <a:gd name="T27" fmla="*/ 154 h 369"/>
                <a:gd name="T28" fmla="*/ 63 w 227"/>
                <a:gd name="T29" fmla="*/ 132 h 369"/>
                <a:gd name="T30" fmla="*/ 45 w 227"/>
                <a:gd name="T31" fmla="*/ 93 h 369"/>
                <a:gd name="T32" fmla="*/ 118 w 227"/>
                <a:gd name="T33" fmla="*/ 33 h 369"/>
                <a:gd name="T34" fmla="*/ 202 w 227"/>
                <a:gd name="T35" fmla="*/ 65 h 369"/>
                <a:gd name="T36" fmla="*/ 210 w 227"/>
                <a:gd name="T37" fmla="*/ 2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9">
                  <a:moveTo>
                    <a:pt x="210" y="25"/>
                  </a:moveTo>
                  <a:cubicBezTo>
                    <a:pt x="182" y="9"/>
                    <a:pt x="155" y="0"/>
                    <a:pt x="119" y="0"/>
                  </a:cubicBezTo>
                  <a:cubicBezTo>
                    <a:pt x="49" y="0"/>
                    <a:pt x="6" y="49"/>
                    <a:pt x="6" y="99"/>
                  </a:cubicBezTo>
                  <a:cubicBezTo>
                    <a:pt x="6" y="120"/>
                    <a:pt x="13" y="141"/>
                    <a:pt x="33" y="162"/>
                  </a:cubicBezTo>
                  <a:cubicBezTo>
                    <a:pt x="54" y="185"/>
                    <a:pt x="76" y="191"/>
                    <a:pt x="105" y="198"/>
                  </a:cubicBezTo>
                  <a:cubicBezTo>
                    <a:pt x="148" y="208"/>
                    <a:pt x="153" y="210"/>
                    <a:pt x="166" y="222"/>
                  </a:cubicBezTo>
                  <a:cubicBezTo>
                    <a:pt x="176" y="231"/>
                    <a:pt x="187" y="247"/>
                    <a:pt x="187" y="269"/>
                  </a:cubicBezTo>
                  <a:cubicBezTo>
                    <a:pt x="187" y="301"/>
                    <a:pt x="160" y="334"/>
                    <a:pt x="115" y="334"/>
                  </a:cubicBezTo>
                  <a:cubicBezTo>
                    <a:pt x="94" y="334"/>
                    <a:pt x="49" y="329"/>
                    <a:pt x="7" y="294"/>
                  </a:cubicBezTo>
                  <a:lnTo>
                    <a:pt x="0" y="334"/>
                  </a:lnTo>
                  <a:cubicBezTo>
                    <a:pt x="44" y="362"/>
                    <a:pt x="84" y="369"/>
                    <a:pt x="115" y="369"/>
                  </a:cubicBezTo>
                  <a:cubicBezTo>
                    <a:pt x="181" y="369"/>
                    <a:pt x="227" y="318"/>
                    <a:pt x="227" y="264"/>
                  </a:cubicBezTo>
                  <a:cubicBezTo>
                    <a:pt x="227" y="231"/>
                    <a:pt x="211" y="207"/>
                    <a:pt x="200" y="195"/>
                  </a:cubicBezTo>
                  <a:cubicBezTo>
                    <a:pt x="177" y="170"/>
                    <a:pt x="160" y="166"/>
                    <a:pt x="115" y="154"/>
                  </a:cubicBezTo>
                  <a:cubicBezTo>
                    <a:pt x="86" y="147"/>
                    <a:pt x="78" y="145"/>
                    <a:pt x="63" y="132"/>
                  </a:cubicBezTo>
                  <a:cubicBezTo>
                    <a:pt x="59" y="129"/>
                    <a:pt x="45" y="115"/>
                    <a:pt x="45" y="93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50"/>
                    <a:pt x="202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105">
              <a:extLst>
                <a:ext uri="{FF2B5EF4-FFF2-40B4-BE49-F238E27FC236}">
                  <a16:creationId xmlns:a16="http://schemas.microsoft.com/office/drawing/2014/main" id="{0B70589F-F80F-4DA3-BF86-0DFB3B4C217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47947" y="2544763"/>
              <a:ext cx="119063" cy="146050"/>
            </a:xfrm>
            <a:custGeom>
              <a:avLst/>
              <a:gdLst>
                <a:gd name="T0" fmla="*/ 174 w 303"/>
                <a:gd name="T1" fmla="*/ 32 h 344"/>
                <a:gd name="T2" fmla="*/ 218 w 303"/>
                <a:gd name="T3" fmla="*/ 32 h 344"/>
                <a:gd name="T4" fmla="*/ 236 w 303"/>
                <a:gd name="T5" fmla="*/ 33 h 344"/>
                <a:gd name="T6" fmla="*/ 303 w 303"/>
                <a:gd name="T7" fmla="*/ 33 h 344"/>
                <a:gd name="T8" fmla="*/ 303 w 303"/>
                <a:gd name="T9" fmla="*/ 0 h 344"/>
                <a:gd name="T10" fmla="*/ 0 w 303"/>
                <a:gd name="T11" fmla="*/ 0 h 344"/>
                <a:gd name="T12" fmla="*/ 0 w 303"/>
                <a:gd name="T13" fmla="*/ 33 h 344"/>
                <a:gd name="T14" fmla="*/ 67 w 303"/>
                <a:gd name="T15" fmla="*/ 33 h 344"/>
                <a:gd name="T16" fmla="*/ 85 w 303"/>
                <a:gd name="T17" fmla="*/ 32 h 344"/>
                <a:gd name="T18" fmla="*/ 130 w 303"/>
                <a:gd name="T19" fmla="*/ 32 h 344"/>
                <a:gd name="T20" fmla="*/ 130 w 303"/>
                <a:gd name="T21" fmla="*/ 344 h 344"/>
                <a:gd name="T22" fmla="*/ 174 w 303"/>
                <a:gd name="T23" fmla="*/ 344 h 344"/>
                <a:gd name="T24" fmla="*/ 174 w 303"/>
                <a:gd name="T25" fmla="*/ 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4">
                  <a:moveTo>
                    <a:pt x="174" y="32"/>
                  </a:moveTo>
                  <a:lnTo>
                    <a:pt x="218" y="32"/>
                  </a:lnTo>
                  <a:cubicBezTo>
                    <a:pt x="224" y="32"/>
                    <a:pt x="230" y="33"/>
                    <a:pt x="236" y="33"/>
                  </a:cubicBezTo>
                  <a:lnTo>
                    <a:pt x="303" y="33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67" y="33"/>
                  </a:lnTo>
                  <a:cubicBezTo>
                    <a:pt x="73" y="33"/>
                    <a:pt x="79" y="32"/>
                    <a:pt x="85" y="32"/>
                  </a:cubicBezTo>
                  <a:lnTo>
                    <a:pt x="130" y="32"/>
                  </a:lnTo>
                  <a:lnTo>
                    <a:pt x="130" y="344"/>
                  </a:lnTo>
                  <a:lnTo>
                    <a:pt x="174" y="344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106">
              <a:extLst>
                <a:ext uri="{FF2B5EF4-FFF2-40B4-BE49-F238E27FC236}">
                  <a16:creationId xmlns:a16="http://schemas.microsoft.com/office/drawing/2014/main" id="{D22FA40B-4CFB-41F7-8C3C-DE6678EBD7C8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784472" y="2617788"/>
              <a:ext cx="104775" cy="106363"/>
            </a:xfrm>
            <a:custGeom>
              <a:avLst/>
              <a:gdLst>
                <a:gd name="T0" fmla="*/ 270 w 270"/>
                <a:gd name="T1" fmla="*/ 5 h 253"/>
                <a:gd name="T2" fmla="*/ 265 w 270"/>
                <a:gd name="T3" fmla="*/ 0 h 253"/>
                <a:gd name="T4" fmla="*/ 259 w 270"/>
                <a:gd name="T5" fmla="*/ 5 h 253"/>
                <a:gd name="T6" fmla="*/ 234 w 270"/>
                <a:gd name="T7" fmla="*/ 31 h 253"/>
                <a:gd name="T8" fmla="*/ 168 w 270"/>
                <a:gd name="T9" fmla="*/ 0 h 253"/>
                <a:gd name="T10" fmla="*/ 0 w 270"/>
                <a:gd name="T11" fmla="*/ 154 h 253"/>
                <a:gd name="T12" fmla="*/ 107 w 270"/>
                <a:gd name="T13" fmla="*/ 253 h 253"/>
                <a:gd name="T14" fmla="*/ 196 w 270"/>
                <a:gd name="T15" fmla="*/ 219 h 253"/>
                <a:gd name="T16" fmla="*/ 231 w 270"/>
                <a:gd name="T17" fmla="*/ 162 h 253"/>
                <a:gd name="T18" fmla="*/ 225 w 270"/>
                <a:gd name="T19" fmla="*/ 158 h 253"/>
                <a:gd name="T20" fmla="*/ 219 w 270"/>
                <a:gd name="T21" fmla="*/ 163 h 253"/>
                <a:gd name="T22" fmla="*/ 113 w 270"/>
                <a:gd name="T23" fmla="*/ 240 h 253"/>
                <a:gd name="T24" fmla="*/ 35 w 270"/>
                <a:gd name="T25" fmla="*/ 165 h 253"/>
                <a:gd name="T26" fmla="*/ 78 w 270"/>
                <a:gd name="T27" fmla="*/ 56 h 253"/>
                <a:gd name="T28" fmla="*/ 172 w 270"/>
                <a:gd name="T29" fmla="*/ 13 h 253"/>
                <a:gd name="T30" fmla="*/ 236 w 270"/>
                <a:gd name="T31" fmla="*/ 81 h 253"/>
                <a:gd name="T32" fmla="*/ 235 w 270"/>
                <a:gd name="T33" fmla="*/ 96 h 253"/>
                <a:gd name="T34" fmla="*/ 241 w 270"/>
                <a:gd name="T35" fmla="*/ 100 h 253"/>
                <a:gd name="T36" fmla="*/ 248 w 270"/>
                <a:gd name="T37" fmla="*/ 93 h 253"/>
                <a:gd name="T38" fmla="*/ 270 w 270"/>
                <a:gd name="T39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253">
                  <a:moveTo>
                    <a:pt x="270" y="5"/>
                  </a:moveTo>
                  <a:cubicBezTo>
                    <a:pt x="270" y="3"/>
                    <a:pt x="269" y="0"/>
                    <a:pt x="265" y="0"/>
                  </a:cubicBezTo>
                  <a:cubicBezTo>
                    <a:pt x="263" y="0"/>
                    <a:pt x="262" y="1"/>
                    <a:pt x="259" y="5"/>
                  </a:cubicBezTo>
                  <a:lnTo>
                    <a:pt x="234" y="31"/>
                  </a:lnTo>
                  <a:cubicBezTo>
                    <a:pt x="230" y="27"/>
                    <a:pt x="211" y="0"/>
                    <a:pt x="168" y="0"/>
                  </a:cubicBezTo>
                  <a:cubicBezTo>
                    <a:pt x="83" y="0"/>
                    <a:pt x="0" y="75"/>
                    <a:pt x="0" y="154"/>
                  </a:cubicBezTo>
                  <a:cubicBezTo>
                    <a:pt x="0" y="211"/>
                    <a:pt x="45" y="253"/>
                    <a:pt x="107" y="253"/>
                  </a:cubicBezTo>
                  <a:cubicBezTo>
                    <a:pt x="126" y="253"/>
                    <a:pt x="160" y="249"/>
                    <a:pt x="196" y="219"/>
                  </a:cubicBezTo>
                  <a:cubicBezTo>
                    <a:pt x="223" y="195"/>
                    <a:pt x="231" y="165"/>
                    <a:pt x="231" y="162"/>
                  </a:cubicBezTo>
                  <a:cubicBezTo>
                    <a:pt x="231" y="158"/>
                    <a:pt x="227" y="158"/>
                    <a:pt x="225" y="158"/>
                  </a:cubicBezTo>
                  <a:cubicBezTo>
                    <a:pt x="220" y="158"/>
                    <a:pt x="220" y="159"/>
                    <a:pt x="219" y="163"/>
                  </a:cubicBezTo>
                  <a:cubicBezTo>
                    <a:pt x="204" y="211"/>
                    <a:pt x="156" y="240"/>
                    <a:pt x="113" y="240"/>
                  </a:cubicBezTo>
                  <a:cubicBezTo>
                    <a:pt x="76" y="240"/>
                    <a:pt x="35" y="220"/>
                    <a:pt x="35" y="165"/>
                  </a:cubicBezTo>
                  <a:cubicBezTo>
                    <a:pt x="35" y="155"/>
                    <a:pt x="38" y="100"/>
                    <a:pt x="78" y="56"/>
                  </a:cubicBezTo>
                  <a:cubicBezTo>
                    <a:pt x="102" y="29"/>
                    <a:pt x="138" y="13"/>
                    <a:pt x="172" y="13"/>
                  </a:cubicBezTo>
                  <a:cubicBezTo>
                    <a:pt x="212" y="13"/>
                    <a:pt x="236" y="42"/>
                    <a:pt x="236" y="81"/>
                  </a:cubicBezTo>
                  <a:cubicBezTo>
                    <a:pt x="236" y="91"/>
                    <a:pt x="235" y="94"/>
                    <a:pt x="235" y="96"/>
                  </a:cubicBezTo>
                  <a:cubicBezTo>
                    <a:pt x="235" y="100"/>
                    <a:pt x="239" y="100"/>
                    <a:pt x="241" y="100"/>
                  </a:cubicBezTo>
                  <a:cubicBezTo>
                    <a:pt x="247" y="100"/>
                    <a:pt x="247" y="99"/>
                    <a:pt x="248" y="93"/>
                  </a:cubicBezTo>
                  <a:lnTo>
                    <a:pt x="270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07">
              <a:extLst>
                <a:ext uri="{FF2B5EF4-FFF2-40B4-BE49-F238E27FC236}">
                  <a16:creationId xmlns:a16="http://schemas.microsoft.com/office/drawing/2014/main" id="{9443EF90-6D0A-446C-ACEC-93661951368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09884" y="2630488"/>
              <a:ext cx="44450" cy="46038"/>
            </a:xfrm>
            <a:custGeom>
              <a:avLst/>
              <a:gdLst>
                <a:gd name="T0" fmla="*/ 61 w 114"/>
                <a:gd name="T1" fmla="*/ 47 h 108"/>
                <a:gd name="T2" fmla="*/ 65 w 114"/>
                <a:gd name="T3" fmla="*/ 8 h 108"/>
                <a:gd name="T4" fmla="*/ 57 w 114"/>
                <a:gd name="T5" fmla="*/ 0 h 108"/>
                <a:gd name="T6" fmla="*/ 48 w 114"/>
                <a:gd name="T7" fmla="*/ 8 h 108"/>
                <a:gd name="T8" fmla="*/ 52 w 114"/>
                <a:gd name="T9" fmla="*/ 47 h 108"/>
                <a:gd name="T10" fmla="*/ 14 w 114"/>
                <a:gd name="T11" fmla="*/ 24 h 108"/>
                <a:gd name="T12" fmla="*/ 8 w 114"/>
                <a:gd name="T13" fmla="*/ 22 h 108"/>
                <a:gd name="T14" fmla="*/ 0 w 114"/>
                <a:gd name="T15" fmla="*/ 31 h 108"/>
                <a:gd name="T16" fmla="*/ 5 w 114"/>
                <a:gd name="T17" fmla="*/ 39 h 108"/>
                <a:gd name="T18" fmla="*/ 47 w 114"/>
                <a:gd name="T19" fmla="*/ 54 h 108"/>
                <a:gd name="T20" fmla="*/ 6 w 114"/>
                <a:gd name="T21" fmla="*/ 69 h 108"/>
                <a:gd name="T22" fmla="*/ 0 w 114"/>
                <a:gd name="T23" fmla="*/ 77 h 108"/>
                <a:gd name="T24" fmla="*/ 8 w 114"/>
                <a:gd name="T25" fmla="*/ 86 h 108"/>
                <a:gd name="T26" fmla="*/ 52 w 114"/>
                <a:gd name="T27" fmla="*/ 61 h 108"/>
                <a:gd name="T28" fmla="*/ 48 w 114"/>
                <a:gd name="T29" fmla="*/ 100 h 108"/>
                <a:gd name="T30" fmla="*/ 57 w 114"/>
                <a:gd name="T31" fmla="*/ 108 h 108"/>
                <a:gd name="T32" fmla="*/ 65 w 114"/>
                <a:gd name="T33" fmla="*/ 100 h 108"/>
                <a:gd name="T34" fmla="*/ 61 w 114"/>
                <a:gd name="T35" fmla="*/ 61 h 108"/>
                <a:gd name="T36" fmla="*/ 100 w 114"/>
                <a:gd name="T37" fmla="*/ 84 h 108"/>
                <a:gd name="T38" fmla="*/ 105 w 114"/>
                <a:gd name="T39" fmla="*/ 86 h 108"/>
                <a:gd name="T40" fmla="*/ 114 w 114"/>
                <a:gd name="T41" fmla="*/ 77 h 108"/>
                <a:gd name="T42" fmla="*/ 108 w 114"/>
                <a:gd name="T43" fmla="*/ 69 h 108"/>
                <a:gd name="T44" fmla="*/ 67 w 114"/>
                <a:gd name="T45" fmla="*/ 54 h 108"/>
                <a:gd name="T46" fmla="*/ 108 w 114"/>
                <a:gd name="T47" fmla="*/ 39 h 108"/>
                <a:gd name="T48" fmla="*/ 114 w 114"/>
                <a:gd name="T49" fmla="*/ 31 h 108"/>
                <a:gd name="T50" fmla="*/ 105 w 114"/>
                <a:gd name="T51" fmla="*/ 22 h 108"/>
                <a:gd name="T52" fmla="*/ 99 w 114"/>
                <a:gd name="T53" fmla="*/ 24 h 108"/>
                <a:gd name="T54" fmla="*/ 61 w 114"/>
                <a:gd name="T55" fmla="*/ 4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08">
                  <a:moveTo>
                    <a:pt x="61" y="47"/>
                  </a:moveTo>
                  <a:cubicBezTo>
                    <a:pt x="61" y="42"/>
                    <a:pt x="65" y="11"/>
                    <a:pt x="65" y="8"/>
                  </a:cubicBezTo>
                  <a:cubicBezTo>
                    <a:pt x="65" y="4"/>
                    <a:pt x="62" y="0"/>
                    <a:pt x="57" y="0"/>
                  </a:cubicBezTo>
                  <a:cubicBezTo>
                    <a:pt x="51" y="0"/>
                    <a:pt x="48" y="4"/>
                    <a:pt x="48" y="8"/>
                  </a:cubicBezTo>
                  <a:cubicBezTo>
                    <a:pt x="48" y="11"/>
                    <a:pt x="52" y="42"/>
                    <a:pt x="52" y="47"/>
                  </a:cubicBezTo>
                  <a:lnTo>
                    <a:pt x="14" y="24"/>
                  </a:lnTo>
                  <a:cubicBezTo>
                    <a:pt x="11" y="23"/>
                    <a:pt x="10" y="22"/>
                    <a:pt x="8" y="22"/>
                  </a:cubicBezTo>
                  <a:cubicBezTo>
                    <a:pt x="4" y="22"/>
                    <a:pt x="0" y="26"/>
                    <a:pt x="0" y="31"/>
                  </a:cubicBezTo>
                  <a:cubicBezTo>
                    <a:pt x="0" y="35"/>
                    <a:pt x="2" y="38"/>
                    <a:pt x="5" y="39"/>
                  </a:cubicBezTo>
                  <a:cubicBezTo>
                    <a:pt x="19" y="44"/>
                    <a:pt x="33" y="49"/>
                    <a:pt x="47" y="54"/>
                  </a:cubicBezTo>
                  <a:cubicBezTo>
                    <a:pt x="33" y="59"/>
                    <a:pt x="10" y="67"/>
                    <a:pt x="6" y="69"/>
                  </a:cubicBezTo>
                  <a:cubicBezTo>
                    <a:pt x="4" y="70"/>
                    <a:pt x="0" y="71"/>
                    <a:pt x="0" y="77"/>
                  </a:cubicBezTo>
                  <a:cubicBezTo>
                    <a:pt x="0" y="82"/>
                    <a:pt x="4" y="86"/>
                    <a:pt x="8" y="86"/>
                  </a:cubicBezTo>
                  <a:cubicBezTo>
                    <a:pt x="11" y="86"/>
                    <a:pt x="19" y="81"/>
                    <a:pt x="52" y="61"/>
                  </a:cubicBezTo>
                  <a:cubicBezTo>
                    <a:pt x="52" y="66"/>
                    <a:pt x="48" y="97"/>
                    <a:pt x="48" y="100"/>
                  </a:cubicBezTo>
                  <a:cubicBezTo>
                    <a:pt x="48" y="104"/>
                    <a:pt x="51" y="108"/>
                    <a:pt x="57" y="108"/>
                  </a:cubicBezTo>
                  <a:cubicBezTo>
                    <a:pt x="62" y="108"/>
                    <a:pt x="65" y="104"/>
                    <a:pt x="65" y="100"/>
                  </a:cubicBezTo>
                  <a:cubicBezTo>
                    <a:pt x="65" y="97"/>
                    <a:pt x="61" y="66"/>
                    <a:pt x="61" y="61"/>
                  </a:cubicBezTo>
                  <a:lnTo>
                    <a:pt x="100" y="84"/>
                  </a:lnTo>
                  <a:cubicBezTo>
                    <a:pt x="102" y="85"/>
                    <a:pt x="103" y="86"/>
                    <a:pt x="105" y="86"/>
                  </a:cubicBezTo>
                  <a:cubicBezTo>
                    <a:pt x="109" y="86"/>
                    <a:pt x="114" y="82"/>
                    <a:pt x="114" y="77"/>
                  </a:cubicBezTo>
                  <a:cubicBezTo>
                    <a:pt x="114" y="73"/>
                    <a:pt x="111" y="70"/>
                    <a:pt x="108" y="69"/>
                  </a:cubicBezTo>
                  <a:cubicBezTo>
                    <a:pt x="95" y="64"/>
                    <a:pt x="81" y="59"/>
                    <a:pt x="67" y="54"/>
                  </a:cubicBezTo>
                  <a:cubicBezTo>
                    <a:pt x="81" y="49"/>
                    <a:pt x="103" y="41"/>
                    <a:pt x="108" y="39"/>
                  </a:cubicBezTo>
                  <a:cubicBezTo>
                    <a:pt x="109" y="38"/>
                    <a:pt x="114" y="37"/>
                    <a:pt x="114" y="31"/>
                  </a:cubicBezTo>
                  <a:cubicBezTo>
                    <a:pt x="114" y="26"/>
                    <a:pt x="109" y="22"/>
                    <a:pt x="105" y="22"/>
                  </a:cubicBezTo>
                  <a:cubicBezTo>
                    <a:pt x="103" y="22"/>
                    <a:pt x="102" y="23"/>
                    <a:pt x="99" y="24"/>
                  </a:cubicBezTo>
                  <a:lnTo>
                    <a:pt x="61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266194D9-9876-41BC-A789-DCFC2A3933C1}"/>
              </a:ext>
            </a:extLst>
          </p:cNvPr>
          <p:cNvSpPr txBox="1"/>
          <p:nvPr/>
        </p:nvSpPr>
        <p:spPr>
          <a:xfrm>
            <a:off x="424871" y="4267199"/>
            <a:ext cx="7614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Hard even if we only require: Const.-Round &amp; </a:t>
            </a:r>
            <a:r>
              <a:rPr lang="en-US" sz="2200" dirty="0" err="1"/>
              <a:t>Simulatable</a:t>
            </a:r>
            <a:endParaRPr lang="en-US" sz="2000" dirty="0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359E1F8-02C2-42AD-BC21-E103B7F5EA8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126450" y="4383504"/>
            <a:ext cx="517515" cy="230893"/>
            <a:chOff x="2541584" y="2540000"/>
            <a:chExt cx="412750" cy="184151"/>
          </a:xfrm>
        </p:grpSpPr>
        <p:sp>
          <p:nvSpPr>
            <p:cNvPr id="197" name="Freeform 104">
              <a:extLst>
                <a:ext uri="{FF2B5EF4-FFF2-40B4-BE49-F238E27FC236}">
                  <a16:creationId xmlns:a16="http://schemas.microsoft.com/office/drawing/2014/main" id="{9F657D25-9272-47E5-92C2-FC96C655949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1584" y="2540000"/>
              <a:ext cx="88900" cy="155575"/>
            </a:xfrm>
            <a:custGeom>
              <a:avLst/>
              <a:gdLst>
                <a:gd name="T0" fmla="*/ 210 w 227"/>
                <a:gd name="T1" fmla="*/ 25 h 369"/>
                <a:gd name="T2" fmla="*/ 119 w 227"/>
                <a:gd name="T3" fmla="*/ 0 h 369"/>
                <a:gd name="T4" fmla="*/ 6 w 227"/>
                <a:gd name="T5" fmla="*/ 99 h 369"/>
                <a:gd name="T6" fmla="*/ 33 w 227"/>
                <a:gd name="T7" fmla="*/ 162 h 369"/>
                <a:gd name="T8" fmla="*/ 105 w 227"/>
                <a:gd name="T9" fmla="*/ 198 h 369"/>
                <a:gd name="T10" fmla="*/ 166 w 227"/>
                <a:gd name="T11" fmla="*/ 222 h 369"/>
                <a:gd name="T12" fmla="*/ 187 w 227"/>
                <a:gd name="T13" fmla="*/ 269 h 369"/>
                <a:gd name="T14" fmla="*/ 115 w 227"/>
                <a:gd name="T15" fmla="*/ 334 h 369"/>
                <a:gd name="T16" fmla="*/ 7 w 227"/>
                <a:gd name="T17" fmla="*/ 294 h 369"/>
                <a:gd name="T18" fmla="*/ 0 w 227"/>
                <a:gd name="T19" fmla="*/ 334 h 369"/>
                <a:gd name="T20" fmla="*/ 115 w 227"/>
                <a:gd name="T21" fmla="*/ 369 h 369"/>
                <a:gd name="T22" fmla="*/ 227 w 227"/>
                <a:gd name="T23" fmla="*/ 264 h 369"/>
                <a:gd name="T24" fmla="*/ 200 w 227"/>
                <a:gd name="T25" fmla="*/ 195 h 369"/>
                <a:gd name="T26" fmla="*/ 115 w 227"/>
                <a:gd name="T27" fmla="*/ 154 h 369"/>
                <a:gd name="T28" fmla="*/ 63 w 227"/>
                <a:gd name="T29" fmla="*/ 132 h 369"/>
                <a:gd name="T30" fmla="*/ 45 w 227"/>
                <a:gd name="T31" fmla="*/ 93 h 369"/>
                <a:gd name="T32" fmla="*/ 118 w 227"/>
                <a:gd name="T33" fmla="*/ 33 h 369"/>
                <a:gd name="T34" fmla="*/ 202 w 227"/>
                <a:gd name="T35" fmla="*/ 65 h 369"/>
                <a:gd name="T36" fmla="*/ 210 w 227"/>
                <a:gd name="T37" fmla="*/ 2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9">
                  <a:moveTo>
                    <a:pt x="210" y="25"/>
                  </a:moveTo>
                  <a:cubicBezTo>
                    <a:pt x="182" y="9"/>
                    <a:pt x="155" y="0"/>
                    <a:pt x="119" y="0"/>
                  </a:cubicBezTo>
                  <a:cubicBezTo>
                    <a:pt x="49" y="0"/>
                    <a:pt x="6" y="49"/>
                    <a:pt x="6" y="99"/>
                  </a:cubicBezTo>
                  <a:cubicBezTo>
                    <a:pt x="6" y="120"/>
                    <a:pt x="13" y="141"/>
                    <a:pt x="33" y="162"/>
                  </a:cubicBezTo>
                  <a:cubicBezTo>
                    <a:pt x="54" y="185"/>
                    <a:pt x="76" y="191"/>
                    <a:pt x="105" y="198"/>
                  </a:cubicBezTo>
                  <a:cubicBezTo>
                    <a:pt x="148" y="208"/>
                    <a:pt x="153" y="210"/>
                    <a:pt x="166" y="222"/>
                  </a:cubicBezTo>
                  <a:cubicBezTo>
                    <a:pt x="176" y="231"/>
                    <a:pt x="187" y="247"/>
                    <a:pt x="187" y="269"/>
                  </a:cubicBezTo>
                  <a:cubicBezTo>
                    <a:pt x="187" y="301"/>
                    <a:pt x="160" y="334"/>
                    <a:pt x="115" y="334"/>
                  </a:cubicBezTo>
                  <a:cubicBezTo>
                    <a:pt x="94" y="334"/>
                    <a:pt x="49" y="329"/>
                    <a:pt x="7" y="294"/>
                  </a:cubicBezTo>
                  <a:lnTo>
                    <a:pt x="0" y="334"/>
                  </a:lnTo>
                  <a:cubicBezTo>
                    <a:pt x="44" y="362"/>
                    <a:pt x="84" y="369"/>
                    <a:pt x="115" y="369"/>
                  </a:cubicBezTo>
                  <a:cubicBezTo>
                    <a:pt x="181" y="369"/>
                    <a:pt x="227" y="318"/>
                    <a:pt x="227" y="264"/>
                  </a:cubicBezTo>
                  <a:cubicBezTo>
                    <a:pt x="227" y="231"/>
                    <a:pt x="211" y="207"/>
                    <a:pt x="200" y="195"/>
                  </a:cubicBezTo>
                  <a:cubicBezTo>
                    <a:pt x="177" y="170"/>
                    <a:pt x="160" y="166"/>
                    <a:pt x="115" y="154"/>
                  </a:cubicBezTo>
                  <a:cubicBezTo>
                    <a:pt x="86" y="147"/>
                    <a:pt x="78" y="145"/>
                    <a:pt x="63" y="132"/>
                  </a:cubicBezTo>
                  <a:cubicBezTo>
                    <a:pt x="59" y="129"/>
                    <a:pt x="45" y="115"/>
                    <a:pt x="45" y="93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50"/>
                    <a:pt x="202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5">
              <a:extLst>
                <a:ext uri="{FF2B5EF4-FFF2-40B4-BE49-F238E27FC236}">
                  <a16:creationId xmlns:a16="http://schemas.microsoft.com/office/drawing/2014/main" id="{24B3EEA5-B9F9-4A50-8849-E1F3FEAAD37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647947" y="2544763"/>
              <a:ext cx="119063" cy="146050"/>
            </a:xfrm>
            <a:custGeom>
              <a:avLst/>
              <a:gdLst>
                <a:gd name="T0" fmla="*/ 174 w 303"/>
                <a:gd name="T1" fmla="*/ 32 h 344"/>
                <a:gd name="T2" fmla="*/ 218 w 303"/>
                <a:gd name="T3" fmla="*/ 32 h 344"/>
                <a:gd name="T4" fmla="*/ 236 w 303"/>
                <a:gd name="T5" fmla="*/ 33 h 344"/>
                <a:gd name="T6" fmla="*/ 303 w 303"/>
                <a:gd name="T7" fmla="*/ 33 h 344"/>
                <a:gd name="T8" fmla="*/ 303 w 303"/>
                <a:gd name="T9" fmla="*/ 0 h 344"/>
                <a:gd name="T10" fmla="*/ 0 w 303"/>
                <a:gd name="T11" fmla="*/ 0 h 344"/>
                <a:gd name="T12" fmla="*/ 0 w 303"/>
                <a:gd name="T13" fmla="*/ 33 h 344"/>
                <a:gd name="T14" fmla="*/ 67 w 303"/>
                <a:gd name="T15" fmla="*/ 33 h 344"/>
                <a:gd name="T16" fmla="*/ 85 w 303"/>
                <a:gd name="T17" fmla="*/ 32 h 344"/>
                <a:gd name="T18" fmla="*/ 130 w 303"/>
                <a:gd name="T19" fmla="*/ 32 h 344"/>
                <a:gd name="T20" fmla="*/ 130 w 303"/>
                <a:gd name="T21" fmla="*/ 344 h 344"/>
                <a:gd name="T22" fmla="*/ 174 w 303"/>
                <a:gd name="T23" fmla="*/ 344 h 344"/>
                <a:gd name="T24" fmla="*/ 174 w 303"/>
                <a:gd name="T25" fmla="*/ 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4">
                  <a:moveTo>
                    <a:pt x="174" y="32"/>
                  </a:moveTo>
                  <a:lnTo>
                    <a:pt x="218" y="32"/>
                  </a:lnTo>
                  <a:cubicBezTo>
                    <a:pt x="224" y="32"/>
                    <a:pt x="230" y="33"/>
                    <a:pt x="236" y="33"/>
                  </a:cubicBezTo>
                  <a:lnTo>
                    <a:pt x="303" y="33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67" y="33"/>
                  </a:lnTo>
                  <a:cubicBezTo>
                    <a:pt x="73" y="33"/>
                    <a:pt x="79" y="32"/>
                    <a:pt x="85" y="32"/>
                  </a:cubicBezTo>
                  <a:lnTo>
                    <a:pt x="130" y="32"/>
                  </a:lnTo>
                  <a:lnTo>
                    <a:pt x="130" y="344"/>
                  </a:lnTo>
                  <a:lnTo>
                    <a:pt x="174" y="344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Freeform 106">
              <a:extLst>
                <a:ext uri="{FF2B5EF4-FFF2-40B4-BE49-F238E27FC236}">
                  <a16:creationId xmlns:a16="http://schemas.microsoft.com/office/drawing/2014/main" id="{331207DE-0E84-49FE-B0B3-3D586970B011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784472" y="2617788"/>
              <a:ext cx="104775" cy="106363"/>
            </a:xfrm>
            <a:custGeom>
              <a:avLst/>
              <a:gdLst>
                <a:gd name="T0" fmla="*/ 270 w 270"/>
                <a:gd name="T1" fmla="*/ 5 h 253"/>
                <a:gd name="T2" fmla="*/ 265 w 270"/>
                <a:gd name="T3" fmla="*/ 0 h 253"/>
                <a:gd name="T4" fmla="*/ 259 w 270"/>
                <a:gd name="T5" fmla="*/ 5 h 253"/>
                <a:gd name="T6" fmla="*/ 234 w 270"/>
                <a:gd name="T7" fmla="*/ 31 h 253"/>
                <a:gd name="T8" fmla="*/ 168 w 270"/>
                <a:gd name="T9" fmla="*/ 0 h 253"/>
                <a:gd name="T10" fmla="*/ 0 w 270"/>
                <a:gd name="T11" fmla="*/ 154 h 253"/>
                <a:gd name="T12" fmla="*/ 107 w 270"/>
                <a:gd name="T13" fmla="*/ 253 h 253"/>
                <a:gd name="T14" fmla="*/ 196 w 270"/>
                <a:gd name="T15" fmla="*/ 219 h 253"/>
                <a:gd name="T16" fmla="*/ 231 w 270"/>
                <a:gd name="T17" fmla="*/ 162 h 253"/>
                <a:gd name="T18" fmla="*/ 225 w 270"/>
                <a:gd name="T19" fmla="*/ 158 h 253"/>
                <a:gd name="T20" fmla="*/ 219 w 270"/>
                <a:gd name="T21" fmla="*/ 163 h 253"/>
                <a:gd name="T22" fmla="*/ 113 w 270"/>
                <a:gd name="T23" fmla="*/ 240 h 253"/>
                <a:gd name="T24" fmla="*/ 35 w 270"/>
                <a:gd name="T25" fmla="*/ 165 h 253"/>
                <a:gd name="T26" fmla="*/ 78 w 270"/>
                <a:gd name="T27" fmla="*/ 56 h 253"/>
                <a:gd name="T28" fmla="*/ 172 w 270"/>
                <a:gd name="T29" fmla="*/ 13 h 253"/>
                <a:gd name="T30" fmla="*/ 236 w 270"/>
                <a:gd name="T31" fmla="*/ 81 h 253"/>
                <a:gd name="T32" fmla="*/ 235 w 270"/>
                <a:gd name="T33" fmla="*/ 96 h 253"/>
                <a:gd name="T34" fmla="*/ 241 w 270"/>
                <a:gd name="T35" fmla="*/ 100 h 253"/>
                <a:gd name="T36" fmla="*/ 248 w 270"/>
                <a:gd name="T37" fmla="*/ 93 h 253"/>
                <a:gd name="T38" fmla="*/ 270 w 270"/>
                <a:gd name="T39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253">
                  <a:moveTo>
                    <a:pt x="270" y="5"/>
                  </a:moveTo>
                  <a:cubicBezTo>
                    <a:pt x="270" y="3"/>
                    <a:pt x="269" y="0"/>
                    <a:pt x="265" y="0"/>
                  </a:cubicBezTo>
                  <a:cubicBezTo>
                    <a:pt x="263" y="0"/>
                    <a:pt x="262" y="1"/>
                    <a:pt x="259" y="5"/>
                  </a:cubicBezTo>
                  <a:lnTo>
                    <a:pt x="234" y="31"/>
                  </a:lnTo>
                  <a:cubicBezTo>
                    <a:pt x="230" y="27"/>
                    <a:pt x="211" y="0"/>
                    <a:pt x="168" y="0"/>
                  </a:cubicBezTo>
                  <a:cubicBezTo>
                    <a:pt x="83" y="0"/>
                    <a:pt x="0" y="75"/>
                    <a:pt x="0" y="154"/>
                  </a:cubicBezTo>
                  <a:cubicBezTo>
                    <a:pt x="0" y="211"/>
                    <a:pt x="45" y="253"/>
                    <a:pt x="107" y="253"/>
                  </a:cubicBezTo>
                  <a:cubicBezTo>
                    <a:pt x="126" y="253"/>
                    <a:pt x="160" y="249"/>
                    <a:pt x="196" y="219"/>
                  </a:cubicBezTo>
                  <a:cubicBezTo>
                    <a:pt x="223" y="195"/>
                    <a:pt x="231" y="165"/>
                    <a:pt x="231" y="162"/>
                  </a:cubicBezTo>
                  <a:cubicBezTo>
                    <a:pt x="231" y="158"/>
                    <a:pt x="227" y="158"/>
                    <a:pt x="225" y="158"/>
                  </a:cubicBezTo>
                  <a:cubicBezTo>
                    <a:pt x="220" y="158"/>
                    <a:pt x="220" y="159"/>
                    <a:pt x="219" y="163"/>
                  </a:cubicBezTo>
                  <a:cubicBezTo>
                    <a:pt x="204" y="211"/>
                    <a:pt x="156" y="240"/>
                    <a:pt x="113" y="240"/>
                  </a:cubicBezTo>
                  <a:cubicBezTo>
                    <a:pt x="76" y="240"/>
                    <a:pt x="35" y="220"/>
                    <a:pt x="35" y="165"/>
                  </a:cubicBezTo>
                  <a:cubicBezTo>
                    <a:pt x="35" y="155"/>
                    <a:pt x="38" y="100"/>
                    <a:pt x="78" y="56"/>
                  </a:cubicBezTo>
                  <a:cubicBezTo>
                    <a:pt x="102" y="29"/>
                    <a:pt x="138" y="13"/>
                    <a:pt x="172" y="13"/>
                  </a:cubicBezTo>
                  <a:cubicBezTo>
                    <a:pt x="212" y="13"/>
                    <a:pt x="236" y="42"/>
                    <a:pt x="236" y="81"/>
                  </a:cubicBezTo>
                  <a:cubicBezTo>
                    <a:pt x="236" y="91"/>
                    <a:pt x="235" y="94"/>
                    <a:pt x="235" y="96"/>
                  </a:cubicBezTo>
                  <a:cubicBezTo>
                    <a:pt x="235" y="100"/>
                    <a:pt x="239" y="100"/>
                    <a:pt x="241" y="100"/>
                  </a:cubicBezTo>
                  <a:cubicBezTo>
                    <a:pt x="247" y="100"/>
                    <a:pt x="247" y="99"/>
                    <a:pt x="248" y="93"/>
                  </a:cubicBezTo>
                  <a:lnTo>
                    <a:pt x="270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7">
              <a:extLst>
                <a:ext uri="{FF2B5EF4-FFF2-40B4-BE49-F238E27FC236}">
                  <a16:creationId xmlns:a16="http://schemas.microsoft.com/office/drawing/2014/main" id="{9BC699CA-5A63-45D3-B9A1-2ECB80DDE99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09884" y="2630488"/>
              <a:ext cx="44450" cy="46038"/>
            </a:xfrm>
            <a:custGeom>
              <a:avLst/>
              <a:gdLst>
                <a:gd name="T0" fmla="*/ 61 w 114"/>
                <a:gd name="T1" fmla="*/ 47 h 108"/>
                <a:gd name="T2" fmla="*/ 65 w 114"/>
                <a:gd name="T3" fmla="*/ 8 h 108"/>
                <a:gd name="T4" fmla="*/ 57 w 114"/>
                <a:gd name="T5" fmla="*/ 0 h 108"/>
                <a:gd name="T6" fmla="*/ 48 w 114"/>
                <a:gd name="T7" fmla="*/ 8 h 108"/>
                <a:gd name="T8" fmla="*/ 52 w 114"/>
                <a:gd name="T9" fmla="*/ 47 h 108"/>
                <a:gd name="T10" fmla="*/ 14 w 114"/>
                <a:gd name="T11" fmla="*/ 24 h 108"/>
                <a:gd name="T12" fmla="*/ 8 w 114"/>
                <a:gd name="T13" fmla="*/ 22 h 108"/>
                <a:gd name="T14" fmla="*/ 0 w 114"/>
                <a:gd name="T15" fmla="*/ 31 h 108"/>
                <a:gd name="T16" fmla="*/ 5 w 114"/>
                <a:gd name="T17" fmla="*/ 39 h 108"/>
                <a:gd name="T18" fmla="*/ 47 w 114"/>
                <a:gd name="T19" fmla="*/ 54 h 108"/>
                <a:gd name="T20" fmla="*/ 6 w 114"/>
                <a:gd name="T21" fmla="*/ 69 h 108"/>
                <a:gd name="T22" fmla="*/ 0 w 114"/>
                <a:gd name="T23" fmla="*/ 77 h 108"/>
                <a:gd name="T24" fmla="*/ 8 w 114"/>
                <a:gd name="T25" fmla="*/ 86 h 108"/>
                <a:gd name="T26" fmla="*/ 52 w 114"/>
                <a:gd name="T27" fmla="*/ 61 h 108"/>
                <a:gd name="T28" fmla="*/ 48 w 114"/>
                <a:gd name="T29" fmla="*/ 100 h 108"/>
                <a:gd name="T30" fmla="*/ 57 w 114"/>
                <a:gd name="T31" fmla="*/ 108 h 108"/>
                <a:gd name="T32" fmla="*/ 65 w 114"/>
                <a:gd name="T33" fmla="*/ 100 h 108"/>
                <a:gd name="T34" fmla="*/ 61 w 114"/>
                <a:gd name="T35" fmla="*/ 61 h 108"/>
                <a:gd name="T36" fmla="*/ 100 w 114"/>
                <a:gd name="T37" fmla="*/ 84 h 108"/>
                <a:gd name="T38" fmla="*/ 105 w 114"/>
                <a:gd name="T39" fmla="*/ 86 h 108"/>
                <a:gd name="T40" fmla="*/ 114 w 114"/>
                <a:gd name="T41" fmla="*/ 77 h 108"/>
                <a:gd name="T42" fmla="*/ 108 w 114"/>
                <a:gd name="T43" fmla="*/ 69 h 108"/>
                <a:gd name="T44" fmla="*/ 67 w 114"/>
                <a:gd name="T45" fmla="*/ 54 h 108"/>
                <a:gd name="T46" fmla="*/ 108 w 114"/>
                <a:gd name="T47" fmla="*/ 39 h 108"/>
                <a:gd name="T48" fmla="*/ 114 w 114"/>
                <a:gd name="T49" fmla="*/ 31 h 108"/>
                <a:gd name="T50" fmla="*/ 105 w 114"/>
                <a:gd name="T51" fmla="*/ 22 h 108"/>
                <a:gd name="T52" fmla="*/ 99 w 114"/>
                <a:gd name="T53" fmla="*/ 24 h 108"/>
                <a:gd name="T54" fmla="*/ 61 w 114"/>
                <a:gd name="T55" fmla="*/ 4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08">
                  <a:moveTo>
                    <a:pt x="61" y="47"/>
                  </a:moveTo>
                  <a:cubicBezTo>
                    <a:pt x="61" y="42"/>
                    <a:pt x="65" y="11"/>
                    <a:pt x="65" y="8"/>
                  </a:cubicBezTo>
                  <a:cubicBezTo>
                    <a:pt x="65" y="4"/>
                    <a:pt x="62" y="0"/>
                    <a:pt x="57" y="0"/>
                  </a:cubicBezTo>
                  <a:cubicBezTo>
                    <a:pt x="51" y="0"/>
                    <a:pt x="48" y="4"/>
                    <a:pt x="48" y="8"/>
                  </a:cubicBezTo>
                  <a:cubicBezTo>
                    <a:pt x="48" y="11"/>
                    <a:pt x="52" y="42"/>
                    <a:pt x="52" y="47"/>
                  </a:cubicBezTo>
                  <a:lnTo>
                    <a:pt x="14" y="24"/>
                  </a:lnTo>
                  <a:cubicBezTo>
                    <a:pt x="11" y="23"/>
                    <a:pt x="10" y="22"/>
                    <a:pt x="8" y="22"/>
                  </a:cubicBezTo>
                  <a:cubicBezTo>
                    <a:pt x="4" y="22"/>
                    <a:pt x="0" y="26"/>
                    <a:pt x="0" y="31"/>
                  </a:cubicBezTo>
                  <a:cubicBezTo>
                    <a:pt x="0" y="35"/>
                    <a:pt x="2" y="38"/>
                    <a:pt x="5" y="39"/>
                  </a:cubicBezTo>
                  <a:cubicBezTo>
                    <a:pt x="19" y="44"/>
                    <a:pt x="33" y="49"/>
                    <a:pt x="47" y="54"/>
                  </a:cubicBezTo>
                  <a:cubicBezTo>
                    <a:pt x="33" y="59"/>
                    <a:pt x="10" y="67"/>
                    <a:pt x="6" y="69"/>
                  </a:cubicBezTo>
                  <a:cubicBezTo>
                    <a:pt x="4" y="70"/>
                    <a:pt x="0" y="71"/>
                    <a:pt x="0" y="77"/>
                  </a:cubicBezTo>
                  <a:cubicBezTo>
                    <a:pt x="0" y="82"/>
                    <a:pt x="4" y="86"/>
                    <a:pt x="8" y="86"/>
                  </a:cubicBezTo>
                  <a:cubicBezTo>
                    <a:pt x="11" y="86"/>
                    <a:pt x="19" y="81"/>
                    <a:pt x="52" y="61"/>
                  </a:cubicBezTo>
                  <a:cubicBezTo>
                    <a:pt x="52" y="66"/>
                    <a:pt x="48" y="97"/>
                    <a:pt x="48" y="100"/>
                  </a:cubicBezTo>
                  <a:cubicBezTo>
                    <a:pt x="48" y="104"/>
                    <a:pt x="51" y="108"/>
                    <a:pt x="57" y="108"/>
                  </a:cubicBezTo>
                  <a:cubicBezTo>
                    <a:pt x="62" y="108"/>
                    <a:pt x="65" y="104"/>
                    <a:pt x="65" y="100"/>
                  </a:cubicBezTo>
                  <a:cubicBezTo>
                    <a:pt x="65" y="97"/>
                    <a:pt x="61" y="66"/>
                    <a:pt x="61" y="61"/>
                  </a:cubicBezTo>
                  <a:lnTo>
                    <a:pt x="100" y="84"/>
                  </a:lnTo>
                  <a:cubicBezTo>
                    <a:pt x="102" y="85"/>
                    <a:pt x="103" y="86"/>
                    <a:pt x="105" y="86"/>
                  </a:cubicBezTo>
                  <a:cubicBezTo>
                    <a:pt x="109" y="86"/>
                    <a:pt x="114" y="82"/>
                    <a:pt x="114" y="77"/>
                  </a:cubicBezTo>
                  <a:cubicBezTo>
                    <a:pt x="114" y="73"/>
                    <a:pt x="111" y="70"/>
                    <a:pt x="108" y="69"/>
                  </a:cubicBezTo>
                  <a:cubicBezTo>
                    <a:pt x="95" y="64"/>
                    <a:pt x="81" y="59"/>
                    <a:pt x="67" y="54"/>
                  </a:cubicBezTo>
                  <a:cubicBezTo>
                    <a:pt x="81" y="49"/>
                    <a:pt x="103" y="41"/>
                    <a:pt x="108" y="39"/>
                  </a:cubicBezTo>
                  <a:cubicBezTo>
                    <a:pt x="109" y="38"/>
                    <a:pt x="114" y="37"/>
                    <a:pt x="114" y="31"/>
                  </a:cubicBezTo>
                  <a:cubicBezTo>
                    <a:pt x="114" y="26"/>
                    <a:pt x="109" y="22"/>
                    <a:pt x="105" y="22"/>
                  </a:cubicBezTo>
                  <a:cubicBezTo>
                    <a:pt x="103" y="22"/>
                    <a:pt x="102" y="23"/>
                    <a:pt x="99" y="24"/>
                  </a:cubicBezTo>
                  <a:lnTo>
                    <a:pt x="61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9FC8F369-91EF-4EC0-9180-F4528834077C}"/>
              </a:ext>
            </a:extLst>
          </p:cNvPr>
          <p:cNvSpPr txBox="1"/>
          <p:nvPr/>
        </p:nvSpPr>
        <p:spPr>
          <a:xfrm>
            <a:off x="428625" y="4932218"/>
            <a:ext cx="5300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Reason: </a:t>
            </a:r>
            <a:r>
              <a:rPr lang="en-US" sz="2200" dirty="0"/>
              <a:t>Such an </a:t>
            </a:r>
            <a:r>
              <a:rPr lang="en-US" sz="2200" dirty="0" err="1"/>
              <a:t>ExtCom</a:t>
            </a:r>
            <a:r>
              <a:rPr lang="en-US" sz="2200" dirty="0"/>
              <a:t> =&gt; Const.-Round ZK </a:t>
            </a:r>
          </a:p>
        </p:txBody>
      </p:sp>
      <p:sp>
        <p:nvSpPr>
          <p:cNvPr id="202" name="Left Bracket 201">
            <a:extLst>
              <a:ext uri="{FF2B5EF4-FFF2-40B4-BE49-F238E27FC236}">
                <a16:creationId xmlns:a16="http://schemas.microsoft.com/office/drawing/2014/main" id="{65DF4701-9FD7-40DE-9FB8-DD4C9B430053}"/>
              </a:ext>
            </a:extLst>
          </p:cNvPr>
          <p:cNvSpPr/>
          <p:nvPr/>
        </p:nvSpPr>
        <p:spPr>
          <a:xfrm rot="16200000">
            <a:off x="4604000" y="4487753"/>
            <a:ext cx="112829" cy="1841893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1B3ED9B9-3AB7-43D7-A32C-0BB2E047BA60}"/>
              </a:ext>
            </a:extLst>
          </p:cNvPr>
          <p:cNvCxnSpPr>
            <a:cxnSpLocks/>
          </p:cNvCxnSpPr>
          <p:nvPr/>
        </p:nvCxnSpPr>
        <p:spPr>
          <a:xfrm>
            <a:off x="4609980" y="5455878"/>
            <a:ext cx="0" cy="5102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6F77C3CF-64EA-4FD4-8D57-5294202F0249}"/>
                  </a:ext>
                </a:extLst>
              </p:cNvPr>
              <p:cNvSpPr txBox="1"/>
              <p:nvPr/>
            </p:nvSpPr>
            <p:spPr>
              <a:xfrm>
                <a:off x="3069359" y="6003348"/>
                <a:ext cx="80818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dirty="0"/>
                  <a:t>Impossible by [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CCLY21</a:t>
                </a:r>
                <a:r>
                  <a:rPr lang="en-US" sz="2200" dirty="0"/>
                  <a:t>] (unless </a:t>
                </a:r>
                <a:r>
                  <a:rPr lang="en-US" sz="2200" dirty="0" err="1"/>
                  <a:t>nBB</a:t>
                </a:r>
                <a:r>
                  <a:rPr lang="en-US" sz="2200" dirty="0"/>
                  <a:t> security </a:t>
                </a:r>
                <a:r>
                  <a:rPr lang="en-US" sz="2200" dirty="0" err="1"/>
                  <a:t>reduciton</a:t>
                </a:r>
                <a:r>
                  <a:rPr lang="en-US" sz="22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NP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sz="2200" dirty="0"/>
                  <a:t> )</a:t>
                </a:r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6F77C3CF-64EA-4FD4-8D57-5294202F0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59" y="6003348"/>
                <a:ext cx="8081818" cy="430887"/>
              </a:xfrm>
              <a:prstGeom prst="rect">
                <a:avLst/>
              </a:prstGeom>
              <a:blipFill>
                <a:blip r:embed="rId12"/>
                <a:stretch>
                  <a:fillRect l="-981" t="-10000" r="-22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3FFA4004-CECB-4729-8630-476347DB1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7022"/>
              </p:ext>
            </p:extLst>
          </p:nvPr>
        </p:nvGraphicFramePr>
        <p:xfrm>
          <a:off x="1536699" y="2215091"/>
          <a:ext cx="84904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096">
                  <a:extLst>
                    <a:ext uri="{9D8B030D-6E8A-4147-A177-3AD203B41FA5}">
                      <a16:colId xmlns:a16="http://schemas.microsoft.com/office/drawing/2014/main" val="1012752156"/>
                    </a:ext>
                  </a:extLst>
                </a:gridCol>
                <a:gridCol w="1698096">
                  <a:extLst>
                    <a:ext uri="{9D8B030D-6E8A-4147-A177-3AD203B41FA5}">
                      <a16:colId xmlns:a16="http://schemas.microsoft.com/office/drawing/2014/main" val="4154518602"/>
                    </a:ext>
                  </a:extLst>
                </a:gridCol>
                <a:gridCol w="1698096">
                  <a:extLst>
                    <a:ext uri="{9D8B030D-6E8A-4147-A177-3AD203B41FA5}">
                      <a16:colId xmlns:a16="http://schemas.microsoft.com/office/drawing/2014/main" val="221297598"/>
                    </a:ext>
                  </a:extLst>
                </a:gridCol>
                <a:gridCol w="1698096">
                  <a:extLst>
                    <a:ext uri="{9D8B030D-6E8A-4147-A177-3AD203B41FA5}">
                      <a16:colId xmlns:a16="http://schemas.microsoft.com/office/drawing/2014/main" val="1137351561"/>
                    </a:ext>
                  </a:extLst>
                </a:gridCol>
                <a:gridCol w="1698096">
                  <a:extLst>
                    <a:ext uri="{9D8B030D-6E8A-4147-A177-3AD203B41FA5}">
                      <a16:colId xmlns:a16="http://schemas.microsoft.com/office/drawing/2014/main" val="1871876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Black-Box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# of 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Comp.&amp;Comm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29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[HSS11,LN11]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Polynomial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Classical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4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[BS20]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Classical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QFHE+LWE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73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[GLSV21]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Polynomial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PQ-OWFs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26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[BCKM21]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Polynomial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PQ-OWFs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729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8DD9D4-347E-4BA4-A9BC-0496D72ADF0C}"/>
              </a:ext>
            </a:extLst>
          </p:cNvPr>
          <p:cNvSpPr txBox="1"/>
          <p:nvPr/>
        </p:nvSpPr>
        <p:spPr>
          <a:xfrm>
            <a:off x="1562099" y="1704975"/>
            <a:ext cx="8448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xisting Results for PQ-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ExtCom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201" grpId="0"/>
      <p:bldP spid="202" grpId="0" animBg="1"/>
      <p:bldP spid="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FCEDF5-2D4A-428C-AC3F-AD74CD4F5B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Relaxing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-Simulation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FCEDF5-2D4A-428C-AC3F-AD74CD4F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6"/>
                <a:stretch>
                  <a:fillRect l="-2029" t="-7092" b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98A537-CAC8-492B-A7CF-55FBF718A8DD}"/>
                  </a:ext>
                </a:extLst>
              </p:cNvPr>
              <p:cNvSpPr txBox="1"/>
              <p:nvPr/>
            </p:nvSpPr>
            <p:spPr>
              <a:xfrm>
                <a:off x="387927" y="1117600"/>
                <a:ext cx="11693237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The Sim-Extractors takes an additional para.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. For any noticeable function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98A537-CAC8-492B-A7CF-55FBF718A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7" y="1117600"/>
                <a:ext cx="11693237" cy="453137"/>
              </a:xfrm>
              <a:prstGeom prst="rect">
                <a:avLst/>
              </a:prstGeom>
              <a:blipFill>
                <a:blip r:embed="rId37"/>
                <a:stretch>
                  <a:fillRect l="-678" t="-2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399D286-A88F-465A-85CE-8CD43AEEB0B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09884" y="2215912"/>
            <a:ext cx="2311401" cy="357188"/>
            <a:chOff x="1450975" y="4903788"/>
            <a:chExt cx="2311401" cy="357188"/>
          </a:xfrm>
        </p:grpSpPr>
        <p:sp>
          <p:nvSpPr>
            <p:cNvPr id="6" name="Freeform 63">
              <a:extLst>
                <a:ext uri="{FF2B5EF4-FFF2-40B4-BE49-F238E27FC236}">
                  <a16:creationId xmlns:a16="http://schemas.microsoft.com/office/drawing/2014/main" id="{E6E88DA9-02D8-40A7-8208-7840F1446169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450975" y="4903788"/>
              <a:ext cx="68263" cy="357188"/>
            </a:xfrm>
            <a:custGeom>
              <a:avLst/>
              <a:gdLst>
                <a:gd name="T0" fmla="*/ 130 w 130"/>
                <a:gd name="T1" fmla="*/ 593 h 598"/>
                <a:gd name="T2" fmla="*/ 128 w 130"/>
                <a:gd name="T3" fmla="*/ 589 h 598"/>
                <a:gd name="T4" fmla="*/ 50 w 130"/>
                <a:gd name="T5" fmla="*/ 443 h 598"/>
                <a:gd name="T6" fmla="*/ 34 w 130"/>
                <a:gd name="T7" fmla="*/ 299 h 598"/>
                <a:gd name="T8" fmla="*/ 126 w 130"/>
                <a:gd name="T9" fmla="*/ 11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7 h 598"/>
                <a:gd name="T16" fmla="*/ 0 w 130"/>
                <a:gd name="T17" fmla="*/ 299 h 598"/>
                <a:gd name="T18" fmla="*/ 78 w 130"/>
                <a:gd name="T19" fmla="*/ 554 h 598"/>
                <a:gd name="T20" fmla="*/ 124 w 130"/>
                <a:gd name="T21" fmla="*/ 598 h 598"/>
                <a:gd name="T22" fmla="*/ 130 w 130"/>
                <a:gd name="T23" fmla="*/ 5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3"/>
                  </a:moveTo>
                  <a:cubicBezTo>
                    <a:pt x="130" y="591"/>
                    <a:pt x="129" y="590"/>
                    <a:pt x="128" y="589"/>
                  </a:cubicBezTo>
                  <a:cubicBezTo>
                    <a:pt x="105" y="564"/>
                    <a:pt x="71" y="524"/>
                    <a:pt x="50" y="443"/>
                  </a:cubicBezTo>
                  <a:cubicBezTo>
                    <a:pt x="39" y="397"/>
                    <a:pt x="34" y="346"/>
                    <a:pt x="34" y="299"/>
                  </a:cubicBezTo>
                  <a:cubicBezTo>
                    <a:pt x="34" y="168"/>
                    <a:pt x="66" y="76"/>
                    <a:pt x="126" y="11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7" y="0"/>
                    <a:pt x="90" y="30"/>
                    <a:pt x="83" y="37"/>
                  </a:cubicBezTo>
                  <a:cubicBezTo>
                    <a:pt x="32" y="98"/>
                    <a:pt x="0" y="187"/>
                    <a:pt x="0" y="299"/>
                  </a:cubicBezTo>
                  <a:cubicBezTo>
                    <a:pt x="0" y="370"/>
                    <a:pt x="13" y="470"/>
                    <a:pt x="78" y="554"/>
                  </a:cubicBezTo>
                  <a:cubicBezTo>
                    <a:pt x="83" y="560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B0E9E905-4125-4D3D-B756-3FBDAAB9AB8F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543050" y="4943476"/>
              <a:ext cx="119063" cy="220663"/>
            </a:xfrm>
            <a:custGeom>
              <a:avLst/>
              <a:gdLst>
                <a:gd name="T0" fmla="*/ 210 w 227"/>
                <a:gd name="T1" fmla="*/ 25 h 369"/>
                <a:gd name="T2" fmla="*/ 119 w 227"/>
                <a:gd name="T3" fmla="*/ 0 h 369"/>
                <a:gd name="T4" fmla="*/ 6 w 227"/>
                <a:gd name="T5" fmla="*/ 99 h 369"/>
                <a:gd name="T6" fmla="*/ 33 w 227"/>
                <a:gd name="T7" fmla="*/ 162 h 369"/>
                <a:gd name="T8" fmla="*/ 106 w 227"/>
                <a:gd name="T9" fmla="*/ 198 h 369"/>
                <a:gd name="T10" fmla="*/ 167 w 227"/>
                <a:gd name="T11" fmla="*/ 222 h 369"/>
                <a:gd name="T12" fmla="*/ 188 w 227"/>
                <a:gd name="T13" fmla="*/ 268 h 369"/>
                <a:gd name="T14" fmla="*/ 115 w 227"/>
                <a:gd name="T15" fmla="*/ 334 h 369"/>
                <a:gd name="T16" fmla="*/ 8 w 227"/>
                <a:gd name="T17" fmla="*/ 294 h 369"/>
                <a:gd name="T18" fmla="*/ 0 w 227"/>
                <a:gd name="T19" fmla="*/ 334 h 369"/>
                <a:gd name="T20" fmla="*/ 116 w 227"/>
                <a:gd name="T21" fmla="*/ 369 h 369"/>
                <a:gd name="T22" fmla="*/ 227 w 227"/>
                <a:gd name="T23" fmla="*/ 263 h 369"/>
                <a:gd name="T24" fmla="*/ 201 w 227"/>
                <a:gd name="T25" fmla="*/ 195 h 369"/>
                <a:gd name="T26" fmla="*/ 115 w 227"/>
                <a:gd name="T27" fmla="*/ 154 h 369"/>
                <a:gd name="T28" fmla="*/ 63 w 227"/>
                <a:gd name="T29" fmla="*/ 132 h 369"/>
                <a:gd name="T30" fmla="*/ 46 w 227"/>
                <a:gd name="T31" fmla="*/ 93 h 369"/>
                <a:gd name="T32" fmla="*/ 119 w 227"/>
                <a:gd name="T33" fmla="*/ 33 h 369"/>
                <a:gd name="T34" fmla="*/ 203 w 227"/>
                <a:gd name="T35" fmla="*/ 65 h 369"/>
                <a:gd name="T36" fmla="*/ 210 w 227"/>
                <a:gd name="T37" fmla="*/ 2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9">
                  <a:moveTo>
                    <a:pt x="210" y="25"/>
                  </a:moveTo>
                  <a:cubicBezTo>
                    <a:pt x="183" y="9"/>
                    <a:pt x="156" y="0"/>
                    <a:pt x="119" y="0"/>
                  </a:cubicBezTo>
                  <a:cubicBezTo>
                    <a:pt x="50" y="0"/>
                    <a:pt x="6" y="49"/>
                    <a:pt x="6" y="99"/>
                  </a:cubicBezTo>
                  <a:cubicBezTo>
                    <a:pt x="6" y="120"/>
                    <a:pt x="13" y="141"/>
                    <a:pt x="33" y="162"/>
                  </a:cubicBezTo>
                  <a:cubicBezTo>
                    <a:pt x="54" y="185"/>
                    <a:pt x="76" y="191"/>
                    <a:pt x="106" y="198"/>
                  </a:cubicBezTo>
                  <a:cubicBezTo>
                    <a:pt x="148" y="208"/>
                    <a:pt x="153" y="210"/>
                    <a:pt x="167" y="222"/>
                  </a:cubicBezTo>
                  <a:cubicBezTo>
                    <a:pt x="177" y="231"/>
                    <a:pt x="188" y="247"/>
                    <a:pt x="188" y="268"/>
                  </a:cubicBezTo>
                  <a:cubicBezTo>
                    <a:pt x="188" y="301"/>
                    <a:pt x="161" y="334"/>
                    <a:pt x="115" y="334"/>
                  </a:cubicBezTo>
                  <a:cubicBezTo>
                    <a:pt x="95" y="334"/>
                    <a:pt x="50" y="329"/>
                    <a:pt x="8" y="294"/>
                  </a:cubicBezTo>
                  <a:lnTo>
                    <a:pt x="0" y="334"/>
                  </a:lnTo>
                  <a:cubicBezTo>
                    <a:pt x="44" y="362"/>
                    <a:pt x="84" y="369"/>
                    <a:pt x="116" y="369"/>
                  </a:cubicBezTo>
                  <a:cubicBezTo>
                    <a:pt x="181" y="369"/>
                    <a:pt x="227" y="318"/>
                    <a:pt x="227" y="263"/>
                  </a:cubicBezTo>
                  <a:cubicBezTo>
                    <a:pt x="227" y="231"/>
                    <a:pt x="212" y="207"/>
                    <a:pt x="201" y="195"/>
                  </a:cubicBezTo>
                  <a:cubicBezTo>
                    <a:pt x="177" y="170"/>
                    <a:pt x="161" y="166"/>
                    <a:pt x="115" y="154"/>
                  </a:cubicBezTo>
                  <a:cubicBezTo>
                    <a:pt x="86" y="147"/>
                    <a:pt x="78" y="145"/>
                    <a:pt x="63" y="132"/>
                  </a:cubicBezTo>
                  <a:cubicBezTo>
                    <a:pt x="60" y="129"/>
                    <a:pt x="46" y="115"/>
                    <a:pt x="46" y="93"/>
                  </a:cubicBezTo>
                  <a:cubicBezTo>
                    <a:pt x="46" y="63"/>
                    <a:pt x="73" y="33"/>
                    <a:pt x="119" y="33"/>
                  </a:cubicBezTo>
                  <a:cubicBezTo>
                    <a:pt x="161" y="33"/>
                    <a:pt x="184" y="50"/>
                    <a:pt x="203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E6220500-2E90-4345-8AD4-361139014386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685925" y="4951413"/>
              <a:ext cx="160338" cy="206375"/>
            </a:xfrm>
            <a:custGeom>
              <a:avLst/>
              <a:gdLst>
                <a:gd name="T0" fmla="*/ 174 w 303"/>
                <a:gd name="T1" fmla="*/ 32 h 344"/>
                <a:gd name="T2" fmla="*/ 219 w 303"/>
                <a:gd name="T3" fmla="*/ 32 h 344"/>
                <a:gd name="T4" fmla="*/ 237 w 303"/>
                <a:gd name="T5" fmla="*/ 33 h 344"/>
                <a:gd name="T6" fmla="*/ 303 w 303"/>
                <a:gd name="T7" fmla="*/ 33 h 344"/>
                <a:gd name="T8" fmla="*/ 303 w 303"/>
                <a:gd name="T9" fmla="*/ 0 h 344"/>
                <a:gd name="T10" fmla="*/ 0 w 303"/>
                <a:gd name="T11" fmla="*/ 0 h 344"/>
                <a:gd name="T12" fmla="*/ 0 w 303"/>
                <a:gd name="T13" fmla="*/ 33 h 344"/>
                <a:gd name="T14" fmla="*/ 67 w 303"/>
                <a:gd name="T15" fmla="*/ 33 h 344"/>
                <a:gd name="T16" fmla="*/ 85 w 303"/>
                <a:gd name="T17" fmla="*/ 32 h 344"/>
                <a:gd name="T18" fmla="*/ 130 w 303"/>
                <a:gd name="T19" fmla="*/ 32 h 344"/>
                <a:gd name="T20" fmla="*/ 130 w 303"/>
                <a:gd name="T21" fmla="*/ 344 h 344"/>
                <a:gd name="T22" fmla="*/ 174 w 303"/>
                <a:gd name="T23" fmla="*/ 344 h 344"/>
                <a:gd name="T24" fmla="*/ 174 w 303"/>
                <a:gd name="T25" fmla="*/ 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4">
                  <a:moveTo>
                    <a:pt x="174" y="32"/>
                  </a:moveTo>
                  <a:lnTo>
                    <a:pt x="219" y="32"/>
                  </a:lnTo>
                  <a:cubicBezTo>
                    <a:pt x="225" y="32"/>
                    <a:pt x="231" y="33"/>
                    <a:pt x="237" y="33"/>
                  </a:cubicBezTo>
                  <a:lnTo>
                    <a:pt x="303" y="33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67" y="33"/>
                  </a:lnTo>
                  <a:cubicBezTo>
                    <a:pt x="73" y="33"/>
                    <a:pt x="79" y="32"/>
                    <a:pt x="85" y="32"/>
                  </a:cubicBezTo>
                  <a:lnTo>
                    <a:pt x="130" y="32"/>
                  </a:lnTo>
                  <a:lnTo>
                    <a:pt x="130" y="344"/>
                  </a:lnTo>
                  <a:lnTo>
                    <a:pt x="174" y="344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6E2C1B0E-D9C7-4789-B225-9B44BDAAF914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868488" y="5054601"/>
              <a:ext cx="141288" cy="152400"/>
            </a:xfrm>
            <a:custGeom>
              <a:avLst/>
              <a:gdLst>
                <a:gd name="T0" fmla="*/ 269 w 269"/>
                <a:gd name="T1" fmla="*/ 5 h 253"/>
                <a:gd name="T2" fmla="*/ 265 w 269"/>
                <a:gd name="T3" fmla="*/ 0 h 253"/>
                <a:gd name="T4" fmla="*/ 258 w 269"/>
                <a:gd name="T5" fmla="*/ 4 h 253"/>
                <a:gd name="T6" fmla="*/ 233 w 269"/>
                <a:gd name="T7" fmla="*/ 31 h 253"/>
                <a:gd name="T8" fmla="*/ 167 w 269"/>
                <a:gd name="T9" fmla="*/ 0 h 253"/>
                <a:gd name="T10" fmla="*/ 0 w 269"/>
                <a:gd name="T11" fmla="*/ 154 h 253"/>
                <a:gd name="T12" fmla="*/ 107 w 269"/>
                <a:gd name="T13" fmla="*/ 253 h 253"/>
                <a:gd name="T14" fmla="*/ 195 w 269"/>
                <a:gd name="T15" fmla="*/ 218 h 253"/>
                <a:gd name="T16" fmla="*/ 230 w 269"/>
                <a:gd name="T17" fmla="*/ 162 h 253"/>
                <a:gd name="T18" fmla="*/ 224 w 269"/>
                <a:gd name="T19" fmla="*/ 157 h 253"/>
                <a:gd name="T20" fmla="*/ 218 w 269"/>
                <a:gd name="T21" fmla="*/ 163 h 253"/>
                <a:gd name="T22" fmla="*/ 113 w 269"/>
                <a:gd name="T23" fmla="*/ 240 h 253"/>
                <a:gd name="T24" fmla="*/ 35 w 269"/>
                <a:gd name="T25" fmla="*/ 165 h 253"/>
                <a:gd name="T26" fmla="*/ 77 w 269"/>
                <a:gd name="T27" fmla="*/ 56 h 253"/>
                <a:gd name="T28" fmla="*/ 171 w 269"/>
                <a:gd name="T29" fmla="*/ 13 h 253"/>
                <a:gd name="T30" fmla="*/ 235 w 269"/>
                <a:gd name="T31" fmla="*/ 81 h 253"/>
                <a:gd name="T32" fmla="*/ 234 w 269"/>
                <a:gd name="T33" fmla="*/ 95 h 253"/>
                <a:gd name="T34" fmla="*/ 240 w 269"/>
                <a:gd name="T35" fmla="*/ 100 h 253"/>
                <a:gd name="T36" fmla="*/ 248 w 269"/>
                <a:gd name="T37" fmla="*/ 92 h 253"/>
                <a:gd name="T38" fmla="*/ 269 w 269"/>
                <a:gd name="T39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9" h="253">
                  <a:moveTo>
                    <a:pt x="269" y="5"/>
                  </a:moveTo>
                  <a:cubicBezTo>
                    <a:pt x="269" y="3"/>
                    <a:pt x="268" y="0"/>
                    <a:pt x="265" y="0"/>
                  </a:cubicBezTo>
                  <a:cubicBezTo>
                    <a:pt x="262" y="0"/>
                    <a:pt x="262" y="1"/>
                    <a:pt x="258" y="4"/>
                  </a:cubicBezTo>
                  <a:lnTo>
                    <a:pt x="233" y="31"/>
                  </a:lnTo>
                  <a:cubicBezTo>
                    <a:pt x="230" y="27"/>
                    <a:pt x="210" y="0"/>
                    <a:pt x="167" y="0"/>
                  </a:cubicBezTo>
                  <a:cubicBezTo>
                    <a:pt x="83" y="0"/>
                    <a:pt x="0" y="75"/>
                    <a:pt x="0" y="154"/>
                  </a:cubicBezTo>
                  <a:cubicBezTo>
                    <a:pt x="0" y="211"/>
                    <a:pt x="44" y="253"/>
                    <a:pt x="107" y="253"/>
                  </a:cubicBezTo>
                  <a:cubicBezTo>
                    <a:pt x="126" y="253"/>
                    <a:pt x="159" y="249"/>
                    <a:pt x="195" y="218"/>
                  </a:cubicBezTo>
                  <a:cubicBezTo>
                    <a:pt x="223" y="195"/>
                    <a:pt x="230" y="165"/>
                    <a:pt x="230" y="162"/>
                  </a:cubicBezTo>
                  <a:cubicBezTo>
                    <a:pt x="230" y="157"/>
                    <a:pt x="226" y="157"/>
                    <a:pt x="224" y="157"/>
                  </a:cubicBezTo>
                  <a:cubicBezTo>
                    <a:pt x="220" y="157"/>
                    <a:pt x="219" y="159"/>
                    <a:pt x="218" y="163"/>
                  </a:cubicBezTo>
                  <a:cubicBezTo>
                    <a:pt x="204" y="211"/>
                    <a:pt x="155" y="240"/>
                    <a:pt x="113" y="240"/>
                  </a:cubicBezTo>
                  <a:cubicBezTo>
                    <a:pt x="76" y="240"/>
                    <a:pt x="35" y="220"/>
                    <a:pt x="35" y="165"/>
                  </a:cubicBezTo>
                  <a:cubicBezTo>
                    <a:pt x="35" y="155"/>
                    <a:pt x="37" y="100"/>
                    <a:pt x="77" y="56"/>
                  </a:cubicBezTo>
                  <a:cubicBezTo>
                    <a:pt x="101" y="29"/>
                    <a:pt x="138" y="13"/>
                    <a:pt x="171" y="13"/>
                  </a:cubicBezTo>
                  <a:cubicBezTo>
                    <a:pt x="211" y="13"/>
                    <a:pt x="235" y="42"/>
                    <a:pt x="235" y="81"/>
                  </a:cubicBezTo>
                  <a:cubicBezTo>
                    <a:pt x="235" y="91"/>
                    <a:pt x="234" y="93"/>
                    <a:pt x="234" y="95"/>
                  </a:cubicBezTo>
                  <a:cubicBezTo>
                    <a:pt x="234" y="100"/>
                    <a:pt x="239" y="100"/>
                    <a:pt x="240" y="100"/>
                  </a:cubicBezTo>
                  <a:cubicBezTo>
                    <a:pt x="246" y="100"/>
                    <a:pt x="246" y="99"/>
                    <a:pt x="248" y="92"/>
                  </a:cubicBezTo>
                  <a:lnTo>
                    <a:pt x="269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889E0805-DCB3-4455-A8E1-347C0B793D38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036763" y="5073651"/>
              <a:ext cx="60325" cy="63500"/>
            </a:xfrm>
            <a:custGeom>
              <a:avLst/>
              <a:gdLst>
                <a:gd name="T0" fmla="*/ 61 w 114"/>
                <a:gd name="T1" fmla="*/ 47 h 108"/>
                <a:gd name="T2" fmla="*/ 65 w 114"/>
                <a:gd name="T3" fmla="*/ 8 h 108"/>
                <a:gd name="T4" fmla="*/ 57 w 114"/>
                <a:gd name="T5" fmla="*/ 0 h 108"/>
                <a:gd name="T6" fmla="*/ 48 w 114"/>
                <a:gd name="T7" fmla="*/ 8 h 108"/>
                <a:gd name="T8" fmla="*/ 53 w 114"/>
                <a:gd name="T9" fmla="*/ 47 h 108"/>
                <a:gd name="T10" fmla="*/ 14 w 114"/>
                <a:gd name="T11" fmla="*/ 24 h 108"/>
                <a:gd name="T12" fmla="*/ 8 w 114"/>
                <a:gd name="T13" fmla="*/ 22 h 108"/>
                <a:gd name="T14" fmla="*/ 0 w 114"/>
                <a:gd name="T15" fmla="*/ 31 h 108"/>
                <a:gd name="T16" fmla="*/ 5 w 114"/>
                <a:gd name="T17" fmla="*/ 39 h 108"/>
                <a:gd name="T18" fmla="*/ 47 w 114"/>
                <a:gd name="T19" fmla="*/ 54 h 108"/>
                <a:gd name="T20" fmla="*/ 6 w 114"/>
                <a:gd name="T21" fmla="*/ 69 h 108"/>
                <a:gd name="T22" fmla="*/ 0 w 114"/>
                <a:gd name="T23" fmla="*/ 77 h 108"/>
                <a:gd name="T24" fmla="*/ 8 w 114"/>
                <a:gd name="T25" fmla="*/ 86 h 108"/>
                <a:gd name="T26" fmla="*/ 53 w 114"/>
                <a:gd name="T27" fmla="*/ 61 h 108"/>
                <a:gd name="T28" fmla="*/ 48 w 114"/>
                <a:gd name="T29" fmla="*/ 100 h 108"/>
                <a:gd name="T30" fmla="*/ 57 w 114"/>
                <a:gd name="T31" fmla="*/ 108 h 108"/>
                <a:gd name="T32" fmla="*/ 65 w 114"/>
                <a:gd name="T33" fmla="*/ 100 h 108"/>
                <a:gd name="T34" fmla="*/ 61 w 114"/>
                <a:gd name="T35" fmla="*/ 61 h 108"/>
                <a:gd name="T36" fmla="*/ 100 w 114"/>
                <a:gd name="T37" fmla="*/ 84 h 108"/>
                <a:gd name="T38" fmla="*/ 105 w 114"/>
                <a:gd name="T39" fmla="*/ 86 h 108"/>
                <a:gd name="T40" fmla="*/ 114 w 114"/>
                <a:gd name="T41" fmla="*/ 77 h 108"/>
                <a:gd name="T42" fmla="*/ 108 w 114"/>
                <a:gd name="T43" fmla="*/ 69 h 108"/>
                <a:gd name="T44" fmla="*/ 67 w 114"/>
                <a:gd name="T45" fmla="*/ 54 h 108"/>
                <a:gd name="T46" fmla="*/ 108 w 114"/>
                <a:gd name="T47" fmla="*/ 39 h 108"/>
                <a:gd name="T48" fmla="*/ 114 w 114"/>
                <a:gd name="T49" fmla="*/ 31 h 108"/>
                <a:gd name="T50" fmla="*/ 105 w 114"/>
                <a:gd name="T51" fmla="*/ 22 h 108"/>
                <a:gd name="T52" fmla="*/ 100 w 114"/>
                <a:gd name="T53" fmla="*/ 24 h 108"/>
                <a:gd name="T54" fmla="*/ 61 w 114"/>
                <a:gd name="T55" fmla="*/ 4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08">
                  <a:moveTo>
                    <a:pt x="61" y="47"/>
                  </a:moveTo>
                  <a:cubicBezTo>
                    <a:pt x="62" y="42"/>
                    <a:pt x="65" y="11"/>
                    <a:pt x="65" y="8"/>
                  </a:cubicBezTo>
                  <a:cubicBezTo>
                    <a:pt x="65" y="4"/>
                    <a:pt x="62" y="0"/>
                    <a:pt x="57" y="0"/>
                  </a:cubicBezTo>
                  <a:cubicBezTo>
                    <a:pt x="52" y="0"/>
                    <a:pt x="48" y="4"/>
                    <a:pt x="48" y="8"/>
                  </a:cubicBezTo>
                  <a:cubicBezTo>
                    <a:pt x="48" y="11"/>
                    <a:pt x="52" y="42"/>
                    <a:pt x="53" y="47"/>
                  </a:cubicBezTo>
                  <a:lnTo>
                    <a:pt x="14" y="24"/>
                  </a:lnTo>
                  <a:cubicBezTo>
                    <a:pt x="12" y="23"/>
                    <a:pt x="11" y="22"/>
                    <a:pt x="8" y="22"/>
                  </a:cubicBezTo>
                  <a:cubicBezTo>
                    <a:pt x="4" y="22"/>
                    <a:pt x="0" y="26"/>
                    <a:pt x="0" y="31"/>
                  </a:cubicBezTo>
                  <a:cubicBezTo>
                    <a:pt x="0" y="35"/>
                    <a:pt x="2" y="38"/>
                    <a:pt x="5" y="39"/>
                  </a:cubicBezTo>
                  <a:cubicBezTo>
                    <a:pt x="19" y="44"/>
                    <a:pt x="33" y="49"/>
                    <a:pt x="47" y="54"/>
                  </a:cubicBezTo>
                  <a:cubicBezTo>
                    <a:pt x="33" y="59"/>
                    <a:pt x="10" y="67"/>
                    <a:pt x="6" y="69"/>
                  </a:cubicBezTo>
                  <a:cubicBezTo>
                    <a:pt x="4" y="70"/>
                    <a:pt x="0" y="71"/>
                    <a:pt x="0" y="77"/>
                  </a:cubicBezTo>
                  <a:cubicBezTo>
                    <a:pt x="0" y="82"/>
                    <a:pt x="4" y="86"/>
                    <a:pt x="8" y="86"/>
                  </a:cubicBezTo>
                  <a:cubicBezTo>
                    <a:pt x="11" y="86"/>
                    <a:pt x="19" y="81"/>
                    <a:pt x="53" y="61"/>
                  </a:cubicBezTo>
                  <a:cubicBezTo>
                    <a:pt x="52" y="66"/>
                    <a:pt x="48" y="97"/>
                    <a:pt x="48" y="100"/>
                  </a:cubicBezTo>
                  <a:cubicBezTo>
                    <a:pt x="48" y="104"/>
                    <a:pt x="52" y="108"/>
                    <a:pt x="57" y="108"/>
                  </a:cubicBezTo>
                  <a:cubicBezTo>
                    <a:pt x="62" y="108"/>
                    <a:pt x="65" y="104"/>
                    <a:pt x="65" y="100"/>
                  </a:cubicBezTo>
                  <a:cubicBezTo>
                    <a:pt x="65" y="97"/>
                    <a:pt x="62" y="66"/>
                    <a:pt x="61" y="61"/>
                  </a:cubicBezTo>
                  <a:lnTo>
                    <a:pt x="100" y="84"/>
                  </a:lnTo>
                  <a:cubicBezTo>
                    <a:pt x="102" y="85"/>
                    <a:pt x="103" y="86"/>
                    <a:pt x="105" y="86"/>
                  </a:cubicBezTo>
                  <a:cubicBezTo>
                    <a:pt x="109" y="86"/>
                    <a:pt x="114" y="82"/>
                    <a:pt x="114" y="77"/>
                  </a:cubicBezTo>
                  <a:cubicBezTo>
                    <a:pt x="114" y="73"/>
                    <a:pt x="111" y="70"/>
                    <a:pt x="108" y="69"/>
                  </a:cubicBezTo>
                  <a:cubicBezTo>
                    <a:pt x="95" y="64"/>
                    <a:pt x="81" y="59"/>
                    <a:pt x="67" y="54"/>
                  </a:cubicBezTo>
                  <a:cubicBezTo>
                    <a:pt x="81" y="49"/>
                    <a:pt x="104" y="41"/>
                    <a:pt x="108" y="39"/>
                  </a:cubicBezTo>
                  <a:cubicBezTo>
                    <a:pt x="109" y="38"/>
                    <a:pt x="114" y="37"/>
                    <a:pt x="114" y="31"/>
                  </a:cubicBezTo>
                  <a:cubicBezTo>
                    <a:pt x="114" y="26"/>
                    <a:pt x="109" y="22"/>
                    <a:pt x="105" y="22"/>
                  </a:cubicBezTo>
                  <a:cubicBezTo>
                    <a:pt x="103" y="22"/>
                    <a:pt x="102" y="23"/>
                    <a:pt x="100" y="24"/>
                  </a:cubicBezTo>
                  <a:lnTo>
                    <a:pt x="61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9DEC338D-A494-41D4-969D-43771C8BFD40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163763" y="5126038"/>
              <a:ext cx="30163" cy="8890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668CBA01-8AA0-4A22-98E2-36E599745CD7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347913" y="5024438"/>
              <a:ext cx="114300" cy="133350"/>
            </a:xfrm>
            <a:custGeom>
              <a:avLst/>
              <a:gdLst>
                <a:gd name="T0" fmla="*/ 215 w 215"/>
                <a:gd name="T1" fmla="*/ 0 h 222"/>
                <a:gd name="T2" fmla="*/ 178 w 215"/>
                <a:gd name="T3" fmla="*/ 0 h 222"/>
                <a:gd name="T4" fmla="*/ 139 w 215"/>
                <a:gd name="T5" fmla="*/ 104 h 222"/>
                <a:gd name="T6" fmla="*/ 109 w 215"/>
                <a:gd name="T7" fmla="*/ 195 h 222"/>
                <a:gd name="T8" fmla="*/ 108 w 215"/>
                <a:gd name="T9" fmla="*/ 195 h 222"/>
                <a:gd name="T10" fmla="*/ 87 w 215"/>
                <a:gd name="T11" fmla="*/ 129 h 222"/>
                <a:gd name="T12" fmla="*/ 39 w 215"/>
                <a:gd name="T13" fmla="*/ 0 h 222"/>
                <a:gd name="T14" fmla="*/ 0 w 215"/>
                <a:gd name="T15" fmla="*/ 0 h 222"/>
                <a:gd name="T16" fmla="*/ 86 w 215"/>
                <a:gd name="T17" fmla="*/ 222 h 222"/>
                <a:gd name="T18" fmla="*/ 130 w 215"/>
                <a:gd name="T19" fmla="*/ 222 h 222"/>
                <a:gd name="T20" fmla="*/ 215 w 215"/>
                <a:gd name="T2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222">
                  <a:moveTo>
                    <a:pt x="215" y="0"/>
                  </a:moveTo>
                  <a:lnTo>
                    <a:pt x="178" y="0"/>
                  </a:lnTo>
                  <a:lnTo>
                    <a:pt x="139" y="104"/>
                  </a:lnTo>
                  <a:cubicBezTo>
                    <a:pt x="128" y="131"/>
                    <a:pt x="113" y="172"/>
                    <a:pt x="109" y="195"/>
                  </a:cubicBezTo>
                  <a:lnTo>
                    <a:pt x="108" y="195"/>
                  </a:lnTo>
                  <a:cubicBezTo>
                    <a:pt x="105" y="177"/>
                    <a:pt x="92" y="143"/>
                    <a:pt x="87" y="129"/>
                  </a:cubicBezTo>
                  <a:lnTo>
                    <a:pt x="39" y="0"/>
                  </a:lnTo>
                  <a:lnTo>
                    <a:pt x="0" y="0"/>
                  </a:lnTo>
                  <a:lnTo>
                    <a:pt x="86" y="222"/>
                  </a:lnTo>
                  <a:lnTo>
                    <a:pt x="130" y="222"/>
                  </a:lnTo>
                  <a:lnTo>
                    <a:pt x="215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0">
              <a:extLst>
                <a:ext uri="{FF2B5EF4-FFF2-40B4-BE49-F238E27FC236}">
                  <a16:creationId xmlns:a16="http://schemas.microsoft.com/office/drawing/2014/main" id="{9BA36383-6545-4965-97A2-D4EC6641E862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2478088" y="5019676"/>
              <a:ext cx="92075" cy="141288"/>
            </a:xfrm>
            <a:custGeom>
              <a:avLst/>
              <a:gdLst>
                <a:gd name="T0" fmla="*/ 177 w 177"/>
                <a:gd name="T1" fmla="*/ 86 h 235"/>
                <a:gd name="T2" fmla="*/ 94 w 177"/>
                <a:gd name="T3" fmla="*/ 0 h 235"/>
                <a:gd name="T4" fmla="*/ 16 w 177"/>
                <a:gd name="T5" fmla="*/ 21 h 235"/>
                <a:gd name="T6" fmla="*/ 19 w 177"/>
                <a:gd name="T7" fmla="*/ 54 h 235"/>
                <a:gd name="T8" fmla="*/ 94 w 177"/>
                <a:gd name="T9" fmla="*/ 29 h 235"/>
                <a:gd name="T10" fmla="*/ 138 w 177"/>
                <a:gd name="T11" fmla="*/ 86 h 235"/>
                <a:gd name="T12" fmla="*/ 138 w 177"/>
                <a:gd name="T13" fmla="*/ 108 h 235"/>
                <a:gd name="T14" fmla="*/ 0 w 177"/>
                <a:gd name="T15" fmla="*/ 173 h 235"/>
                <a:gd name="T16" fmla="*/ 57 w 177"/>
                <a:gd name="T17" fmla="*/ 235 h 235"/>
                <a:gd name="T18" fmla="*/ 139 w 177"/>
                <a:gd name="T19" fmla="*/ 212 h 235"/>
                <a:gd name="T20" fmla="*/ 139 w 177"/>
                <a:gd name="T21" fmla="*/ 230 h 235"/>
                <a:gd name="T22" fmla="*/ 177 w 177"/>
                <a:gd name="T23" fmla="*/ 230 h 235"/>
                <a:gd name="T24" fmla="*/ 177 w 177"/>
                <a:gd name="T25" fmla="*/ 86 h 235"/>
                <a:gd name="T26" fmla="*/ 138 w 177"/>
                <a:gd name="T27" fmla="*/ 164 h 235"/>
                <a:gd name="T28" fmla="*/ 121 w 177"/>
                <a:gd name="T29" fmla="*/ 195 h 235"/>
                <a:gd name="T30" fmla="*/ 82 w 177"/>
                <a:gd name="T31" fmla="*/ 205 h 235"/>
                <a:gd name="T32" fmla="*/ 36 w 177"/>
                <a:gd name="T33" fmla="*/ 172 h 235"/>
                <a:gd name="T34" fmla="*/ 138 w 177"/>
                <a:gd name="T35" fmla="*/ 133 h 235"/>
                <a:gd name="T36" fmla="*/ 138 w 177"/>
                <a:gd name="T37" fmla="*/ 16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77" y="86"/>
                  </a:moveTo>
                  <a:cubicBezTo>
                    <a:pt x="177" y="35"/>
                    <a:pt x="140" y="0"/>
                    <a:pt x="94" y="0"/>
                  </a:cubicBezTo>
                  <a:cubicBezTo>
                    <a:pt x="62" y="0"/>
                    <a:pt x="40" y="8"/>
                    <a:pt x="16" y="21"/>
                  </a:cubicBezTo>
                  <a:lnTo>
                    <a:pt x="19" y="54"/>
                  </a:lnTo>
                  <a:cubicBezTo>
                    <a:pt x="45" y="36"/>
                    <a:pt x="70" y="29"/>
                    <a:pt x="94" y="29"/>
                  </a:cubicBezTo>
                  <a:cubicBezTo>
                    <a:pt x="118" y="29"/>
                    <a:pt x="138" y="49"/>
                    <a:pt x="138" y="86"/>
                  </a:cubicBezTo>
                  <a:lnTo>
                    <a:pt x="138" y="108"/>
                  </a:lnTo>
                  <a:cubicBezTo>
                    <a:pt x="63" y="109"/>
                    <a:pt x="0" y="129"/>
                    <a:pt x="0" y="173"/>
                  </a:cubicBezTo>
                  <a:cubicBezTo>
                    <a:pt x="0" y="195"/>
                    <a:pt x="13" y="235"/>
                    <a:pt x="57" y="235"/>
                  </a:cubicBezTo>
                  <a:cubicBezTo>
                    <a:pt x="64" y="235"/>
                    <a:pt x="110" y="234"/>
                    <a:pt x="139" y="212"/>
                  </a:cubicBezTo>
                  <a:lnTo>
                    <a:pt x="139" y="230"/>
                  </a:lnTo>
                  <a:lnTo>
                    <a:pt x="177" y="230"/>
                  </a:lnTo>
                  <a:lnTo>
                    <a:pt x="177" y="86"/>
                  </a:lnTo>
                  <a:close/>
                  <a:moveTo>
                    <a:pt x="138" y="164"/>
                  </a:moveTo>
                  <a:cubicBezTo>
                    <a:pt x="138" y="173"/>
                    <a:pt x="138" y="186"/>
                    <a:pt x="121" y="195"/>
                  </a:cubicBezTo>
                  <a:cubicBezTo>
                    <a:pt x="106" y="204"/>
                    <a:pt x="87" y="205"/>
                    <a:pt x="82" y="205"/>
                  </a:cubicBezTo>
                  <a:cubicBezTo>
                    <a:pt x="58" y="205"/>
                    <a:pt x="36" y="193"/>
                    <a:pt x="36" y="172"/>
                  </a:cubicBezTo>
                  <a:cubicBezTo>
                    <a:pt x="36" y="137"/>
                    <a:pt x="116" y="134"/>
                    <a:pt x="138" y="133"/>
                  </a:cubicBezTo>
                  <a:lnTo>
                    <a:pt x="138" y="1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1">
              <a:extLst>
                <a:ext uri="{FF2B5EF4-FFF2-40B4-BE49-F238E27FC236}">
                  <a16:creationId xmlns:a16="http://schemas.microsoft.com/office/drawing/2014/main" id="{C943ADD6-C546-4A83-972F-EDDF8912D5AE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13025" y="4949826"/>
              <a:ext cx="19050" cy="2079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2">
              <a:extLst>
                <a:ext uri="{FF2B5EF4-FFF2-40B4-BE49-F238E27FC236}">
                  <a16:creationId xmlns:a16="http://schemas.microsoft.com/office/drawing/2014/main" id="{689052CA-037A-41CC-8D30-894EC9B461E7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679700" y="4932363"/>
              <a:ext cx="61913" cy="300038"/>
            </a:xfrm>
            <a:custGeom>
              <a:avLst/>
              <a:gdLst>
                <a:gd name="T0" fmla="*/ 116 w 116"/>
                <a:gd name="T1" fmla="*/ 495 h 500"/>
                <a:gd name="T2" fmla="*/ 108 w 116"/>
                <a:gd name="T3" fmla="*/ 484 h 500"/>
                <a:gd name="T4" fmla="*/ 29 w 116"/>
                <a:gd name="T5" fmla="*/ 250 h 500"/>
                <a:gd name="T6" fmla="*/ 110 w 116"/>
                <a:gd name="T7" fmla="*/ 14 h 500"/>
                <a:gd name="T8" fmla="*/ 116 w 116"/>
                <a:gd name="T9" fmla="*/ 5 h 500"/>
                <a:gd name="T10" fmla="*/ 111 w 116"/>
                <a:gd name="T11" fmla="*/ 0 h 500"/>
                <a:gd name="T12" fmla="*/ 32 w 116"/>
                <a:gd name="T13" fmla="*/ 98 h 500"/>
                <a:gd name="T14" fmla="*/ 0 w 116"/>
                <a:gd name="T15" fmla="*/ 250 h 500"/>
                <a:gd name="T16" fmla="*/ 33 w 116"/>
                <a:gd name="T17" fmla="*/ 406 h 500"/>
                <a:gd name="T18" fmla="*/ 111 w 116"/>
                <a:gd name="T19" fmla="*/ 500 h 500"/>
                <a:gd name="T20" fmla="*/ 116 w 116"/>
                <a:gd name="T21" fmla="*/ 49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500">
                  <a:moveTo>
                    <a:pt x="116" y="495"/>
                  </a:moveTo>
                  <a:cubicBezTo>
                    <a:pt x="116" y="493"/>
                    <a:pt x="116" y="492"/>
                    <a:pt x="108" y="484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500"/>
                    <a:pt x="111" y="500"/>
                  </a:cubicBezTo>
                  <a:cubicBezTo>
                    <a:pt x="114" y="500"/>
                    <a:pt x="116" y="498"/>
                    <a:pt x="116" y="49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>
              <a:extLst>
                <a:ext uri="{FF2B5EF4-FFF2-40B4-BE49-F238E27FC236}">
                  <a16:creationId xmlns:a16="http://schemas.microsoft.com/office/drawing/2014/main" id="{EFE7DED4-F661-44F8-8DE0-6BC347D991A6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765425" y="4951413"/>
              <a:ext cx="160338" cy="206375"/>
            </a:xfrm>
            <a:custGeom>
              <a:avLst/>
              <a:gdLst>
                <a:gd name="T0" fmla="*/ 174 w 303"/>
                <a:gd name="T1" fmla="*/ 32 h 344"/>
                <a:gd name="T2" fmla="*/ 218 w 303"/>
                <a:gd name="T3" fmla="*/ 32 h 344"/>
                <a:gd name="T4" fmla="*/ 236 w 303"/>
                <a:gd name="T5" fmla="*/ 33 h 344"/>
                <a:gd name="T6" fmla="*/ 303 w 303"/>
                <a:gd name="T7" fmla="*/ 33 h 344"/>
                <a:gd name="T8" fmla="*/ 303 w 303"/>
                <a:gd name="T9" fmla="*/ 0 h 344"/>
                <a:gd name="T10" fmla="*/ 0 w 303"/>
                <a:gd name="T11" fmla="*/ 0 h 344"/>
                <a:gd name="T12" fmla="*/ 0 w 303"/>
                <a:gd name="T13" fmla="*/ 33 h 344"/>
                <a:gd name="T14" fmla="*/ 67 w 303"/>
                <a:gd name="T15" fmla="*/ 33 h 344"/>
                <a:gd name="T16" fmla="*/ 84 w 303"/>
                <a:gd name="T17" fmla="*/ 32 h 344"/>
                <a:gd name="T18" fmla="*/ 129 w 303"/>
                <a:gd name="T19" fmla="*/ 32 h 344"/>
                <a:gd name="T20" fmla="*/ 129 w 303"/>
                <a:gd name="T21" fmla="*/ 344 h 344"/>
                <a:gd name="T22" fmla="*/ 174 w 303"/>
                <a:gd name="T23" fmla="*/ 344 h 344"/>
                <a:gd name="T24" fmla="*/ 174 w 303"/>
                <a:gd name="T25" fmla="*/ 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44">
                  <a:moveTo>
                    <a:pt x="174" y="32"/>
                  </a:moveTo>
                  <a:lnTo>
                    <a:pt x="218" y="32"/>
                  </a:lnTo>
                  <a:cubicBezTo>
                    <a:pt x="224" y="32"/>
                    <a:pt x="230" y="33"/>
                    <a:pt x="236" y="33"/>
                  </a:cubicBezTo>
                  <a:lnTo>
                    <a:pt x="303" y="33"/>
                  </a:lnTo>
                  <a:lnTo>
                    <a:pt x="30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67" y="33"/>
                  </a:lnTo>
                  <a:cubicBezTo>
                    <a:pt x="72" y="33"/>
                    <a:pt x="78" y="32"/>
                    <a:pt x="84" y="32"/>
                  </a:cubicBezTo>
                  <a:lnTo>
                    <a:pt x="129" y="32"/>
                  </a:lnTo>
                  <a:lnTo>
                    <a:pt x="129" y="344"/>
                  </a:lnTo>
                  <a:lnTo>
                    <a:pt x="174" y="344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3ACB5219-0616-480C-A090-5C1ED581AD81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933700" y="5021263"/>
              <a:ext cx="65088" cy="136525"/>
            </a:xfrm>
            <a:custGeom>
              <a:avLst/>
              <a:gdLst>
                <a:gd name="T0" fmla="*/ 38 w 122"/>
                <a:gd name="T1" fmla="*/ 120 h 227"/>
                <a:gd name="T2" fmla="*/ 122 w 122"/>
                <a:gd name="T3" fmla="*/ 33 h 227"/>
                <a:gd name="T4" fmla="*/ 122 w 122"/>
                <a:gd name="T5" fmla="*/ 0 h 227"/>
                <a:gd name="T6" fmla="*/ 35 w 122"/>
                <a:gd name="T7" fmla="*/ 48 h 227"/>
                <a:gd name="T8" fmla="*/ 35 w 122"/>
                <a:gd name="T9" fmla="*/ 2 h 227"/>
                <a:gd name="T10" fmla="*/ 0 w 122"/>
                <a:gd name="T11" fmla="*/ 2 h 227"/>
                <a:gd name="T12" fmla="*/ 0 w 122"/>
                <a:gd name="T13" fmla="*/ 227 h 227"/>
                <a:gd name="T14" fmla="*/ 38 w 122"/>
                <a:gd name="T15" fmla="*/ 227 h 227"/>
                <a:gd name="T16" fmla="*/ 38 w 122"/>
                <a:gd name="T17" fmla="*/ 1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27">
                  <a:moveTo>
                    <a:pt x="38" y="120"/>
                  </a:moveTo>
                  <a:cubicBezTo>
                    <a:pt x="38" y="70"/>
                    <a:pt x="74" y="34"/>
                    <a:pt x="122" y="33"/>
                  </a:cubicBezTo>
                  <a:lnTo>
                    <a:pt x="122" y="0"/>
                  </a:lnTo>
                  <a:cubicBezTo>
                    <a:pt x="78" y="0"/>
                    <a:pt x="51" y="25"/>
                    <a:pt x="35" y="48"/>
                  </a:cubicBezTo>
                  <a:lnTo>
                    <a:pt x="35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5">
              <a:extLst>
                <a:ext uri="{FF2B5EF4-FFF2-40B4-BE49-F238E27FC236}">
                  <a16:creationId xmlns:a16="http://schemas.microsoft.com/office/drawing/2014/main" id="{5623FDE0-A275-4798-9737-4E0E6F7D6A53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3014663" y="5019676"/>
              <a:ext cx="92075" cy="141288"/>
            </a:xfrm>
            <a:custGeom>
              <a:avLst/>
              <a:gdLst>
                <a:gd name="T0" fmla="*/ 177 w 177"/>
                <a:gd name="T1" fmla="*/ 86 h 235"/>
                <a:gd name="T2" fmla="*/ 94 w 177"/>
                <a:gd name="T3" fmla="*/ 0 h 235"/>
                <a:gd name="T4" fmla="*/ 16 w 177"/>
                <a:gd name="T5" fmla="*/ 21 h 235"/>
                <a:gd name="T6" fmla="*/ 19 w 177"/>
                <a:gd name="T7" fmla="*/ 54 h 235"/>
                <a:gd name="T8" fmla="*/ 94 w 177"/>
                <a:gd name="T9" fmla="*/ 29 h 235"/>
                <a:gd name="T10" fmla="*/ 138 w 177"/>
                <a:gd name="T11" fmla="*/ 86 h 235"/>
                <a:gd name="T12" fmla="*/ 138 w 177"/>
                <a:gd name="T13" fmla="*/ 108 h 235"/>
                <a:gd name="T14" fmla="*/ 0 w 177"/>
                <a:gd name="T15" fmla="*/ 173 h 235"/>
                <a:gd name="T16" fmla="*/ 57 w 177"/>
                <a:gd name="T17" fmla="*/ 235 h 235"/>
                <a:gd name="T18" fmla="*/ 139 w 177"/>
                <a:gd name="T19" fmla="*/ 212 h 235"/>
                <a:gd name="T20" fmla="*/ 139 w 177"/>
                <a:gd name="T21" fmla="*/ 230 h 235"/>
                <a:gd name="T22" fmla="*/ 177 w 177"/>
                <a:gd name="T23" fmla="*/ 230 h 235"/>
                <a:gd name="T24" fmla="*/ 177 w 177"/>
                <a:gd name="T25" fmla="*/ 86 h 235"/>
                <a:gd name="T26" fmla="*/ 138 w 177"/>
                <a:gd name="T27" fmla="*/ 164 h 235"/>
                <a:gd name="T28" fmla="*/ 121 w 177"/>
                <a:gd name="T29" fmla="*/ 195 h 235"/>
                <a:gd name="T30" fmla="*/ 82 w 177"/>
                <a:gd name="T31" fmla="*/ 205 h 235"/>
                <a:gd name="T32" fmla="*/ 36 w 177"/>
                <a:gd name="T33" fmla="*/ 172 h 235"/>
                <a:gd name="T34" fmla="*/ 138 w 177"/>
                <a:gd name="T35" fmla="*/ 133 h 235"/>
                <a:gd name="T36" fmla="*/ 138 w 177"/>
                <a:gd name="T37" fmla="*/ 16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235">
                  <a:moveTo>
                    <a:pt x="177" y="86"/>
                  </a:moveTo>
                  <a:cubicBezTo>
                    <a:pt x="177" y="35"/>
                    <a:pt x="140" y="0"/>
                    <a:pt x="94" y="0"/>
                  </a:cubicBezTo>
                  <a:cubicBezTo>
                    <a:pt x="62" y="0"/>
                    <a:pt x="40" y="8"/>
                    <a:pt x="16" y="21"/>
                  </a:cubicBezTo>
                  <a:lnTo>
                    <a:pt x="19" y="54"/>
                  </a:lnTo>
                  <a:cubicBezTo>
                    <a:pt x="45" y="36"/>
                    <a:pt x="70" y="29"/>
                    <a:pt x="94" y="29"/>
                  </a:cubicBezTo>
                  <a:cubicBezTo>
                    <a:pt x="118" y="29"/>
                    <a:pt x="138" y="49"/>
                    <a:pt x="138" y="86"/>
                  </a:cubicBezTo>
                  <a:lnTo>
                    <a:pt x="138" y="108"/>
                  </a:lnTo>
                  <a:cubicBezTo>
                    <a:pt x="63" y="109"/>
                    <a:pt x="0" y="129"/>
                    <a:pt x="0" y="173"/>
                  </a:cubicBezTo>
                  <a:cubicBezTo>
                    <a:pt x="0" y="195"/>
                    <a:pt x="13" y="235"/>
                    <a:pt x="57" y="235"/>
                  </a:cubicBezTo>
                  <a:cubicBezTo>
                    <a:pt x="63" y="235"/>
                    <a:pt x="110" y="234"/>
                    <a:pt x="139" y="212"/>
                  </a:cubicBezTo>
                  <a:lnTo>
                    <a:pt x="139" y="230"/>
                  </a:lnTo>
                  <a:lnTo>
                    <a:pt x="177" y="230"/>
                  </a:lnTo>
                  <a:lnTo>
                    <a:pt x="177" y="86"/>
                  </a:lnTo>
                  <a:close/>
                  <a:moveTo>
                    <a:pt x="138" y="164"/>
                  </a:moveTo>
                  <a:cubicBezTo>
                    <a:pt x="138" y="173"/>
                    <a:pt x="138" y="186"/>
                    <a:pt x="121" y="195"/>
                  </a:cubicBezTo>
                  <a:cubicBezTo>
                    <a:pt x="106" y="204"/>
                    <a:pt x="87" y="205"/>
                    <a:pt x="82" y="205"/>
                  </a:cubicBezTo>
                  <a:cubicBezTo>
                    <a:pt x="58" y="205"/>
                    <a:pt x="36" y="193"/>
                    <a:pt x="36" y="172"/>
                  </a:cubicBezTo>
                  <a:cubicBezTo>
                    <a:pt x="36" y="137"/>
                    <a:pt x="116" y="134"/>
                    <a:pt x="138" y="133"/>
                  </a:cubicBezTo>
                  <a:lnTo>
                    <a:pt x="138" y="1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>
              <a:extLst>
                <a:ext uri="{FF2B5EF4-FFF2-40B4-BE49-F238E27FC236}">
                  <a16:creationId xmlns:a16="http://schemas.microsoft.com/office/drawing/2014/main" id="{177787EA-D9FF-43F2-B31C-04509450C1F3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149600" y="5021263"/>
              <a:ext cx="93663" cy="136525"/>
            </a:xfrm>
            <a:custGeom>
              <a:avLst/>
              <a:gdLst>
                <a:gd name="T0" fmla="*/ 177 w 177"/>
                <a:gd name="T1" fmla="*/ 78 h 227"/>
                <a:gd name="T2" fmla="*/ 109 w 177"/>
                <a:gd name="T3" fmla="*/ 0 h 227"/>
                <a:gd name="T4" fmla="*/ 36 w 177"/>
                <a:gd name="T5" fmla="*/ 38 h 227"/>
                <a:gd name="T6" fmla="*/ 36 w 177"/>
                <a:gd name="T7" fmla="*/ 2 h 227"/>
                <a:gd name="T8" fmla="*/ 0 w 177"/>
                <a:gd name="T9" fmla="*/ 2 h 227"/>
                <a:gd name="T10" fmla="*/ 0 w 177"/>
                <a:gd name="T11" fmla="*/ 227 h 227"/>
                <a:gd name="T12" fmla="*/ 39 w 177"/>
                <a:gd name="T13" fmla="*/ 227 h 227"/>
                <a:gd name="T14" fmla="*/ 39 w 177"/>
                <a:gd name="T15" fmla="*/ 105 h 227"/>
                <a:gd name="T16" fmla="*/ 90 w 177"/>
                <a:gd name="T17" fmla="*/ 30 h 227"/>
                <a:gd name="T18" fmla="*/ 138 w 177"/>
                <a:gd name="T19" fmla="*/ 82 h 227"/>
                <a:gd name="T20" fmla="*/ 138 w 177"/>
                <a:gd name="T21" fmla="*/ 227 h 227"/>
                <a:gd name="T22" fmla="*/ 177 w 177"/>
                <a:gd name="T23" fmla="*/ 227 h 227"/>
                <a:gd name="T24" fmla="*/ 177 w 177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7">
                  <a:moveTo>
                    <a:pt x="177" y="78"/>
                  </a:moveTo>
                  <a:cubicBezTo>
                    <a:pt x="177" y="45"/>
                    <a:pt x="170" y="0"/>
                    <a:pt x="109" y="0"/>
                  </a:cubicBezTo>
                  <a:cubicBezTo>
                    <a:pt x="64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2" y="30"/>
                    <a:pt x="90" y="30"/>
                  </a:cubicBezTo>
                  <a:cubicBezTo>
                    <a:pt x="138" y="30"/>
                    <a:pt x="138" y="66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>
              <a:extLst>
                <a:ext uri="{FF2B5EF4-FFF2-40B4-BE49-F238E27FC236}">
                  <a16:creationId xmlns:a16="http://schemas.microsoft.com/office/drawing/2014/main" id="{282034B6-4163-4C75-911C-7F9EE03353F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278188" y="4932363"/>
              <a:ext cx="61913" cy="300038"/>
            </a:xfrm>
            <a:custGeom>
              <a:avLst/>
              <a:gdLst>
                <a:gd name="T0" fmla="*/ 115 w 115"/>
                <a:gd name="T1" fmla="*/ 250 h 500"/>
                <a:gd name="T2" fmla="*/ 83 w 115"/>
                <a:gd name="T3" fmla="*/ 94 h 500"/>
                <a:gd name="T4" fmla="*/ 5 w 115"/>
                <a:gd name="T5" fmla="*/ 0 h 500"/>
                <a:gd name="T6" fmla="*/ 0 w 115"/>
                <a:gd name="T7" fmla="*/ 5 h 500"/>
                <a:gd name="T8" fmla="*/ 9 w 115"/>
                <a:gd name="T9" fmla="*/ 17 h 500"/>
                <a:gd name="T10" fmla="*/ 87 w 115"/>
                <a:gd name="T11" fmla="*/ 250 h 500"/>
                <a:gd name="T12" fmla="*/ 6 w 115"/>
                <a:gd name="T13" fmla="*/ 486 h 500"/>
                <a:gd name="T14" fmla="*/ 0 w 115"/>
                <a:gd name="T15" fmla="*/ 495 h 500"/>
                <a:gd name="T16" fmla="*/ 5 w 115"/>
                <a:gd name="T17" fmla="*/ 500 h 500"/>
                <a:gd name="T18" fmla="*/ 84 w 115"/>
                <a:gd name="T19" fmla="*/ 402 h 500"/>
                <a:gd name="T20" fmla="*/ 115 w 115"/>
                <a:gd name="T21" fmla="*/ 2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500">
                  <a:moveTo>
                    <a:pt x="115" y="250"/>
                  </a:moveTo>
                  <a:cubicBezTo>
                    <a:pt x="115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6"/>
                    <a:pt x="87" y="250"/>
                  </a:cubicBezTo>
                  <a:cubicBezTo>
                    <a:pt x="87" y="335"/>
                    <a:pt x="68" y="423"/>
                    <a:pt x="6" y="486"/>
                  </a:cubicBezTo>
                  <a:cubicBezTo>
                    <a:pt x="0" y="492"/>
                    <a:pt x="0" y="493"/>
                    <a:pt x="0" y="495"/>
                  </a:cubicBezTo>
                  <a:cubicBezTo>
                    <a:pt x="0" y="498"/>
                    <a:pt x="2" y="500"/>
                    <a:pt x="5" y="500"/>
                  </a:cubicBezTo>
                  <a:cubicBezTo>
                    <a:pt x="10" y="500"/>
                    <a:pt x="55" y="466"/>
                    <a:pt x="84" y="402"/>
                  </a:cubicBezTo>
                  <a:cubicBezTo>
                    <a:pt x="109" y="347"/>
                    <a:pt x="115" y="292"/>
                    <a:pt x="115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0BD293B6-2BD2-4232-8E60-756267BBDA73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387725" y="5126038"/>
              <a:ext cx="31750" cy="889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F69953FA-C19E-4E06-B9D5-BDC355E7F5DD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3581400" y="4949826"/>
              <a:ext cx="96838" cy="211138"/>
            </a:xfrm>
            <a:custGeom>
              <a:avLst/>
              <a:gdLst>
                <a:gd name="T0" fmla="*/ 96 w 183"/>
                <a:gd name="T1" fmla="*/ 6 h 352"/>
                <a:gd name="T2" fmla="*/ 89 w 183"/>
                <a:gd name="T3" fmla="*/ 0 h 352"/>
                <a:gd name="T4" fmla="*/ 28 w 183"/>
                <a:gd name="T5" fmla="*/ 5 h 352"/>
                <a:gd name="T6" fmla="*/ 19 w 183"/>
                <a:gd name="T7" fmla="*/ 15 h 352"/>
                <a:gd name="T8" fmla="*/ 31 w 183"/>
                <a:gd name="T9" fmla="*/ 21 h 352"/>
                <a:gd name="T10" fmla="*/ 56 w 183"/>
                <a:gd name="T11" fmla="*/ 30 h 352"/>
                <a:gd name="T12" fmla="*/ 49 w 183"/>
                <a:gd name="T13" fmla="*/ 61 h 352"/>
                <a:gd name="T14" fmla="*/ 8 w 183"/>
                <a:gd name="T15" fmla="*/ 224 h 352"/>
                <a:gd name="T16" fmla="*/ 0 w 183"/>
                <a:gd name="T17" fmla="*/ 274 h 352"/>
                <a:gd name="T18" fmla="*/ 63 w 183"/>
                <a:gd name="T19" fmla="*/ 352 h 352"/>
                <a:gd name="T20" fmla="*/ 183 w 183"/>
                <a:gd name="T21" fmla="*/ 206 h 352"/>
                <a:gd name="T22" fmla="*/ 117 w 183"/>
                <a:gd name="T23" fmla="*/ 126 h 352"/>
                <a:gd name="T24" fmla="*/ 59 w 183"/>
                <a:gd name="T25" fmla="*/ 156 h 352"/>
                <a:gd name="T26" fmla="*/ 96 w 183"/>
                <a:gd name="T27" fmla="*/ 6 h 352"/>
                <a:gd name="T28" fmla="*/ 49 w 183"/>
                <a:gd name="T29" fmla="*/ 195 h 352"/>
                <a:gd name="T30" fmla="*/ 56 w 183"/>
                <a:gd name="T31" fmla="*/ 177 h 352"/>
                <a:gd name="T32" fmla="*/ 116 w 183"/>
                <a:gd name="T33" fmla="*/ 137 h 352"/>
                <a:gd name="T34" fmla="*/ 147 w 183"/>
                <a:gd name="T35" fmla="*/ 184 h 352"/>
                <a:gd name="T36" fmla="*/ 122 w 183"/>
                <a:gd name="T37" fmla="*/ 290 h 352"/>
                <a:gd name="T38" fmla="*/ 63 w 183"/>
                <a:gd name="T39" fmla="*/ 341 h 352"/>
                <a:gd name="T40" fmla="*/ 30 w 183"/>
                <a:gd name="T41" fmla="*/ 291 h 352"/>
                <a:gd name="T42" fmla="*/ 38 w 183"/>
                <a:gd name="T43" fmla="*/ 240 h 352"/>
                <a:gd name="T44" fmla="*/ 49 w 183"/>
                <a:gd name="T45" fmla="*/ 19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352">
                  <a:moveTo>
                    <a:pt x="96" y="6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6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5"/>
                    <a:pt x="56" y="30"/>
                  </a:cubicBezTo>
                  <a:cubicBezTo>
                    <a:pt x="56" y="33"/>
                    <a:pt x="51" y="50"/>
                    <a:pt x="49" y="61"/>
                  </a:cubicBezTo>
                  <a:lnTo>
                    <a:pt x="8" y="224"/>
                  </a:lnTo>
                  <a:cubicBezTo>
                    <a:pt x="2" y="248"/>
                    <a:pt x="0" y="256"/>
                    <a:pt x="0" y="274"/>
                  </a:cubicBezTo>
                  <a:cubicBezTo>
                    <a:pt x="0" y="321"/>
                    <a:pt x="26" y="352"/>
                    <a:pt x="63" y="352"/>
                  </a:cubicBezTo>
                  <a:cubicBezTo>
                    <a:pt x="122" y="352"/>
                    <a:pt x="183" y="278"/>
                    <a:pt x="183" y="206"/>
                  </a:cubicBezTo>
                  <a:cubicBezTo>
                    <a:pt x="183" y="161"/>
                    <a:pt x="157" y="126"/>
                    <a:pt x="117" y="126"/>
                  </a:cubicBezTo>
                  <a:cubicBezTo>
                    <a:pt x="94" y="126"/>
                    <a:pt x="74" y="141"/>
                    <a:pt x="59" y="156"/>
                  </a:cubicBezTo>
                  <a:lnTo>
                    <a:pt x="96" y="6"/>
                  </a:lnTo>
                  <a:close/>
                  <a:moveTo>
                    <a:pt x="49" y="195"/>
                  </a:moveTo>
                  <a:cubicBezTo>
                    <a:pt x="52" y="184"/>
                    <a:pt x="52" y="183"/>
                    <a:pt x="56" y="177"/>
                  </a:cubicBezTo>
                  <a:cubicBezTo>
                    <a:pt x="81" y="145"/>
                    <a:pt x="103" y="137"/>
                    <a:pt x="116" y="137"/>
                  </a:cubicBezTo>
                  <a:cubicBezTo>
                    <a:pt x="134" y="137"/>
                    <a:pt x="147" y="152"/>
                    <a:pt x="147" y="184"/>
                  </a:cubicBezTo>
                  <a:cubicBezTo>
                    <a:pt x="147" y="214"/>
                    <a:pt x="131" y="271"/>
                    <a:pt x="122" y="290"/>
                  </a:cubicBezTo>
                  <a:cubicBezTo>
                    <a:pt x="106" y="323"/>
                    <a:pt x="83" y="341"/>
                    <a:pt x="63" y="341"/>
                  </a:cubicBezTo>
                  <a:cubicBezTo>
                    <a:pt x="46" y="341"/>
                    <a:pt x="30" y="328"/>
                    <a:pt x="30" y="291"/>
                  </a:cubicBezTo>
                  <a:cubicBezTo>
                    <a:pt x="30" y="281"/>
                    <a:pt x="30" y="272"/>
                    <a:pt x="38" y="240"/>
                  </a:cubicBezTo>
                  <a:lnTo>
                    <a:pt x="49" y="1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>
              <a:extLst>
                <a:ext uri="{FF2B5EF4-FFF2-40B4-BE49-F238E27FC236}">
                  <a16:creationId xmlns:a16="http://schemas.microsoft.com/office/drawing/2014/main" id="{968CEB04-A0CC-4F51-8C07-14DB1BB79BEF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694113" y="4903788"/>
              <a:ext cx="68263" cy="357188"/>
            </a:xfrm>
            <a:custGeom>
              <a:avLst/>
              <a:gdLst>
                <a:gd name="T0" fmla="*/ 130 w 130"/>
                <a:gd name="T1" fmla="*/ 299 h 598"/>
                <a:gd name="T2" fmla="*/ 52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5 h 598"/>
                <a:gd name="T12" fmla="*/ 96 w 130"/>
                <a:gd name="T13" fmla="*/ 299 h 598"/>
                <a:gd name="T14" fmla="*/ 78 w 130"/>
                <a:gd name="T15" fmla="*/ 449 h 598"/>
                <a:gd name="T16" fmla="*/ 5 w 130"/>
                <a:gd name="T17" fmla="*/ 587 h 598"/>
                <a:gd name="T18" fmla="*/ 0 w 130"/>
                <a:gd name="T19" fmla="*/ 593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299"/>
                  </a:moveTo>
                  <a:cubicBezTo>
                    <a:pt x="130" y="228"/>
                    <a:pt x="118" y="128"/>
                    <a:pt x="52" y="44"/>
                  </a:cubicBezTo>
                  <a:cubicBezTo>
                    <a:pt x="47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8"/>
                    <a:pt x="3" y="10"/>
                  </a:cubicBezTo>
                  <a:cubicBezTo>
                    <a:pt x="27" y="36"/>
                    <a:pt x="59" y="76"/>
                    <a:pt x="80" y="155"/>
                  </a:cubicBezTo>
                  <a:cubicBezTo>
                    <a:pt x="91" y="201"/>
                    <a:pt x="96" y="252"/>
                    <a:pt x="96" y="299"/>
                  </a:cubicBezTo>
                  <a:cubicBezTo>
                    <a:pt x="96" y="349"/>
                    <a:pt x="91" y="400"/>
                    <a:pt x="78" y="449"/>
                  </a:cubicBezTo>
                  <a:cubicBezTo>
                    <a:pt x="59" y="519"/>
                    <a:pt x="30" y="559"/>
                    <a:pt x="5" y="587"/>
                  </a:cubicBezTo>
                  <a:cubicBezTo>
                    <a:pt x="0" y="591"/>
                    <a:pt x="0" y="592"/>
                    <a:pt x="0" y="593"/>
                  </a:cubicBezTo>
                  <a:cubicBezTo>
                    <a:pt x="0" y="597"/>
                    <a:pt x="4" y="598"/>
                    <a:pt x="6" y="598"/>
                  </a:cubicBezTo>
                  <a:cubicBezTo>
                    <a:pt x="14" y="598"/>
                    <a:pt x="41" y="568"/>
                    <a:pt x="47" y="561"/>
                  </a:cubicBezTo>
                  <a:cubicBezTo>
                    <a:pt x="98" y="501"/>
                    <a:pt x="130" y="411"/>
                    <a:pt x="130" y="29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FDE7FA-B40F-4008-A0EE-98D538EF2F0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757026" y="2187324"/>
            <a:ext cx="1535113" cy="387350"/>
            <a:chOff x="2365375" y="5313363"/>
            <a:chExt cx="1535113" cy="387350"/>
          </a:xfrm>
        </p:grpSpPr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id="{7673C120-C243-4A05-BF01-366CFEF687AB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365375" y="5360988"/>
              <a:ext cx="69850" cy="339725"/>
            </a:xfrm>
            <a:custGeom>
              <a:avLst/>
              <a:gdLst>
                <a:gd name="T0" fmla="*/ 130 w 130"/>
                <a:gd name="T1" fmla="*/ 594 h 599"/>
                <a:gd name="T2" fmla="*/ 128 w 130"/>
                <a:gd name="T3" fmla="*/ 590 h 599"/>
                <a:gd name="T4" fmla="*/ 50 w 130"/>
                <a:gd name="T5" fmla="*/ 443 h 599"/>
                <a:gd name="T6" fmla="*/ 34 w 130"/>
                <a:gd name="T7" fmla="*/ 300 h 599"/>
                <a:gd name="T8" fmla="*/ 126 w 130"/>
                <a:gd name="T9" fmla="*/ 12 h 599"/>
                <a:gd name="T10" fmla="*/ 130 w 130"/>
                <a:gd name="T11" fmla="*/ 5 h 599"/>
                <a:gd name="T12" fmla="*/ 124 w 130"/>
                <a:gd name="T13" fmla="*/ 0 h 599"/>
                <a:gd name="T14" fmla="*/ 83 w 130"/>
                <a:gd name="T15" fmla="*/ 38 h 599"/>
                <a:gd name="T16" fmla="*/ 0 w 130"/>
                <a:gd name="T17" fmla="*/ 300 h 599"/>
                <a:gd name="T18" fmla="*/ 78 w 130"/>
                <a:gd name="T19" fmla="*/ 555 h 599"/>
                <a:gd name="T20" fmla="*/ 124 w 130"/>
                <a:gd name="T21" fmla="*/ 599 h 599"/>
                <a:gd name="T22" fmla="*/ 130 w 130"/>
                <a:gd name="T23" fmla="*/ 59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9">
                  <a:moveTo>
                    <a:pt x="130" y="594"/>
                  </a:moveTo>
                  <a:cubicBezTo>
                    <a:pt x="130" y="592"/>
                    <a:pt x="129" y="591"/>
                    <a:pt x="128" y="590"/>
                  </a:cubicBezTo>
                  <a:cubicBezTo>
                    <a:pt x="105" y="565"/>
                    <a:pt x="71" y="525"/>
                    <a:pt x="50" y="443"/>
                  </a:cubicBezTo>
                  <a:cubicBezTo>
                    <a:pt x="39" y="398"/>
                    <a:pt x="34" y="346"/>
                    <a:pt x="34" y="300"/>
                  </a:cubicBezTo>
                  <a:cubicBezTo>
                    <a:pt x="34" y="169"/>
                    <a:pt x="66" y="77"/>
                    <a:pt x="126" y="12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7" y="0"/>
                    <a:pt x="90" y="30"/>
                    <a:pt x="83" y="38"/>
                  </a:cubicBezTo>
                  <a:cubicBezTo>
                    <a:pt x="32" y="98"/>
                    <a:pt x="0" y="188"/>
                    <a:pt x="0" y="300"/>
                  </a:cubicBezTo>
                  <a:cubicBezTo>
                    <a:pt x="0" y="370"/>
                    <a:pt x="13" y="471"/>
                    <a:pt x="78" y="555"/>
                  </a:cubicBezTo>
                  <a:cubicBezTo>
                    <a:pt x="83" y="561"/>
                    <a:pt x="115" y="599"/>
                    <a:pt x="124" y="599"/>
                  </a:cubicBezTo>
                  <a:cubicBezTo>
                    <a:pt x="126" y="599"/>
                    <a:pt x="130" y="599"/>
                    <a:pt x="130" y="5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6">
              <a:extLst>
                <a:ext uri="{FF2B5EF4-FFF2-40B4-BE49-F238E27FC236}">
                  <a16:creationId xmlns:a16="http://schemas.microsoft.com/office/drawing/2014/main" id="{A1EC565D-618D-49A5-841F-25CC93DC3F28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478088" y="5313363"/>
              <a:ext cx="265113" cy="36513"/>
            </a:xfrm>
            <a:custGeom>
              <a:avLst/>
              <a:gdLst>
                <a:gd name="T0" fmla="*/ 494 w 499"/>
                <a:gd name="T1" fmla="*/ 0 h 63"/>
                <a:gd name="T2" fmla="*/ 344 w 499"/>
                <a:gd name="T3" fmla="*/ 44 h 63"/>
                <a:gd name="T4" fmla="*/ 251 w 499"/>
                <a:gd name="T5" fmla="*/ 20 h 63"/>
                <a:gd name="T6" fmla="*/ 168 w 499"/>
                <a:gd name="T7" fmla="*/ 0 h 63"/>
                <a:gd name="T8" fmla="*/ 0 w 499"/>
                <a:gd name="T9" fmla="*/ 53 h 63"/>
                <a:gd name="T10" fmla="*/ 5 w 499"/>
                <a:gd name="T11" fmla="*/ 63 h 63"/>
                <a:gd name="T12" fmla="*/ 155 w 499"/>
                <a:gd name="T13" fmla="*/ 19 h 63"/>
                <a:gd name="T14" fmla="*/ 248 w 499"/>
                <a:gd name="T15" fmla="*/ 43 h 63"/>
                <a:gd name="T16" fmla="*/ 331 w 499"/>
                <a:gd name="T17" fmla="*/ 63 h 63"/>
                <a:gd name="T18" fmla="*/ 499 w 499"/>
                <a:gd name="T19" fmla="*/ 10 h 63"/>
                <a:gd name="T20" fmla="*/ 494 w 499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9" h="63">
                  <a:moveTo>
                    <a:pt x="494" y="0"/>
                  </a:moveTo>
                  <a:cubicBezTo>
                    <a:pt x="480" y="7"/>
                    <a:pt x="407" y="44"/>
                    <a:pt x="344" y="44"/>
                  </a:cubicBezTo>
                  <a:cubicBezTo>
                    <a:pt x="308" y="44"/>
                    <a:pt x="286" y="35"/>
                    <a:pt x="251" y="20"/>
                  </a:cubicBezTo>
                  <a:cubicBezTo>
                    <a:pt x="227" y="10"/>
                    <a:pt x="203" y="0"/>
                    <a:pt x="168" y="0"/>
                  </a:cubicBezTo>
                  <a:cubicBezTo>
                    <a:pt x="110" y="0"/>
                    <a:pt x="52" y="28"/>
                    <a:pt x="0" y="53"/>
                  </a:cubicBezTo>
                  <a:lnTo>
                    <a:pt x="5" y="63"/>
                  </a:lnTo>
                  <a:cubicBezTo>
                    <a:pt x="19" y="56"/>
                    <a:pt x="92" y="19"/>
                    <a:pt x="155" y="19"/>
                  </a:cubicBezTo>
                  <a:cubicBezTo>
                    <a:pt x="191" y="19"/>
                    <a:pt x="213" y="28"/>
                    <a:pt x="248" y="43"/>
                  </a:cubicBezTo>
                  <a:cubicBezTo>
                    <a:pt x="272" y="53"/>
                    <a:pt x="296" y="63"/>
                    <a:pt x="331" y="63"/>
                  </a:cubicBezTo>
                  <a:cubicBezTo>
                    <a:pt x="389" y="63"/>
                    <a:pt x="447" y="35"/>
                    <a:pt x="499" y="10"/>
                  </a:cubicBezTo>
                  <a:lnTo>
                    <a:pt x="494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7">
              <a:extLst>
                <a:ext uri="{FF2B5EF4-FFF2-40B4-BE49-F238E27FC236}">
                  <a16:creationId xmlns:a16="http://schemas.microsoft.com/office/drawing/2014/main" id="{D638FDFB-5981-45D3-9E7A-9A3D4D1D389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459038" y="5399088"/>
              <a:ext cx="119063" cy="207963"/>
            </a:xfrm>
            <a:custGeom>
              <a:avLst/>
              <a:gdLst>
                <a:gd name="T0" fmla="*/ 210 w 226"/>
                <a:gd name="T1" fmla="*/ 25 h 368"/>
                <a:gd name="T2" fmla="*/ 118 w 226"/>
                <a:gd name="T3" fmla="*/ 0 h 368"/>
                <a:gd name="T4" fmla="*/ 6 w 226"/>
                <a:gd name="T5" fmla="*/ 98 h 368"/>
                <a:gd name="T6" fmla="*/ 32 w 226"/>
                <a:gd name="T7" fmla="*/ 162 h 368"/>
                <a:gd name="T8" fmla="*/ 105 w 226"/>
                <a:gd name="T9" fmla="*/ 197 h 368"/>
                <a:gd name="T10" fmla="*/ 166 w 226"/>
                <a:gd name="T11" fmla="*/ 222 h 368"/>
                <a:gd name="T12" fmla="*/ 187 w 226"/>
                <a:gd name="T13" fmla="*/ 268 h 368"/>
                <a:gd name="T14" fmla="*/ 114 w 226"/>
                <a:gd name="T15" fmla="*/ 334 h 368"/>
                <a:gd name="T16" fmla="*/ 7 w 226"/>
                <a:gd name="T17" fmla="*/ 294 h 368"/>
                <a:gd name="T18" fmla="*/ 0 w 226"/>
                <a:gd name="T19" fmla="*/ 334 h 368"/>
                <a:gd name="T20" fmla="*/ 115 w 226"/>
                <a:gd name="T21" fmla="*/ 368 h 368"/>
                <a:gd name="T22" fmla="*/ 226 w 226"/>
                <a:gd name="T23" fmla="*/ 263 h 368"/>
                <a:gd name="T24" fmla="*/ 200 w 226"/>
                <a:gd name="T25" fmla="*/ 195 h 368"/>
                <a:gd name="T26" fmla="*/ 114 w 226"/>
                <a:gd name="T27" fmla="*/ 154 h 368"/>
                <a:gd name="T28" fmla="*/ 62 w 226"/>
                <a:gd name="T29" fmla="*/ 132 h 368"/>
                <a:gd name="T30" fmla="*/ 45 w 226"/>
                <a:gd name="T31" fmla="*/ 92 h 368"/>
                <a:gd name="T32" fmla="*/ 118 w 226"/>
                <a:gd name="T33" fmla="*/ 33 h 368"/>
                <a:gd name="T34" fmla="*/ 202 w 226"/>
                <a:gd name="T35" fmla="*/ 65 h 368"/>
                <a:gd name="T36" fmla="*/ 210 w 226"/>
                <a:gd name="T37" fmla="*/ 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6" h="368">
                  <a:moveTo>
                    <a:pt x="210" y="25"/>
                  </a:moveTo>
                  <a:cubicBezTo>
                    <a:pt x="182" y="8"/>
                    <a:pt x="155" y="0"/>
                    <a:pt x="118" y="0"/>
                  </a:cubicBezTo>
                  <a:cubicBezTo>
                    <a:pt x="49" y="0"/>
                    <a:pt x="6" y="49"/>
                    <a:pt x="6" y="98"/>
                  </a:cubicBezTo>
                  <a:cubicBezTo>
                    <a:pt x="6" y="120"/>
                    <a:pt x="12" y="141"/>
                    <a:pt x="32" y="162"/>
                  </a:cubicBezTo>
                  <a:cubicBezTo>
                    <a:pt x="53" y="184"/>
                    <a:pt x="75" y="190"/>
                    <a:pt x="105" y="197"/>
                  </a:cubicBezTo>
                  <a:cubicBezTo>
                    <a:pt x="147" y="208"/>
                    <a:pt x="152" y="209"/>
                    <a:pt x="166" y="222"/>
                  </a:cubicBezTo>
                  <a:cubicBezTo>
                    <a:pt x="176" y="230"/>
                    <a:pt x="187" y="247"/>
                    <a:pt x="187" y="268"/>
                  </a:cubicBezTo>
                  <a:cubicBezTo>
                    <a:pt x="187" y="301"/>
                    <a:pt x="160" y="334"/>
                    <a:pt x="114" y="334"/>
                  </a:cubicBezTo>
                  <a:cubicBezTo>
                    <a:pt x="94" y="334"/>
                    <a:pt x="49" y="329"/>
                    <a:pt x="7" y="294"/>
                  </a:cubicBezTo>
                  <a:lnTo>
                    <a:pt x="0" y="334"/>
                  </a:lnTo>
                  <a:cubicBezTo>
                    <a:pt x="43" y="361"/>
                    <a:pt x="83" y="368"/>
                    <a:pt x="115" y="368"/>
                  </a:cubicBezTo>
                  <a:cubicBezTo>
                    <a:pt x="181" y="368"/>
                    <a:pt x="226" y="318"/>
                    <a:pt x="226" y="263"/>
                  </a:cubicBezTo>
                  <a:cubicBezTo>
                    <a:pt x="226" y="231"/>
                    <a:pt x="211" y="207"/>
                    <a:pt x="200" y="195"/>
                  </a:cubicBezTo>
                  <a:cubicBezTo>
                    <a:pt x="177" y="170"/>
                    <a:pt x="160" y="165"/>
                    <a:pt x="114" y="154"/>
                  </a:cubicBezTo>
                  <a:cubicBezTo>
                    <a:pt x="85" y="147"/>
                    <a:pt x="77" y="145"/>
                    <a:pt x="62" y="132"/>
                  </a:cubicBezTo>
                  <a:cubicBezTo>
                    <a:pt x="59" y="129"/>
                    <a:pt x="45" y="114"/>
                    <a:pt x="45" y="92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49"/>
                    <a:pt x="202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8">
              <a:extLst>
                <a:ext uri="{FF2B5EF4-FFF2-40B4-BE49-F238E27FC236}">
                  <a16:creationId xmlns:a16="http://schemas.microsoft.com/office/drawing/2014/main" id="{A15274A8-31BE-442F-BC26-7E9A32ADFD9A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603500" y="5407026"/>
              <a:ext cx="160338" cy="193675"/>
            </a:xfrm>
            <a:custGeom>
              <a:avLst/>
              <a:gdLst>
                <a:gd name="T0" fmla="*/ 174 w 304"/>
                <a:gd name="T1" fmla="*/ 32 h 343"/>
                <a:gd name="T2" fmla="*/ 219 w 304"/>
                <a:gd name="T3" fmla="*/ 32 h 343"/>
                <a:gd name="T4" fmla="*/ 237 w 304"/>
                <a:gd name="T5" fmla="*/ 32 h 343"/>
                <a:gd name="T6" fmla="*/ 304 w 304"/>
                <a:gd name="T7" fmla="*/ 32 h 343"/>
                <a:gd name="T8" fmla="*/ 304 w 304"/>
                <a:gd name="T9" fmla="*/ 0 h 343"/>
                <a:gd name="T10" fmla="*/ 0 w 304"/>
                <a:gd name="T11" fmla="*/ 0 h 343"/>
                <a:gd name="T12" fmla="*/ 0 w 304"/>
                <a:gd name="T13" fmla="*/ 32 h 343"/>
                <a:gd name="T14" fmla="*/ 67 w 304"/>
                <a:gd name="T15" fmla="*/ 32 h 343"/>
                <a:gd name="T16" fmla="*/ 85 w 304"/>
                <a:gd name="T17" fmla="*/ 32 h 343"/>
                <a:gd name="T18" fmla="*/ 130 w 304"/>
                <a:gd name="T19" fmla="*/ 32 h 343"/>
                <a:gd name="T20" fmla="*/ 130 w 304"/>
                <a:gd name="T21" fmla="*/ 343 h 343"/>
                <a:gd name="T22" fmla="*/ 174 w 304"/>
                <a:gd name="T23" fmla="*/ 343 h 343"/>
                <a:gd name="T24" fmla="*/ 174 w 304"/>
                <a:gd name="T25" fmla="*/ 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343">
                  <a:moveTo>
                    <a:pt x="174" y="32"/>
                  </a:moveTo>
                  <a:lnTo>
                    <a:pt x="219" y="32"/>
                  </a:lnTo>
                  <a:cubicBezTo>
                    <a:pt x="225" y="32"/>
                    <a:pt x="231" y="32"/>
                    <a:pt x="237" y="32"/>
                  </a:cubicBezTo>
                  <a:lnTo>
                    <a:pt x="304" y="32"/>
                  </a:lnTo>
                  <a:lnTo>
                    <a:pt x="30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67" y="32"/>
                  </a:lnTo>
                  <a:cubicBezTo>
                    <a:pt x="73" y="32"/>
                    <a:pt x="79" y="32"/>
                    <a:pt x="85" y="32"/>
                  </a:cubicBezTo>
                  <a:lnTo>
                    <a:pt x="130" y="32"/>
                  </a:lnTo>
                  <a:lnTo>
                    <a:pt x="130" y="343"/>
                  </a:lnTo>
                  <a:lnTo>
                    <a:pt x="174" y="343"/>
                  </a:lnTo>
                  <a:lnTo>
                    <a:pt x="174" y="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9">
              <a:extLst>
                <a:ext uri="{FF2B5EF4-FFF2-40B4-BE49-F238E27FC236}">
                  <a16:creationId xmlns:a16="http://schemas.microsoft.com/office/drawing/2014/main" id="{BC829530-382F-4C5A-92A4-288EE59C2D7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786063" y="5503863"/>
              <a:ext cx="144463" cy="142875"/>
            </a:xfrm>
            <a:custGeom>
              <a:avLst/>
              <a:gdLst>
                <a:gd name="T0" fmla="*/ 270 w 270"/>
                <a:gd name="T1" fmla="*/ 4 h 252"/>
                <a:gd name="T2" fmla="*/ 265 w 270"/>
                <a:gd name="T3" fmla="*/ 0 h 252"/>
                <a:gd name="T4" fmla="*/ 259 w 270"/>
                <a:gd name="T5" fmla="*/ 4 h 252"/>
                <a:gd name="T6" fmla="*/ 233 w 270"/>
                <a:gd name="T7" fmla="*/ 31 h 252"/>
                <a:gd name="T8" fmla="*/ 168 w 270"/>
                <a:gd name="T9" fmla="*/ 0 h 252"/>
                <a:gd name="T10" fmla="*/ 0 w 270"/>
                <a:gd name="T11" fmla="*/ 154 h 252"/>
                <a:gd name="T12" fmla="*/ 107 w 270"/>
                <a:gd name="T13" fmla="*/ 252 h 252"/>
                <a:gd name="T14" fmla="*/ 195 w 270"/>
                <a:gd name="T15" fmla="*/ 218 h 252"/>
                <a:gd name="T16" fmla="*/ 231 w 270"/>
                <a:gd name="T17" fmla="*/ 162 h 252"/>
                <a:gd name="T18" fmla="*/ 225 w 270"/>
                <a:gd name="T19" fmla="*/ 157 h 252"/>
                <a:gd name="T20" fmla="*/ 218 w 270"/>
                <a:gd name="T21" fmla="*/ 163 h 252"/>
                <a:gd name="T22" fmla="*/ 113 w 270"/>
                <a:gd name="T23" fmla="*/ 240 h 252"/>
                <a:gd name="T24" fmla="*/ 35 w 270"/>
                <a:gd name="T25" fmla="*/ 165 h 252"/>
                <a:gd name="T26" fmla="*/ 77 w 270"/>
                <a:gd name="T27" fmla="*/ 55 h 252"/>
                <a:gd name="T28" fmla="*/ 171 w 270"/>
                <a:gd name="T29" fmla="*/ 12 h 252"/>
                <a:gd name="T30" fmla="*/ 235 w 270"/>
                <a:gd name="T31" fmla="*/ 81 h 252"/>
                <a:gd name="T32" fmla="*/ 234 w 270"/>
                <a:gd name="T33" fmla="*/ 95 h 252"/>
                <a:gd name="T34" fmla="*/ 241 w 270"/>
                <a:gd name="T35" fmla="*/ 100 h 252"/>
                <a:gd name="T36" fmla="*/ 248 w 270"/>
                <a:gd name="T37" fmla="*/ 92 h 252"/>
                <a:gd name="T38" fmla="*/ 270 w 270"/>
                <a:gd name="T39" fmla="*/ 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252">
                  <a:moveTo>
                    <a:pt x="270" y="4"/>
                  </a:moveTo>
                  <a:cubicBezTo>
                    <a:pt x="270" y="3"/>
                    <a:pt x="269" y="0"/>
                    <a:pt x="265" y="0"/>
                  </a:cubicBezTo>
                  <a:cubicBezTo>
                    <a:pt x="263" y="0"/>
                    <a:pt x="262" y="1"/>
                    <a:pt x="259" y="4"/>
                  </a:cubicBezTo>
                  <a:lnTo>
                    <a:pt x="233" y="31"/>
                  </a:lnTo>
                  <a:cubicBezTo>
                    <a:pt x="230" y="27"/>
                    <a:pt x="211" y="0"/>
                    <a:pt x="168" y="0"/>
                  </a:cubicBezTo>
                  <a:cubicBezTo>
                    <a:pt x="83" y="0"/>
                    <a:pt x="0" y="75"/>
                    <a:pt x="0" y="154"/>
                  </a:cubicBezTo>
                  <a:cubicBezTo>
                    <a:pt x="0" y="211"/>
                    <a:pt x="45" y="252"/>
                    <a:pt x="107" y="252"/>
                  </a:cubicBezTo>
                  <a:cubicBezTo>
                    <a:pt x="126" y="252"/>
                    <a:pt x="159" y="249"/>
                    <a:pt x="195" y="218"/>
                  </a:cubicBezTo>
                  <a:cubicBezTo>
                    <a:pt x="223" y="195"/>
                    <a:pt x="231" y="164"/>
                    <a:pt x="231" y="162"/>
                  </a:cubicBezTo>
                  <a:cubicBezTo>
                    <a:pt x="231" y="157"/>
                    <a:pt x="226" y="157"/>
                    <a:pt x="225" y="157"/>
                  </a:cubicBezTo>
                  <a:cubicBezTo>
                    <a:pt x="220" y="157"/>
                    <a:pt x="219" y="159"/>
                    <a:pt x="218" y="163"/>
                  </a:cubicBezTo>
                  <a:cubicBezTo>
                    <a:pt x="204" y="210"/>
                    <a:pt x="155" y="240"/>
                    <a:pt x="113" y="240"/>
                  </a:cubicBezTo>
                  <a:cubicBezTo>
                    <a:pt x="76" y="240"/>
                    <a:pt x="35" y="220"/>
                    <a:pt x="35" y="165"/>
                  </a:cubicBezTo>
                  <a:cubicBezTo>
                    <a:pt x="35" y="155"/>
                    <a:pt x="37" y="99"/>
                    <a:pt x="77" y="55"/>
                  </a:cubicBezTo>
                  <a:cubicBezTo>
                    <a:pt x="102" y="29"/>
                    <a:pt x="138" y="12"/>
                    <a:pt x="171" y="12"/>
                  </a:cubicBezTo>
                  <a:cubicBezTo>
                    <a:pt x="212" y="12"/>
                    <a:pt x="235" y="42"/>
                    <a:pt x="235" y="81"/>
                  </a:cubicBezTo>
                  <a:cubicBezTo>
                    <a:pt x="235" y="91"/>
                    <a:pt x="234" y="93"/>
                    <a:pt x="234" y="95"/>
                  </a:cubicBezTo>
                  <a:cubicBezTo>
                    <a:pt x="234" y="100"/>
                    <a:pt x="239" y="100"/>
                    <a:pt x="241" y="100"/>
                  </a:cubicBezTo>
                  <a:cubicBezTo>
                    <a:pt x="246" y="100"/>
                    <a:pt x="246" y="99"/>
                    <a:pt x="248" y="92"/>
                  </a:cubicBezTo>
                  <a:lnTo>
                    <a:pt x="270" y="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0">
              <a:extLst>
                <a:ext uri="{FF2B5EF4-FFF2-40B4-BE49-F238E27FC236}">
                  <a16:creationId xmlns:a16="http://schemas.microsoft.com/office/drawing/2014/main" id="{BFD88199-80D5-41B0-9201-88C927D8B27A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55925" y="5521326"/>
              <a:ext cx="61913" cy="60325"/>
            </a:xfrm>
            <a:custGeom>
              <a:avLst/>
              <a:gdLst>
                <a:gd name="T0" fmla="*/ 61 w 114"/>
                <a:gd name="T1" fmla="*/ 47 h 107"/>
                <a:gd name="T2" fmla="*/ 66 w 114"/>
                <a:gd name="T3" fmla="*/ 8 h 107"/>
                <a:gd name="T4" fmla="*/ 57 w 114"/>
                <a:gd name="T5" fmla="*/ 0 h 107"/>
                <a:gd name="T6" fmla="*/ 49 w 114"/>
                <a:gd name="T7" fmla="*/ 8 h 107"/>
                <a:gd name="T8" fmla="*/ 53 w 114"/>
                <a:gd name="T9" fmla="*/ 47 h 107"/>
                <a:gd name="T10" fmla="*/ 14 w 114"/>
                <a:gd name="T11" fmla="*/ 24 h 107"/>
                <a:gd name="T12" fmla="*/ 9 w 114"/>
                <a:gd name="T13" fmla="*/ 22 h 107"/>
                <a:gd name="T14" fmla="*/ 0 w 114"/>
                <a:gd name="T15" fmla="*/ 31 h 107"/>
                <a:gd name="T16" fmla="*/ 6 w 114"/>
                <a:gd name="T17" fmla="*/ 38 h 107"/>
                <a:gd name="T18" fmla="*/ 47 w 114"/>
                <a:gd name="T19" fmla="*/ 53 h 107"/>
                <a:gd name="T20" fmla="*/ 6 w 114"/>
                <a:gd name="T21" fmla="*/ 69 h 107"/>
                <a:gd name="T22" fmla="*/ 0 w 114"/>
                <a:gd name="T23" fmla="*/ 76 h 107"/>
                <a:gd name="T24" fmla="*/ 9 w 114"/>
                <a:gd name="T25" fmla="*/ 85 h 107"/>
                <a:gd name="T26" fmla="*/ 53 w 114"/>
                <a:gd name="T27" fmla="*/ 60 h 107"/>
                <a:gd name="T28" fmla="*/ 49 w 114"/>
                <a:gd name="T29" fmla="*/ 99 h 107"/>
                <a:gd name="T30" fmla="*/ 57 w 114"/>
                <a:gd name="T31" fmla="*/ 107 h 107"/>
                <a:gd name="T32" fmla="*/ 66 w 114"/>
                <a:gd name="T33" fmla="*/ 99 h 107"/>
                <a:gd name="T34" fmla="*/ 61 w 114"/>
                <a:gd name="T35" fmla="*/ 60 h 107"/>
                <a:gd name="T36" fmla="*/ 101 w 114"/>
                <a:gd name="T37" fmla="*/ 84 h 107"/>
                <a:gd name="T38" fmla="*/ 106 w 114"/>
                <a:gd name="T39" fmla="*/ 85 h 107"/>
                <a:gd name="T40" fmla="*/ 114 w 114"/>
                <a:gd name="T41" fmla="*/ 76 h 107"/>
                <a:gd name="T42" fmla="*/ 109 w 114"/>
                <a:gd name="T43" fmla="*/ 69 h 107"/>
                <a:gd name="T44" fmla="*/ 67 w 114"/>
                <a:gd name="T45" fmla="*/ 54 h 107"/>
                <a:gd name="T46" fmla="*/ 108 w 114"/>
                <a:gd name="T47" fmla="*/ 38 h 107"/>
                <a:gd name="T48" fmla="*/ 114 w 114"/>
                <a:gd name="T49" fmla="*/ 31 h 107"/>
                <a:gd name="T50" fmla="*/ 106 w 114"/>
                <a:gd name="T51" fmla="*/ 22 h 107"/>
                <a:gd name="T52" fmla="*/ 100 w 114"/>
                <a:gd name="T53" fmla="*/ 24 h 107"/>
                <a:gd name="T54" fmla="*/ 61 w 114"/>
                <a:gd name="T55" fmla="*/ 4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07">
                  <a:moveTo>
                    <a:pt x="61" y="47"/>
                  </a:moveTo>
                  <a:cubicBezTo>
                    <a:pt x="62" y="42"/>
                    <a:pt x="66" y="10"/>
                    <a:pt x="66" y="8"/>
                  </a:cubicBezTo>
                  <a:cubicBezTo>
                    <a:pt x="66" y="3"/>
                    <a:pt x="62" y="0"/>
                    <a:pt x="57" y="0"/>
                  </a:cubicBezTo>
                  <a:cubicBezTo>
                    <a:pt x="52" y="0"/>
                    <a:pt x="49" y="4"/>
                    <a:pt x="49" y="8"/>
                  </a:cubicBezTo>
                  <a:cubicBezTo>
                    <a:pt x="49" y="10"/>
                    <a:pt x="52" y="42"/>
                    <a:pt x="53" y="47"/>
                  </a:cubicBezTo>
                  <a:lnTo>
                    <a:pt x="14" y="24"/>
                  </a:lnTo>
                  <a:cubicBezTo>
                    <a:pt x="12" y="22"/>
                    <a:pt x="11" y="22"/>
                    <a:pt x="9" y="22"/>
                  </a:cubicBezTo>
                  <a:cubicBezTo>
                    <a:pt x="5" y="22"/>
                    <a:pt x="0" y="25"/>
                    <a:pt x="0" y="31"/>
                  </a:cubicBezTo>
                  <a:cubicBezTo>
                    <a:pt x="0" y="35"/>
                    <a:pt x="3" y="37"/>
                    <a:pt x="6" y="38"/>
                  </a:cubicBezTo>
                  <a:cubicBezTo>
                    <a:pt x="19" y="44"/>
                    <a:pt x="33" y="49"/>
                    <a:pt x="47" y="53"/>
                  </a:cubicBezTo>
                  <a:cubicBezTo>
                    <a:pt x="33" y="59"/>
                    <a:pt x="11" y="67"/>
                    <a:pt x="6" y="69"/>
                  </a:cubicBezTo>
                  <a:cubicBezTo>
                    <a:pt x="5" y="69"/>
                    <a:pt x="0" y="71"/>
                    <a:pt x="0" y="76"/>
                  </a:cubicBezTo>
                  <a:cubicBezTo>
                    <a:pt x="0" y="82"/>
                    <a:pt x="5" y="85"/>
                    <a:pt x="9" y="85"/>
                  </a:cubicBezTo>
                  <a:cubicBezTo>
                    <a:pt x="11" y="85"/>
                    <a:pt x="19" y="81"/>
                    <a:pt x="53" y="60"/>
                  </a:cubicBezTo>
                  <a:cubicBezTo>
                    <a:pt x="52" y="65"/>
                    <a:pt x="49" y="97"/>
                    <a:pt x="49" y="99"/>
                  </a:cubicBezTo>
                  <a:cubicBezTo>
                    <a:pt x="49" y="103"/>
                    <a:pt x="52" y="107"/>
                    <a:pt x="57" y="107"/>
                  </a:cubicBezTo>
                  <a:cubicBezTo>
                    <a:pt x="62" y="107"/>
                    <a:pt x="66" y="104"/>
                    <a:pt x="66" y="99"/>
                  </a:cubicBezTo>
                  <a:cubicBezTo>
                    <a:pt x="66" y="97"/>
                    <a:pt x="62" y="65"/>
                    <a:pt x="61" y="60"/>
                  </a:cubicBezTo>
                  <a:lnTo>
                    <a:pt x="101" y="84"/>
                  </a:lnTo>
                  <a:cubicBezTo>
                    <a:pt x="102" y="85"/>
                    <a:pt x="103" y="85"/>
                    <a:pt x="106" y="85"/>
                  </a:cubicBezTo>
                  <a:cubicBezTo>
                    <a:pt x="110" y="85"/>
                    <a:pt x="114" y="82"/>
                    <a:pt x="114" y="76"/>
                  </a:cubicBezTo>
                  <a:cubicBezTo>
                    <a:pt x="114" y="72"/>
                    <a:pt x="112" y="70"/>
                    <a:pt x="109" y="69"/>
                  </a:cubicBezTo>
                  <a:cubicBezTo>
                    <a:pt x="95" y="63"/>
                    <a:pt x="81" y="58"/>
                    <a:pt x="67" y="54"/>
                  </a:cubicBezTo>
                  <a:cubicBezTo>
                    <a:pt x="81" y="48"/>
                    <a:pt x="104" y="40"/>
                    <a:pt x="108" y="38"/>
                  </a:cubicBezTo>
                  <a:cubicBezTo>
                    <a:pt x="110" y="38"/>
                    <a:pt x="114" y="36"/>
                    <a:pt x="114" y="31"/>
                  </a:cubicBezTo>
                  <a:cubicBezTo>
                    <a:pt x="114" y="25"/>
                    <a:pt x="110" y="22"/>
                    <a:pt x="106" y="22"/>
                  </a:cubicBezTo>
                  <a:cubicBezTo>
                    <a:pt x="103" y="22"/>
                    <a:pt x="102" y="22"/>
                    <a:pt x="100" y="24"/>
                  </a:cubicBezTo>
                  <a:lnTo>
                    <a:pt x="61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1">
              <a:extLst>
                <a:ext uri="{FF2B5EF4-FFF2-40B4-BE49-F238E27FC236}">
                  <a16:creationId xmlns:a16="http://schemas.microsoft.com/office/drawing/2014/main" id="{B7721642-7B64-49D2-BB38-D8F7E3343DD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084513" y="5570538"/>
              <a:ext cx="31750" cy="857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2">
              <a:extLst>
                <a:ext uri="{FF2B5EF4-FFF2-40B4-BE49-F238E27FC236}">
                  <a16:creationId xmlns:a16="http://schemas.microsoft.com/office/drawing/2014/main" id="{370BFBF5-A56A-4D3E-9FFC-4FB85D30117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311525" y="5395913"/>
              <a:ext cx="146050" cy="33338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id="{48E2A590-F6AD-43C3-8993-E001DB449682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75013" y="5475288"/>
              <a:ext cx="217488" cy="12858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2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5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4 w 408"/>
                <a:gd name="T27" fmla="*/ 212 h 226"/>
                <a:gd name="T28" fmla="*/ 178 w 408"/>
                <a:gd name="T29" fmla="*/ 226 h 226"/>
                <a:gd name="T30" fmla="*/ 200 w 408"/>
                <a:gd name="T31" fmla="*/ 197 h 226"/>
                <a:gd name="T32" fmla="*/ 230 w 408"/>
                <a:gd name="T33" fmla="*/ 77 h 226"/>
                <a:gd name="T34" fmla="*/ 313 w 408"/>
                <a:gd name="T35" fmla="*/ 11 h 226"/>
                <a:gd name="T36" fmla="*/ 340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8 h 226"/>
                <a:gd name="T54" fmla="*/ 341 w 408"/>
                <a:gd name="T55" fmla="*/ 163 h 226"/>
                <a:gd name="T56" fmla="*/ 372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7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5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2"/>
                  </a:cubicBezTo>
                  <a:cubicBezTo>
                    <a:pt x="164" y="221"/>
                    <a:pt x="171" y="226"/>
                    <a:pt x="178" y="226"/>
                  </a:cubicBezTo>
                  <a:cubicBezTo>
                    <a:pt x="193" y="226"/>
                    <a:pt x="197" y="213"/>
                    <a:pt x="200" y="197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4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8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8"/>
                  </a:cubicBezTo>
                  <a:cubicBezTo>
                    <a:pt x="332" y="186"/>
                    <a:pt x="337" y="174"/>
                    <a:pt x="341" y="163"/>
                  </a:cubicBezTo>
                  <a:cubicBezTo>
                    <a:pt x="351" y="137"/>
                    <a:pt x="372" y="82"/>
                    <a:pt x="372" y="53"/>
                  </a:cubicBezTo>
                  <a:cubicBezTo>
                    <a:pt x="372" y="21"/>
                    <a:pt x="352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9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4">
              <a:extLst>
                <a:ext uri="{FF2B5EF4-FFF2-40B4-BE49-F238E27FC236}">
                  <a16:creationId xmlns:a16="http://schemas.microsoft.com/office/drawing/2014/main" id="{877C6C38-F216-4492-BE17-AAE6C02E864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522663" y="5570538"/>
              <a:ext cx="31750" cy="857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id="{6101CC1C-52F9-41BF-8FE9-5BDF162D93E4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689350" y="5321301"/>
              <a:ext cx="147638" cy="3333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2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id="{FEC85C02-70A0-422C-946B-786A45F8C5A2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3717925" y="5403851"/>
              <a:ext cx="98425" cy="200025"/>
            </a:xfrm>
            <a:custGeom>
              <a:avLst/>
              <a:gdLst>
                <a:gd name="T0" fmla="*/ 96 w 184"/>
                <a:gd name="T1" fmla="*/ 5 h 352"/>
                <a:gd name="T2" fmla="*/ 89 w 184"/>
                <a:gd name="T3" fmla="*/ 0 h 352"/>
                <a:gd name="T4" fmla="*/ 28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29 h 352"/>
                <a:gd name="T12" fmla="*/ 49 w 184"/>
                <a:gd name="T13" fmla="*/ 60 h 352"/>
                <a:gd name="T14" fmla="*/ 8 w 184"/>
                <a:gd name="T15" fmla="*/ 223 h 352"/>
                <a:gd name="T16" fmla="*/ 0 w 184"/>
                <a:gd name="T17" fmla="*/ 274 h 352"/>
                <a:gd name="T18" fmla="*/ 63 w 184"/>
                <a:gd name="T19" fmla="*/ 352 h 352"/>
                <a:gd name="T20" fmla="*/ 184 w 184"/>
                <a:gd name="T21" fmla="*/ 206 h 352"/>
                <a:gd name="T22" fmla="*/ 117 w 184"/>
                <a:gd name="T23" fmla="*/ 126 h 352"/>
                <a:gd name="T24" fmla="*/ 59 w 184"/>
                <a:gd name="T25" fmla="*/ 156 h 352"/>
                <a:gd name="T26" fmla="*/ 96 w 184"/>
                <a:gd name="T27" fmla="*/ 5 h 352"/>
                <a:gd name="T28" fmla="*/ 49 w 184"/>
                <a:gd name="T29" fmla="*/ 194 h 352"/>
                <a:gd name="T30" fmla="*/ 56 w 184"/>
                <a:gd name="T31" fmla="*/ 177 h 352"/>
                <a:gd name="T32" fmla="*/ 116 w 184"/>
                <a:gd name="T33" fmla="*/ 137 h 352"/>
                <a:gd name="T34" fmla="*/ 148 w 184"/>
                <a:gd name="T35" fmla="*/ 184 h 352"/>
                <a:gd name="T36" fmla="*/ 122 w 184"/>
                <a:gd name="T37" fmla="*/ 290 h 352"/>
                <a:gd name="T38" fmla="*/ 63 w 184"/>
                <a:gd name="T39" fmla="*/ 341 h 352"/>
                <a:gd name="T40" fmla="*/ 30 w 184"/>
                <a:gd name="T41" fmla="*/ 291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5"/>
                  </a:moveTo>
                  <a:cubicBezTo>
                    <a:pt x="96" y="5"/>
                    <a:pt x="96" y="0"/>
                    <a:pt x="89" y="0"/>
                  </a:cubicBezTo>
                  <a:cubicBezTo>
                    <a:pt x="78" y="0"/>
                    <a:pt x="41" y="4"/>
                    <a:pt x="28" y="5"/>
                  </a:cubicBezTo>
                  <a:cubicBezTo>
                    <a:pt x="24" y="5"/>
                    <a:pt x="19" y="6"/>
                    <a:pt x="19" y="15"/>
                  </a:cubicBezTo>
                  <a:cubicBezTo>
                    <a:pt x="19" y="21"/>
                    <a:pt x="23" y="21"/>
                    <a:pt x="31" y="21"/>
                  </a:cubicBezTo>
                  <a:cubicBezTo>
                    <a:pt x="55" y="21"/>
                    <a:pt x="56" y="24"/>
                    <a:pt x="56" y="29"/>
                  </a:cubicBezTo>
                  <a:cubicBezTo>
                    <a:pt x="56" y="33"/>
                    <a:pt x="51" y="50"/>
                    <a:pt x="49" y="60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4"/>
                  </a:cubicBezTo>
                  <a:cubicBezTo>
                    <a:pt x="0" y="321"/>
                    <a:pt x="26" y="352"/>
                    <a:pt x="63" y="352"/>
                  </a:cubicBezTo>
                  <a:cubicBezTo>
                    <a:pt x="122" y="352"/>
                    <a:pt x="184" y="278"/>
                    <a:pt x="184" y="206"/>
                  </a:cubicBezTo>
                  <a:cubicBezTo>
                    <a:pt x="184" y="160"/>
                    <a:pt x="157" y="126"/>
                    <a:pt x="117" y="126"/>
                  </a:cubicBezTo>
                  <a:cubicBezTo>
                    <a:pt x="94" y="126"/>
                    <a:pt x="74" y="140"/>
                    <a:pt x="59" y="156"/>
                  </a:cubicBezTo>
                  <a:lnTo>
                    <a:pt x="96" y="5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6" y="177"/>
                  </a:cubicBezTo>
                  <a:cubicBezTo>
                    <a:pt x="81" y="144"/>
                    <a:pt x="103" y="137"/>
                    <a:pt x="116" y="137"/>
                  </a:cubicBezTo>
                  <a:cubicBezTo>
                    <a:pt x="134" y="137"/>
                    <a:pt x="148" y="152"/>
                    <a:pt x="148" y="184"/>
                  </a:cubicBezTo>
                  <a:cubicBezTo>
                    <a:pt x="148" y="213"/>
                    <a:pt x="131" y="271"/>
                    <a:pt x="122" y="290"/>
                  </a:cubicBezTo>
                  <a:cubicBezTo>
                    <a:pt x="106" y="323"/>
                    <a:pt x="83" y="341"/>
                    <a:pt x="63" y="341"/>
                  </a:cubicBezTo>
                  <a:cubicBezTo>
                    <a:pt x="46" y="341"/>
                    <a:pt x="30" y="327"/>
                    <a:pt x="30" y="291"/>
                  </a:cubicBezTo>
                  <a:cubicBezTo>
                    <a:pt x="30" y="281"/>
                    <a:pt x="30" y="272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id="{9689A8D2-B9AA-4774-90E2-8CEE1E5BE640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830638" y="5360988"/>
              <a:ext cx="69850" cy="339725"/>
            </a:xfrm>
            <a:custGeom>
              <a:avLst/>
              <a:gdLst>
                <a:gd name="T0" fmla="*/ 131 w 131"/>
                <a:gd name="T1" fmla="*/ 300 h 599"/>
                <a:gd name="T2" fmla="*/ 53 w 131"/>
                <a:gd name="T3" fmla="*/ 44 h 599"/>
                <a:gd name="T4" fmla="*/ 6 w 131"/>
                <a:gd name="T5" fmla="*/ 0 h 599"/>
                <a:gd name="T6" fmla="*/ 0 w 131"/>
                <a:gd name="T7" fmla="*/ 5 h 599"/>
                <a:gd name="T8" fmla="*/ 3 w 131"/>
                <a:gd name="T9" fmla="*/ 10 h 599"/>
                <a:gd name="T10" fmla="*/ 80 w 131"/>
                <a:gd name="T11" fmla="*/ 156 h 599"/>
                <a:gd name="T12" fmla="*/ 96 w 131"/>
                <a:gd name="T13" fmla="*/ 300 h 599"/>
                <a:gd name="T14" fmla="*/ 79 w 131"/>
                <a:gd name="T15" fmla="*/ 450 h 599"/>
                <a:gd name="T16" fmla="*/ 5 w 131"/>
                <a:gd name="T17" fmla="*/ 588 h 599"/>
                <a:gd name="T18" fmla="*/ 0 w 131"/>
                <a:gd name="T19" fmla="*/ 594 h 599"/>
                <a:gd name="T20" fmla="*/ 6 w 131"/>
                <a:gd name="T21" fmla="*/ 599 h 599"/>
                <a:gd name="T22" fmla="*/ 47 w 131"/>
                <a:gd name="T23" fmla="*/ 562 h 599"/>
                <a:gd name="T24" fmla="*/ 131 w 131"/>
                <a:gd name="T25" fmla="*/ 30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599">
                  <a:moveTo>
                    <a:pt x="131" y="300"/>
                  </a:moveTo>
                  <a:cubicBezTo>
                    <a:pt x="131" y="229"/>
                    <a:pt x="118" y="129"/>
                    <a:pt x="53" y="44"/>
                  </a:cubicBezTo>
                  <a:cubicBezTo>
                    <a:pt x="48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27" y="36"/>
                    <a:pt x="60" y="77"/>
                    <a:pt x="80" y="156"/>
                  </a:cubicBezTo>
                  <a:cubicBezTo>
                    <a:pt x="92" y="202"/>
                    <a:pt x="96" y="253"/>
                    <a:pt x="96" y="300"/>
                  </a:cubicBezTo>
                  <a:cubicBezTo>
                    <a:pt x="96" y="350"/>
                    <a:pt x="92" y="401"/>
                    <a:pt x="79" y="450"/>
                  </a:cubicBezTo>
                  <a:cubicBezTo>
                    <a:pt x="60" y="520"/>
                    <a:pt x="30" y="560"/>
                    <a:pt x="5" y="588"/>
                  </a:cubicBezTo>
                  <a:cubicBezTo>
                    <a:pt x="0" y="592"/>
                    <a:pt x="0" y="593"/>
                    <a:pt x="0" y="594"/>
                  </a:cubicBezTo>
                  <a:cubicBezTo>
                    <a:pt x="0" y="598"/>
                    <a:pt x="4" y="599"/>
                    <a:pt x="6" y="599"/>
                  </a:cubicBezTo>
                  <a:cubicBezTo>
                    <a:pt x="14" y="599"/>
                    <a:pt x="41" y="569"/>
                    <a:pt x="47" y="562"/>
                  </a:cubicBezTo>
                  <a:cubicBezTo>
                    <a:pt x="98" y="501"/>
                    <a:pt x="131" y="411"/>
                    <a:pt x="131" y="3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6C6E09C-0008-4E1A-88A3-A2090D9D1C7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1" y="2217868"/>
            <a:ext cx="343263" cy="3692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FE3507A-ECF1-4BD9-8CD5-EB51A593A8BB}"/>
              </a:ext>
            </a:extLst>
          </p:cNvPr>
          <p:cNvSpPr txBox="1"/>
          <p:nvPr/>
        </p:nvSpPr>
        <p:spPr>
          <a:xfrm>
            <a:off x="4865963" y="1614196"/>
            <a:ext cx="114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err="1"/>
              <a:t>SimExt</a:t>
            </a:r>
            <a:endParaRPr lang="en-US" sz="2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63CB43-4663-4F15-AADA-C0E4FEAB7B88}"/>
              </a:ext>
            </a:extLst>
          </p:cNvPr>
          <p:cNvSpPr txBox="1"/>
          <p:nvPr/>
        </p:nvSpPr>
        <p:spPr>
          <a:xfrm>
            <a:off x="1912589" y="1618155"/>
            <a:ext cx="114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/>
              <a:t>Real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856239F-7B82-48FC-BDDE-013732AEB9D0}"/>
                  </a:ext>
                </a:extLst>
              </p:cNvPr>
              <p:cNvSpPr txBox="1"/>
              <p:nvPr/>
            </p:nvSpPr>
            <p:spPr>
              <a:xfrm>
                <a:off x="337129" y="2775527"/>
                <a:ext cx="11693237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Still Useful: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200" dirty="0"/>
                  <a:t>-simulation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security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=&gt;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IND-based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Security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(e.g.,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200" dirty="0"/>
                  <a:t>-ZK =&gt; WI)</a:t>
                </a:r>
                <a:endParaRPr lang="en-US" sz="2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856239F-7B82-48FC-BDDE-013732AEB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9" y="2775527"/>
                <a:ext cx="11693237" cy="453137"/>
              </a:xfrm>
              <a:prstGeom prst="rect">
                <a:avLst/>
              </a:prstGeom>
              <a:blipFill>
                <a:blip r:embed="rId39"/>
                <a:stretch>
                  <a:fillRect l="-678" t="-2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D625B82-AACE-4EAF-9C5E-B42960E08861}"/>
                  </a:ext>
                </a:extLst>
              </p:cNvPr>
              <p:cNvSpPr txBox="1"/>
              <p:nvPr/>
            </p:nvSpPr>
            <p:spPr>
              <a:xfrm>
                <a:off x="355599" y="3560617"/>
                <a:ext cx="11346874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Desired Properties: </a:t>
                </a:r>
                <a:r>
                  <a:rPr lang="en-US" sz="2200" dirty="0"/>
                  <a:t>Black-Box, Const.-Round, Classical-Comp., Minimal Assumptions,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200" dirty="0">
                    <a:solidFill>
                      <a:srgbClr val="C00000"/>
                    </a:solidFill>
                  </a:rPr>
                  <a:t>-Simulation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D625B82-AACE-4EAF-9C5E-B42960E08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99" y="3560617"/>
                <a:ext cx="11346874" cy="453137"/>
              </a:xfrm>
              <a:prstGeom prst="rect">
                <a:avLst/>
              </a:prstGeom>
              <a:blipFill>
                <a:blip r:embed="rId40"/>
                <a:stretch>
                  <a:fillRect l="-698" t="-4054" r="-26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837C2FBC-5F65-4F1D-B8A7-8485C0E79AB4}"/>
              </a:ext>
            </a:extLst>
          </p:cNvPr>
          <p:cNvSpPr txBox="1"/>
          <p:nvPr/>
        </p:nvSpPr>
        <p:spPr>
          <a:xfrm>
            <a:off x="369454" y="4553526"/>
            <a:ext cx="1134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Question:</a:t>
            </a:r>
            <a:r>
              <a:rPr lang="en-US" sz="2800" dirty="0">
                <a:solidFill>
                  <a:srgbClr val="C00000"/>
                </a:solidFill>
              </a:rPr>
              <a:t> Is such an </a:t>
            </a:r>
            <a:r>
              <a:rPr lang="en-US" sz="2800" dirty="0" err="1">
                <a:solidFill>
                  <a:srgbClr val="C00000"/>
                </a:solidFill>
              </a:rPr>
              <a:t>ExtCom</a:t>
            </a:r>
            <a:r>
              <a:rPr lang="en-US" sz="2800" dirty="0">
                <a:solidFill>
                  <a:srgbClr val="C00000"/>
                </a:solidFill>
              </a:rPr>
              <a:t> possible?</a:t>
            </a:r>
          </a:p>
        </p:txBody>
      </p:sp>
    </p:spTree>
    <p:extLst>
      <p:ext uri="{BB962C8B-B14F-4D97-AF65-F5344CB8AC3E}">
        <p14:creationId xmlns:p14="http://schemas.microsoft.com/office/powerpoint/2010/main" val="34384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2E1E-C5B4-4DA7-8A7B-2FCE7645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Results (in Post-Quantum Setting)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AF6B3F-E61C-4472-8933-16B0DBE6507A}"/>
                  </a:ext>
                </a:extLst>
              </p:cNvPr>
              <p:cNvSpPr txBox="1"/>
              <p:nvPr/>
            </p:nvSpPr>
            <p:spPr>
              <a:xfrm>
                <a:off x="280553" y="4155785"/>
                <a:ext cx="406862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All the protocols are: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black-box,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const.-round,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classical-comp.,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</a:t>
                </a:r>
                <a:r>
                  <a:rPr lang="en-US" sz="2400" dirty="0">
                    <a:solidFill>
                      <a:schemeClr val="tx1"/>
                    </a:solidFill>
                  </a:rPr>
                  <a:t>rom minimal assumptions, 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mbria Math" panose="02040503050406030204" pitchFamily="18" charset="0"/>
                  </a:rPr>
                  <a:t>w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-simulation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AF6B3F-E61C-4472-8933-16B0DBE65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3" y="4155785"/>
                <a:ext cx="4068620" cy="2308324"/>
              </a:xfrm>
              <a:prstGeom prst="rect">
                <a:avLst/>
              </a:prstGeom>
              <a:blipFill>
                <a:blip r:embed="rId2"/>
                <a:stretch>
                  <a:fillRect l="-2249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A694BE-5BDD-41EF-9484-76B6B7A798DE}"/>
                  </a:ext>
                </a:extLst>
              </p:cNvPr>
              <p:cNvSpPr txBox="1"/>
              <p:nvPr/>
            </p:nvSpPr>
            <p:spPr>
              <a:xfrm>
                <a:off x="3990975" y="2832960"/>
                <a:ext cx="19555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-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simulatable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ExtCom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A694BE-5BDD-41EF-9484-76B6B7A79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75" y="2832960"/>
                <a:ext cx="1955513" cy="830997"/>
              </a:xfrm>
              <a:prstGeom prst="rect">
                <a:avLst/>
              </a:prstGeom>
              <a:blipFill>
                <a:blip r:embed="rId3"/>
                <a:stretch>
                  <a:fillRect t="-5882" r="-218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A6B483A-D04C-45AA-AEF6-F82E32E99C1F}"/>
              </a:ext>
            </a:extLst>
          </p:cNvPr>
          <p:cNvSpPr txBox="1"/>
          <p:nvPr/>
        </p:nvSpPr>
        <p:spPr>
          <a:xfrm>
            <a:off x="7487803" y="1609149"/>
            <a:ext cx="4100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2-Party Coin-Flipping (simulation for both parties)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46793-2A73-4195-B388-C632E90999EC}"/>
              </a:ext>
            </a:extLst>
          </p:cNvPr>
          <p:cNvSpPr txBox="1"/>
          <p:nvPr/>
        </p:nvSpPr>
        <p:spPr>
          <a:xfrm>
            <a:off x="7538602" y="2611294"/>
            <a:ext cx="457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ZK Arguments of Knowledge for NP</a:t>
            </a:r>
          </a:p>
        </p:txBody>
      </p:sp>
      <p:sp>
        <p:nvSpPr>
          <p:cNvPr id="10" name="Arrow: Right 9">
            <a:hlinkClick r:id="" action="ppaction://noaction"/>
            <a:extLst>
              <a:ext uri="{FF2B5EF4-FFF2-40B4-BE49-F238E27FC236}">
                <a16:creationId xmlns:a16="http://schemas.microsoft.com/office/drawing/2014/main" id="{CDBB91ED-CA61-4CE6-BD32-DAFDB8240C8B}"/>
              </a:ext>
            </a:extLst>
          </p:cNvPr>
          <p:cNvSpPr/>
          <p:nvPr/>
        </p:nvSpPr>
        <p:spPr>
          <a:xfrm rot="19826922">
            <a:off x="5971942" y="2361141"/>
            <a:ext cx="1460125" cy="1615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hlinkClick r:id="" action="ppaction://noaction"/>
            <a:extLst>
              <a:ext uri="{FF2B5EF4-FFF2-40B4-BE49-F238E27FC236}">
                <a16:creationId xmlns:a16="http://schemas.microsoft.com/office/drawing/2014/main" id="{9F7BD7F4-EFF4-41ED-956B-1BE694D85960}"/>
              </a:ext>
            </a:extLst>
          </p:cNvPr>
          <p:cNvSpPr/>
          <p:nvPr/>
        </p:nvSpPr>
        <p:spPr>
          <a:xfrm rot="21059362">
            <a:off x="6107444" y="2846083"/>
            <a:ext cx="1410917" cy="1762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D614958B-4EDC-41C0-AB3D-8E8BD93ED973}"/>
              </a:ext>
            </a:extLst>
          </p:cNvPr>
          <p:cNvSpPr/>
          <p:nvPr/>
        </p:nvSpPr>
        <p:spPr>
          <a:xfrm rot="552862">
            <a:off x="6126787" y="3387042"/>
            <a:ext cx="1338520" cy="163725"/>
          </a:xfrm>
          <a:prstGeom prst="right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11DD7-64AA-45F3-87A7-81492A832E47}"/>
              </a:ext>
            </a:extLst>
          </p:cNvPr>
          <p:cNvSpPr txBox="1"/>
          <p:nvPr/>
        </p:nvSpPr>
        <p:spPr>
          <a:xfrm>
            <a:off x="7524747" y="3317875"/>
            <a:ext cx="457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ZK Arguments for QMA</a:t>
            </a:r>
          </a:p>
        </p:txBody>
      </p:sp>
      <p:sp>
        <p:nvSpPr>
          <p:cNvPr id="14" name="Arrow: Right 13">
            <a:hlinkClick r:id="" action="ppaction://noaction"/>
            <a:extLst>
              <a:ext uri="{FF2B5EF4-FFF2-40B4-BE49-F238E27FC236}">
                <a16:creationId xmlns:a16="http://schemas.microsoft.com/office/drawing/2014/main" id="{20FC7E18-5CEC-4E4D-925F-0DA58807D48E}"/>
              </a:ext>
            </a:extLst>
          </p:cNvPr>
          <p:cNvSpPr/>
          <p:nvPr/>
        </p:nvSpPr>
        <p:spPr>
          <a:xfrm rot="1667256">
            <a:off x="5973563" y="3872357"/>
            <a:ext cx="1532191" cy="17489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2CD7A4-6DAF-482A-9181-45CC812A1D3A}"/>
              </a:ext>
            </a:extLst>
          </p:cNvPr>
          <p:cNvSpPr txBox="1"/>
          <p:nvPr/>
        </p:nvSpPr>
        <p:spPr>
          <a:xfrm>
            <a:off x="7529367" y="4015223"/>
            <a:ext cx="4100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Secure 2</a:t>
            </a:r>
            <a:r>
              <a:rPr lang="en-US" altLang="zh-CN" sz="2400" dirty="0"/>
              <a:t>PC </a:t>
            </a:r>
          </a:p>
          <a:p>
            <a:pPr algn="l"/>
            <a:r>
              <a:rPr lang="en-US" altLang="zh-CN" sz="2400" dirty="0"/>
              <a:t>(for classical functionalities)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BD3225-9CBC-4FBF-91B5-C7C895B0077A}"/>
              </a:ext>
            </a:extLst>
          </p:cNvPr>
          <p:cNvSpPr txBox="1"/>
          <p:nvPr/>
        </p:nvSpPr>
        <p:spPr>
          <a:xfrm>
            <a:off x="5631295" y="5257513"/>
            <a:ext cx="5680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Classical comp.: need semi-honest OTs</a:t>
            </a:r>
          </a:p>
          <a:p>
            <a:pPr algn="l"/>
            <a:r>
              <a:rPr lang="en-US" sz="2200" dirty="0"/>
              <a:t>Quantum </a:t>
            </a:r>
            <a:r>
              <a:rPr lang="en-US" sz="2200" dirty="0" err="1"/>
              <a:t>comp&amp;comm</a:t>
            </a:r>
            <a:r>
              <a:rPr lang="en-US" sz="2200" dirty="0"/>
              <a:t>: only need PQ-OWFs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243978-B8C0-4494-ABC3-A90F6D86DE45}"/>
              </a:ext>
            </a:extLst>
          </p:cNvPr>
          <p:cNvCxnSpPr>
            <a:cxnSpLocks/>
          </p:cNvCxnSpPr>
          <p:nvPr/>
        </p:nvCxnSpPr>
        <p:spPr>
          <a:xfrm>
            <a:off x="6656532" y="4084494"/>
            <a:ext cx="0" cy="11822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6650-DB8A-4449-BF05-32EF76CB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Weak </a:t>
            </a:r>
            <a:r>
              <a:rPr lang="en-US" altLang="zh-CN" dirty="0" err="1"/>
              <a:t>ExtCom</a:t>
            </a:r>
            <a:r>
              <a:rPr lang="en-US" altLang="zh-CN" dirty="0"/>
              <a:t> (1/4)</a:t>
            </a:r>
            <a:endParaRPr lang="en-US" dirty="0"/>
          </a:p>
        </p:txBody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0D57E636-DA11-4EC1-9A56-C709B21F9E1B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3794768" y="1169738"/>
            <a:ext cx="265921" cy="259320"/>
          </a:xfrm>
          <a:custGeom>
            <a:avLst/>
            <a:gdLst>
              <a:gd name="T0" fmla="*/ 167 w 357"/>
              <a:gd name="T1" fmla="*/ 34 h 352"/>
              <a:gd name="T2" fmla="*/ 181 w 357"/>
              <a:gd name="T3" fmla="*/ 16 h 352"/>
              <a:gd name="T4" fmla="*/ 212 w 357"/>
              <a:gd name="T5" fmla="*/ 15 h 352"/>
              <a:gd name="T6" fmla="*/ 302 w 357"/>
              <a:gd name="T7" fmla="*/ 65 h 352"/>
              <a:gd name="T8" fmla="*/ 275 w 357"/>
              <a:gd name="T9" fmla="*/ 136 h 352"/>
              <a:gd name="T10" fmla="*/ 191 w 357"/>
              <a:gd name="T11" fmla="*/ 165 h 352"/>
              <a:gd name="T12" fmla="*/ 135 w 357"/>
              <a:gd name="T13" fmla="*/ 165 h 352"/>
              <a:gd name="T14" fmla="*/ 167 w 357"/>
              <a:gd name="T15" fmla="*/ 34 h 352"/>
              <a:gd name="T16" fmla="*/ 239 w 357"/>
              <a:gd name="T17" fmla="*/ 171 h 352"/>
              <a:gd name="T18" fmla="*/ 349 w 357"/>
              <a:gd name="T19" fmla="*/ 75 h 352"/>
              <a:gd name="T20" fmla="*/ 239 w 357"/>
              <a:gd name="T21" fmla="*/ 0 h 352"/>
              <a:gd name="T22" fmla="*/ 96 w 357"/>
              <a:gd name="T23" fmla="*/ 0 h 352"/>
              <a:gd name="T24" fmla="*/ 82 w 357"/>
              <a:gd name="T25" fmla="*/ 10 h 352"/>
              <a:gd name="T26" fmla="*/ 96 w 357"/>
              <a:gd name="T27" fmla="*/ 15 h 352"/>
              <a:gd name="T28" fmla="*/ 115 w 357"/>
              <a:gd name="T29" fmla="*/ 16 h 352"/>
              <a:gd name="T30" fmla="*/ 128 w 357"/>
              <a:gd name="T31" fmla="*/ 24 h 352"/>
              <a:gd name="T32" fmla="*/ 126 w 357"/>
              <a:gd name="T33" fmla="*/ 34 h 352"/>
              <a:gd name="T34" fmla="*/ 59 w 357"/>
              <a:gd name="T35" fmla="*/ 302 h 352"/>
              <a:gd name="T36" fmla="*/ 14 w 357"/>
              <a:gd name="T37" fmla="*/ 326 h 352"/>
              <a:gd name="T38" fmla="*/ 0 w 357"/>
              <a:gd name="T39" fmla="*/ 336 h 352"/>
              <a:gd name="T40" fmla="*/ 7 w 357"/>
              <a:gd name="T41" fmla="*/ 341 h 352"/>
              <a:gd name="T42" fmla="*/ 70 w 357"/>
              <a:gd name="T43" fmla="*/ 340 h 352"/>
              <a:gd name="T44" fmla="*/ 134 w 357"/>
              <a:gd name="T45" fmla="*/ 341 h 352"/>
              <a:gd name="T46" fmla="*/ 144 w 357"/>
              <a:gd name="T47" fmla="*/ 331 h 352"/>
              <a:gd name="T48" fmla="*/ 130 w 357"/>
              <a:gd name="T49" fmla="*/ 326 h 352"/>
              <a:gd name="T50" fmla="*/ 97 w 357"/>
              <a:gd name="T51" fmla="*/ 317 h 352"/>
              <a:gd name="T52" fmla="*/ 99 w 357"/>
              <a:gd name="T53" fmla="*/ 308 h 352"/>
              <a:gd name="T54" fmla="*/ 132 w 357"/>
              <a:gd name="T55" fmla="*/ 176 h 352"/>
              <a:gd name="T56" fmla="*/ 191 w 357"/>
              <a:gd name="T57" fmla="*/ 176 h 352"/>
              <a:gd name="T58" fmla="*/ 246 w 357"/>
              <a:gd name="T59" fmla="*/ 221 h 352"/>
              <a:gd name="T60" fmla="*/ 239 w 357"/>
              <a:gd name="T61" fmla="*/ 256 h 352"/>
              <a:gd name="T62" fmla="*/ 231 w 357"/>
              <a:gd name="T63" fmla="*/ 298 h 352"/>
              <a:gd name="T64" fmla="*/ 297 w 357"/>
              <a:gd name="T65" fmla="*/ 352 h 352"/>
              <a:gd name="T66" fmla="*/ 357 w 357"/>
              <a:gd name="T67" fmla="*/ 295 h 352"/>
              <a:gd name="T68" fmla="*/ 351 w 357"/>
              <a:gd name="T69" fmla="*/ 289 h 352"/>
              <a:gd name="T70" fmla="*/ 344 w 357"/>
              <a:gd name="T71" fmla="*/ 296 h 352"/>
              <a:gd name="T72" fmla="*/ 299 w 357"/>
              <a:gd name="T73" fmla="*/ 341 h 352"/>
              <a:gd name="T74" fmla="*/ 279 w 357"/>
              <a:gd name="T75" fmla="*/ 311 h 352"/>
              <a:gd name="T76" fmla="*/ 284 w 357"/>
              <a:gd name="T77" fmla="*/ 254 h 352"/>
              <a:gd name="T78" fmla="*/ 286 w 357"/>
              <a:gd name="T79" fmla="*/ 230 h 352"/>
              <a:gd name="T80" fmla="*/ 239 w 357"/>
              <a:gd name="T81" fmla="*/ 17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7" h="352">
                <a:moveTo>
                  <a:pt x="167" y="34"/>
                </a:moveTo>
                <a:cubicBezTo>
                  <a:pt x="170" y="22"/>
                  <a:pt x="172" y="17"/>
                  <a:pt x="181" y="16"/>
                </a:cubicBezTo>
                <a:cubicBezTo>
                  <a:pt x="186" y="15"/>
                  <a:pt x="202" y="15"/>
                  <a:pt x="212" y="15"/>
                </a:cubicBezTo>
                <a:cubicBezTo>
                  <a:pt x="247" y="15"/>
                  <a:pt x="302" y="15"/>
                  <a:pt x="302" y="65"/>
                </a:cubicBezTo>
                <a:cubicBezTo>
                  <a:pt x="302" y="82"/>
                  <a:pt x="294" y="116"/>
                  <a:pt x="275" y="136"/>
                </a:cubicBezTo>
                <a:cubicBezTo>
                  <a:pt x="262" y="149"/>
                  <a:pt x="236" y="165"/>
                  <a:pt x="191" y="165"/>
                </a:cubicBezTo>
                <a:lnTo>
                  <a:pt x="135" y="165"/>
                </a:lnTo>
                <a:lnTo>
                  <a:pt x="167" y="34"/>
                </a:lnTo>
                <a:close/>
                <a:moveTo>
                  <a:pt x="239" y="171"/>
                </a:moveTo>
                <a:cubicBezTo>
                  <a:pt x="289" y="160"/>
                  <a:pt x="349" y="125"/>
                  <a:pt x="349" y="75"/>
                </a:cubicBezTo>
                <a:cubicBezTo>
                  <a:pt x="349" y="32"/>
                  <a:pt x="304" y="0"/>
                  <a:pt x="239" y="0"/>
                </a:cubicBezTo>
                <a:lnTo>
                  <a:pt x="96" y="0"/>
                </a:lnTo>
                <a:cubicBezTo>
                  <a:pt x="86" y="0"/>
                  <a:pt x="82" y="0"/>
                  <a:pt x="82" y="10"/>
                </a:cubicBezTo>
                <a:cubicBezTo>
                  <a:pt x="82" y="15"/>
                  <a:pt x="86" y="15"/>
                  <a:pt x="96" y="15"/>
                </a:cubicBezTo>
                <a:cubicBezTo>
                  <a:pt x="97" y="15"/>
                  <a:pt x="106" y="15"/>
                  <a:pt x="115" y="16"/>
                </a:cubicBezTo>
                <a:cubicBezTo>
                  <a:pt x="124" y="17"/>
                  <a:pt x="128" y="18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6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6" y="340"/>
                  <a:pt x="70" y="340"/>
                </a:cubicBezTo>
                <a:cubicBezTo>
                  <a:pt x="84" y="340"/>
                  <a:pt x="120" y="341"/>
                  <a:pt x="134" y="341"/>
                </a:cubicBezTo>
                <a:cubicBezTo>
                  <a:pt x="138" y="341"/>
                  <a:pt x="144" y="341"/>
                  <a:pt x="144" y="331"/>
                </a:cubicBezTo>
                <a:cubicBezTo>
                  <a:pt x="144" y="326"/>
                  <a:pt x="139" y="326"/>
                  <a:pt x="130" y="326"/>
                </a:cubicBezTo>
                <a:cubicBezTo>
                  <a:pt x="111" y="326"/>
                  <a:pt x="97" y="326"/>
                  <a:pt x="97" y="317"/>
                </a:cubicBezTo>
                <a:cubicBezTo>
                  <a:pt x="97" y="314"/>
                  <a:pt x="98" y="311"/>
                  <a:pt x="99" y="308"/>
                </a:cubicBezTo>
                <a:lnTo>
                  <a:pt x="132" y="176"/>
                </a:lnTo>
                <a:lnTo>
                  <a:pt x="191" y="176"/>
                </a:lnTo>
                <a:cubicBezTo>
                  <a:pt x="237" y="176"/>
                  <a:pt x="246" y="204"/>
                  <a:pt x="246" y="221"/>
                </a:cubicBezTo>
                <a:cubicBezTo>
                  <a:pt x="246" y="229"/>
                  <a:pt x="242" y="244"/>
                  <a:pt x="239" y="256"/>
                </a:cubicBezTo>
                <a:cubicBezTo>
                  <a:pt x="235" y="270"/>
                  <a:pt x="231" y="288"/>
                  <a:pt x="231" y="298"/>
                </a:cubicBezTo>
                <a:cubicBezTo>
                  <a:pt x="231" y="352"/>
                  <a:pt x="290" y="352"/>
                  <a:pt x="297" y="352"/>
                </a:cubicBezTo>
                <a:cubicBezTo>
                  <a:pt x="339" y="352"/>
                  <a:pt x="357" y="302"/>
                  <a:pt x="357" y="295"/>
                </a:cubicBezTo>
                <a:cubicBezTo>
                  <a:pt x="357" y="289"/>
                  <a:pt x="351" y="289"/>
                  <a:pt x="351" y="289"/>
                </a:cubicBezTo>
                <a:cubicBezTo>
                  <a:pt x="346" y="289"/>
                  <a:pt x="345" y="292"/>
                  <a:pt x="344" y="296"/>
                </a:cubicBezTo>
                <a:cubicBezTo>
                  <a:pt x="332" y="333"/>
                  <a:pt x="310" y="341"/>
                  <a:pt x="299" y="341"/>
                </a:cubicBezTo>
                <a:cubicBezTo>
                  <a:pt x="282" y="341"/>
                  <a:pt x="279" y="330"/>
                  <a:pt x="279" y="311"/>
                </a:cubicBezTo>
                <a:cubicBezTo>
                  <a:pt x="279" y="295"/>
                  <a:pt x="282" y="270"/>
                  <a:pt x="284" y="254"/>
                </a:cubicBezTo>
                <a:cubicBezTo>
                  <a:pt x="285" y="247"/>
                  <a:pt x="286" y="237"/>
                  <a:pt x="286" y="230"/>
                </a:cubicBezTo>
                <a:cubicBezTo>
                  <a:pt x="286" y="192"/>
                  <a:pt x="253" y="176"/>
                  <a:pt x="239" y="171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027A7E-62E4-47EA-9853-954138D66C28}"/>
              </a:ext>
            </a:extLst>
          </p:cNvPr>
          <p:cNvCxnSpPr>
            <a:cxnSpLocks/>
          </p:cNvCxnSpPr>
          <p:nvPr/>
        </p:nvCxnSpPr>
        <p:spPr>
          <a:xfrm>
            <a:off x="1147790" y="2006882"/>
            <a:ext cx="23620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D61342F1-41D4-4508-9647-2DD60E3455C8}"/>
              </a:ext>
            </a:extLst>
          </p:cNvPr>
          <p:cNvSpPr/>
          <p:nvPr/>
        </p:nvSpPr>
        <p:spPr>
          <a:xfrm>
            <a:off x="1068220" y="1228443"/>
            <a:ext cx="2358475" cy="653617"/>
          </a:xfrm>
          <a:prstGeom prst="bracketPair">
            <a:avLst>
              <a:gd name="adj" fmla="val 2321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A1CAB9-54A1-468E-878B-BDFEB5B362B9}"/>
              </a:ext>
            </a:extLst>
          </p:cNvPr>
          <p:cNvCxnSpPr>
            <a:cxnSpLocks/>
          </p:cNvCxnSpPr>
          <p:nvPr/>
        </p:nvCxnSpPr>
        <p:spPr>
          <a:xfrm flipH="1">
            <a:off x="1169820" y="2567664"/>
            <a:ext cx="23122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F01433-4BC1-4815-915E-199B8C5C555E}"/>
              </a:ext>
            </a:extLst>
          </p:cNvPr>
          <p:cNvCxnSpPr>
            <a:cxnSpLocks/>
          </p:cNvCxnSpPr>
          <p:nvPr/>
        </p:nvCxnSpPr>
        <p:spPr>
          <a:xfrm>
            <a:off x="1198590" y="3160110"/>
            <a:ext cx="22835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47147F0-0D8B-4CA2-8C88-E7D44681F91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46782" y="2215294"/>
            <a:ext cx="1714500" cy="269875"/>
            <a:chOff x="4921250" y="2390775"/>
            <a:chExt cx="1714500" cy="269875"/>
          </a:xfrm>
        </p:grpSpPr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DC1700CE-12CA-4DAA-AE3B-6A053043CD3E}"/>
                </a:ext>
              </a:extLst>
            </p:cNvPr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4921250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0AAC9D7-B3FB-4F62-B2D3-DEA14D5201BC}"/>
                </a:ext>
              </a:extLst>
            </p:cNvPr>
            <p:cNvSpPr>
              <a:spLocks noEditPoints="1"/>
            </p:cNvSpPr>
            <p:nvPr>
              <p:custDataLst>
                <p:tags r:id="rId336"/>
              </p:custDataLst>
            </p:nvPr>
          </p:nvSpPr>
          <p:spPr bwMode="auto">
            <a:xfrm>
              <a:off x="5091113" y="2493963"/>
              <a:ext cx="153988" cy="63500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6373101A-F8D8-4A28-ADA0-01564A8D209A}"/>
                </a:ext>
              </a:extLst>
            </p:cNvPr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5332413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6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79" y="33"/>
                    <a:pt x="107" y="11"/>
                    <a:pt x="134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24F0EE23-288A-4C90-8AC3-2FB79E80D957}"/>
                </a:ext>
              </a:extLst>
            </p:cNvPr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5440363" y="2508250"/>
              <a:ext cx="58738" cy="1254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CDE7E1B4-2D9C-406C-A1C6-E2A6D3F0D327}"/>
                </a:ext>
              </a:extLst>
            </p:cNvPr>
            <p:cNvSpPr>
              <a:spLocks noEditPoints="1"/>
            </p:cNvSpPr>
            <p:nvPr>
              <p:custDataLst>
                <p:tags r:id="rId339"/>
              </p:custDataLst>
            </p:nvPr>
          </p:nvSpPr>
          <p:spPr bwMode="auto">
            <a:xfrm>
              <a:off x="5557838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E2839B-E5E7-4404-A23D-1888A5FC2D10}"/>
                </a:ext>
              </a:extLst>
            </p:cNvPr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5653088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7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8" y="46"/>
                    <a:pt x="147" y="54"/>
                    <a:pt x="147" y="58"/>
                  </a:cubicBezTo>
                  <a:cubicBezTo>
                    <a:pt x="147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E154DBDE-7082-4FB7-A687-F63AC624A82C}"/>
                </a:ext>
              </a:extLst>
            </p:cNvPr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5754688" y="2508250"/>
              <a:ext cx="71438" cy="12541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0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34521E73-D9F3-49CA-AA56-EC486B2713B4}"/>
                </a:ext>
              </a:extLst>
            </p:cNvPr>
            <p:cNvSpPr>
              <a:spLocks noEditPoints="1"/>
            </p:cNvSpPr>
            <p:nvPr>
              <p:custDataLst>
                <p:tags r:id="rId342"/>
              </p:custDataLst>
            </p:nvPr>
          </p:nvSpPr>
          <p:spPr bwMode="auto">
            <a:xfrm>
              <a:off x="5878513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15">
              <a:extLst>
                <a:ext uri="{FF2B5EF4-FFF2-40B4-BE49-F238E27FC236}">
                  <a16:creationId xmlns:a16="http://schemas.microsoft.com/office/drawing/2014/main" id="{844E80A5-4145-4AB4-B974-8FCCA799C8F1}"/>
                </a:ext>
              </a:extLst>
            </p:cNvPr>
            <p:cNvSpPr>
              <a:spLocks noChangeArrowheads="1"/>
            </p:cNvSpPr>
            <p:nvPr>
              <p:custDataLst>
                <p:tags r:id="rId343"/>
              </p:custDataLst>
            </p:nvPr>
          </p:nvSpPr>
          <p:spPr bwMode="auto">
            <a:xfrm>
              <a:off x="6022975" y="256381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6">
              <a:extLst>
                <a:ext uri="{FF2B5EF4-FFF2-40B4-BE49-F238E27FC236}">
                  <a16:creationId xmlns:a16="http://schemas.microsoft.com/office/drawing/2014/main" id="{BA2DFFC2-1CD1-47B2-824B-727D5B368E00}"/>
                </a:ext>
              </a:extLst>
            </p:cNvPr>
            <p:cNvSpPr>
              <a:spLocks noChangeArrowheads="1"/>
            </p:cNvSpPr>
            <p:nvPr>
              <p:custDataLst>
                <p:tags r:id="rId344"/>
              </p:custDataLst>
            </p:nvPr>
          </p:nvSpPr>
          <p:spPr bwMode="auto">
            <a:xfrm>
              <a:off x="6126163" y="25638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17">
              <a:extLst>
                <a:ext uri="{FF2B5EF4-FFF2-40B4-BE49-F238E27FC236}">
                  <a16:creationId xmlns:a16="http://schemas.microsoft.com/office/drawing/2014/main" id="{51D581C7-9D94-4D64-9402-EE99E2D43B9B}"/>
                </a:ext>
              </a:extLst>
            </p:cNvPr>
            <p:cNvSpPr>
              <a:spLocks noChangeArrowheads="1"/>
            </p:cNvSpPr>
            <p:nvPr>
              <p:custDataLst>
                <p:tags r:id="rId345"/>
              </p:custDataLst>
            </p:nvPr>
          </p:nvSpPr>
          <p:spPr bwMode="auto">
            <a:xfrm>
              <a:off x="6229350" y="25638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E4B2BEF1-DFE0-460E-BCAD-FE24C83C391E}"/>
                </a:ext>
              </a:extLst>
            </p:cNvPr>
            <p:cNvSpPr>
              <a:spLocks noEditPoints="1"/>
            </p:cNvSpPr>
            <p:nvPr>
              <p:custDataLst>
                <p:tags r:id="rId346"/>
              </p:custDataLst>
            </p:nvPr>
          </p:nvSpPr>
          <p:spPr bwMode="auto">
            <a:xfrm>
              <a:off x="6343650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78246B92-C11A-4089-B709-1DD9969618FC}"/>
                </a:ext>
              </a:extLst>
            </p:cNvPr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6437313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2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2" y="63"/>
                    <a:pt x="192" y="43"/>
                  </a:cubicBezTo>
                  <a:cubicBezTo>
                    <a:pt x="192" y="19"/>
                    <a:pt x="169" y="0"/>
                    <a:pt x="134" y="0"/>
                  </a:cubicBezTo>
                  <a:cubicBezTo>
                    <a:pt x="66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5" y="161"/>
                    <a:pt x="184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0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79" y="33"/>
                    <a:pt x="107" y="11"/>
                    <a:pt x="134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DD46B272-057E-4198-95BA-BA4053254358}"/>
                </a:ext>
              </a:extLst>
            </p:cNvPr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6537325" y="2549525"/>
              <a:ext cx="98425" cy="85725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2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FEDB73A-2001-41D7-BF0E-026B5DC5F99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292663" y="1223970"/>
            <a:ext cx="512762" cy="260350"/>
            <a:chOff x="950913" y="1630363"/>
            <a:chExt cx="512762" cy="260350"/>
          </a:xfrm>
        </p:grpSpPr>
        <p:sp>
          <p:nvSpPr>
            <p:cNvPr id="114" name="Freeform 93">
              <a:extLst>
                <a:ext uri="{FF2B5EF4-FFF2-40B4-BE49-F238E27FC236}">
                  <a16:creationId xmlns:a16="http://schemas.microsoft.com/office/drawing/2014/main" id="{CA0F628C-38BD-48E9-BF87-E681A6711751}"/>
                </a:ext>
              </a:extLst>
            </p:cNvPr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950913" y="1692276"/>
              <a:ext cx="98425" cy="130175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4">
              <a:extLst>
                <a:ext uri="{FF2B5EF4-FFF2-40B4-BE49-F238E27FC236}">
                  <a16:creationId xmlns:a16="http://schemas.microsoft.com/office/drawing/2014/main" id="{DDEBBE3D-0311-46CD-8926-4EDB7ACA0CE7}"/>
                </a:ext>
              </a:extLst>
            </p:cNvPr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1079500" y="1693863"/>
              <a:ext cx="165100" cy="125413"/>
            </a:xfrm>
            <a:custGeom>
              <a:avLst/>
              <a:gdLst>
                <a:gd name="T0" fmla="*/ 315 w 315"/>
                <a:gd name="T1" fmla="*/ 79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9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5">
              <a:extLst>
                <a:ext uri="{FF2B5EF4-FFF2-40B4-BE49-F238E27FC236}">
                  <a16:creationId xmlns:a16="http://schemas.microsoft.com/office/drawing/2014/main" id="{701A6B3F-FB6F-4792-AEAE-3FECD6921BB6}"/>
                </a:ext>
              </a:extLst>
            </p:cNvPr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1281113" y="1630363"/>
              <a:ext cx="74612" cy="82550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4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6 w 142"/>
                <a:gd name="T21" fmla="*/ 67 h 150"/>
                <a:gd name="T22" fmla="*/ 19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8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6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9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9" y="32"/>
                    <a:pt x="128" y="32"/>
                    <a:pt x="124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2" y="24"/>
                    <a:pt x="62" y="28"/>
                  </a:cubicBezTo>
                  <a:cubicBezTo>
                    <a:pt x="63" y="34"/>
                    <a:pt x="65" y="59"/>
                    <a:pt x="66" y="67"/>
                  </a:cubicBezTo>
                  <a:lnTo>
                    <a:pt x="19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5" y="32"/>
                    <a:pt x="0" y="37"/>
                    <a:pt x="0" y="43"/>
                  </a:cubicBezTo>
                  <a:cubicBezTo>
                    <a:pt x="0" y="50"/>
                    <a:pt x="4" y="52"/>
                    <a:pt x="8" y="53"/>
                  </a:cubicBezTo>
                  <a:lnTo>
                    <a:pt x="60" y="75"/>
                  </a:lnTo>
                  <a:cubicBezTo>
                    <a:pt x="32" y="88"/>
                    <a:pt x="19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5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6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8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6">
              <a:extLst>
                <a:ext uri="{FF2B5EF4-FFF2-40B4-BE49-F238E27FC236}">
                  <a16:creationId xmlns:a16="http://schemas.microsoft.com/office/drawing/2014/main" id="{061B79E4-539A-443A-B665-D5C175B33ABD}"/>
                </a:ext>
              </a:extLst>
            </p:cNvPr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1284288" y="1760538"/>
              <a:ext cx="66675" cy="12700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19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7">
              <a:extLst>
                <a:ext uri="{FF2B5EF4-FFF2-40B4-BE49-F238E27FC236}">
                  <a16:creationId xmlns:a16="http://schemas.microsoft.com/office/drawing/2014/main" id="{92DDFC4B-766A-4045-BF00-6BE8C74E3164}"/>
                </a:ext>
              </a:extLst>
            </p:cNvPr>
            <p:cNvSpPr>
              <a:spLocks noEditPoints="1"/>
            </p:cNvSpPr>
            <p:nvPr>
              <p:custDataLst>
                <p:tags r:id="rId334"/>
              </p:custDataLst>
            </p:nvPr>
          </p:nvSpPr>
          <p:spPr bwMode="auto">
            <a:xfrm>
              <a:off x="1379538" y="1760538"/>
              <a:ext cx="84137" cy="130175"/>
            </a:xfrm>
            <a:custGeom>
              <a:avLst/>
              <a:gdLst>
                <a:gd name="T0" fmla="*/ 162 w 162"/>
                <a:gd name="T1" fmla="*/ 121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2 h 239"/>
                <a:gd name="T24" fmla="*/ 130 w 162"/>
                <a:gd name="T25" fmla="*/ 116 h 239"/>
                <a:gd name="T26" fmla="*/ 125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7" y="55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3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100" y="10"/>
                    <a:pt x="118" y="22"/>
                    <a:pt x="124" y="42"/>
                  </a:cubicBezTo>
                  <a:cubicBezTo>
                    <a:pt x="130" y="61"/>
                    <a:pt x="130" y="86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2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0E8D384-495A-40DC-902F-217E219CA13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294250" y="1589095"/>
            <a:ext cx="527051" cy="285751"/>
            <a:chOff x="952500" y="1995488"/>
            <a:chExt cx="527051" cy="285751"/>
          </a:xfrm>
        </p:grpSpPr>
        <p:sp>
          <p:nvSpPr>
            <p:cNvPr id="120" name="Freeform 82">
              <a:extLst>
                <a:ext uri="{FF2B5EF4-FFF2-40B4-BE49-F238E27FC236}">
                  <a16:creationId xmlns:a16="http://schemas.microsoft.com/office/drawing/2014/main" id="{BE4C8C66-D41A-40CA-8A75-409000943D4E}"/>
                </a:ext>
              </a:extLst>
            </p:cNvPr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952500" y="2065338"/>
              <a:ext cx="103188" cy="144463"/>
            </a:xfrm>
            <a:custGeom>
              <a:avLst/>
              <a:gdLst>
                <a:gd name="T0" fmla="*/ 187 w 189"/>
                <a:gd name="T1" fmla="*/ 21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1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3">
              <a:extLst>
                <a:ext uri="{FF2B5EF4-FFF2-40B4-BE49-F238E27FC236}">
                  <a16:creationId xmlns:a16="http://schemas.microsoft.com/office/drawing/2014/main" id="{8408288C-5AEF-4E6D-94A5-131B70C776A7}"/>
                </a:ext>
              </a:extLst>
            </p:cNvPr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1085850" y="2066926"/>
              <a:ext cx="173038" cy="138113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3 w 315"/>
                <a:gd name="T5" fmla="*/ 41 h 227"/>
                <a:gd name="T6" fmla="*/ 109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8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4">
              <a:extLst>
                <a:ext uri="{FF2B5EF4-FFF2-40B4-BE49-F238E27FC236}">
                  <a16:creationId xmlns:a16="http://schemas.microsoft.com/office/drawing/2014/main" id="{DCE2F6B4-4586-4C0F-8657-F69D7F293EB3}"/>
                </a:ext>
              </a:extLst>
            </p:cNvPr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1298575" y="1995488"/>
              <a:ext cx="76200" cy="92075"/>
            </a:xfrm>
            <a:custGeom>
              <a:avLst/>
              <a:gdLst>
                <a:gd name="T0" fmla="*/ 81 w 141"/>
                <a:gd name="T1" fmla="*/ 75 h 150"/>
                <a:gd name="T2" fmla="*/ 131 w 141"/>
                <a:gd name="T3" fmla="*/ 54 h 150"/>
                <a:gd name="T4" fmla="*/ 141 w 141"/>
                <a:gd name="T5" fmla="*/ 43 h 150"/>
                <a:gd name="T6" fmla="*/ 130 w 141"/>
                <a:gd name="T7" fmla="*/ 32 h 150"/>
                <a:gd name="T8" fmla="*/ 123 w 141"/>
                <a:gd name="T9" fmla="*/ 35 h 150"/>
                <a:gd name="T10" fmla="*/ 76 w 141"/>
                <a:gd name="T11" fmla="*/ 66 h 150"/>
                <a:gd name="T12" fmla="*/ 81 w 141"/>
                <a:gd name="T13" fmla="*/ 15 h 150"/>
                <a:gd name="T14" fmla="*/ 70 w 141"/>
                <a:gd name="T15" fmla="*/ 0 h 150"/>
                <a:gd name="T16" fmla="*/ 60 w 141"/>
                <a:gd name="T17" fmla="*/ 10 h 150"/>
                <a:gd name="T18" fmla="*/ 61 w 141"/>
                <a:gd name="T19" fmla="*/ 27 h 150"/>
                <a:gd name="T20" fmla="*/ 65 w 141"/>
                <a:gd name="T21" fmla="*/ 66 h 150"/>
                <a:gd name="T22" fmla="*/ 18 w 141"/>
                <a:gd name="T23" fmla="*/ 35 h 150"/>
                <a:gd name="T24" fmla="*/ 10 w 141"/>
                <a:gd name="T25" fmla="*/ 32 h 150"/>
                <a:gd name="T26" fmla="*/ 0 w 141"/>
                <a:gd name="T27" fmla="*/ 43 h 150"/>
                <a:gd name="T28" fmla="*/ 7 w 141"/>
                <a:gd name="T29" fmla="*/ 53 h 150"/>
                <a:gd name="T30" fmla="*/ 60 w 141"/>
                <a:gd name="T31" fmla="*/ 75 h 150"/>
                <a:gd name="T32" fmla="*/ 9 w 141"/>
                <a:gd name="T33" fmla="*/ 97 h 150"/>
                <a:gd name="T34" fmla="*/ 0 w 141"/>
                <a:gd name="T35" fmla="*/ 107 h 150"/>
                <a:gd name="T36" fmla="*/ 10 w 141"/>
                <a:gd name="T37" fmla="*/ 119 h 150"/>
                <a:gd name="T38" fmla="*/ 18 w 141"/>
                <a:gd name="T39" fmla="*/ 115 h 150"/>
                <a:gd name="T40" fmla="*/ 65 w 141"/>
                <a:gd name="T41" fmla="*/ 84 h 150"/>
                <a:gd name="T42" fmla="*/ 60 w 141"/>
                <a:gd name="T43" fmla="*/ 140 h 150"/>
                <a:gd name="T44" fmla="*/ 70 w 141"/>
                <a:gd name="T45" fmla="*/ 150 h 150"/>
                <a:gd name="T46" fmla="*/ 81 w 141"/>
                <a:gd name="T47" fmla="*/ 140 h 150"/>
                <a:gd name="T48" fmla="*/ 79 w 141"/>
                <a:gd name="T49" fmla="*/ 123 h 150"/>
                <a:gd name="T50" fmla="*/ 76 w 141"/>
                <a:gd name="T51" fmla="*/ 84 h 150"/>
                <a:gd name="T52" fmla="*/ 117 w 141"/>
                <a:gd name="T53" fmla="*/ 112 h 150"/>
                <a:gd name="T54" fmla="*/ 130 w 141"/>
                <a:gd name="T55" fmla="*/ 119 h 150"/>
                <a:gd name="T56" fmla="*/ 141 w 141"/>
                <a:gd name="T57" fmla="*/ 107 h 150"/>
                <a:gd name="T58" fmla="*/ 134 w 141"/>
                <a:gd name="T59" fmla="*/ 97 h 150"/>
                <a:gd name="T60" fmla="*/ 81 w 141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0">
                  <a:moveTo>
                    <a:pt x="81" y="75"/>
                  </a:moveTo>
                  <a:cubicBezTo>
                    <a:pt x="110" y="63"/>
                    <a:pt x="123" y="58"/>
                    <a:pt x="131" y="54"/>
                  </a:cubicBezTo>
                  <a:cubicBezTo>
                    <a:pt x="138" y="51"/>
                    <a:pt x="141" y="49"/>
                    <a:pt x="141" y="43"/>
                  </a:cubicBezTo>
                  <a:cubicBezTo>
                    <a:pt x="141" y="37"/>
                    <a:pt x="137" y="32"/>
                    <a:pt x="130" y="32"/>
                  </a:cubicBezTo>
                  <a:cubicBezTo>
                    <a:pt x="128" y="32"/>
                    <a:pt x="127" y="32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8"/>
                    <a:pt x="81" y="0"/>
                    <a:pt x="70" y="0"/>
                  </a:cubicBezTo>
                  <a:cubicBezTo>
                    <a:pt x="66" y="0"/>
                    <a:pt x="60" y="3"/>
                    <a:pt x="60" y="10"/>
                  </a:cubicBezTo>
                  <a:cubicBezTo>
                    <a:pt x="60" y="13"/>
                    <a:pt x="61" y="24"/>
                    <a:pt x="61" y="27"/>
                  </a:cubicBezTo>
                  <a:cubicBezTo>
                    <a:pt x="62" y="33"/>
                    <a:pt x="64" y="58"/>
                    <a:pt x="65" y="66"/>
                  </a:cubicBezTo>
                  <a:lnTo>
                    <a:pt x="18" y="35"/>
                  </a:lnTo>
                  <a:cubicBezTo>
                    <a:pt x="15" y="33"/>
                    <a:pt x="14" y="32"/>
                    <a:pt x="10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1"/>
                    <a:pt x="7" y="53"/>
                  </a:cubicBezTo>
                  <a:lnTo>
                    <a:pt x="60" y="75"/>
                  </a:lnTo>
                  <a:cubicBezTo>
                    <a:pt x="31" y="87"/>
                    <a:pt x="18" y="92"/>
                    <a:pt x="9" y="97"/>
                  </a:cubicBezTo>
                  <a:cubicBezTo>
                    <a:pt x="3" y="99"/>
                    <a:pt x="0" y="101"/>
                    <a:pt x="0" y="107"/>
                  </a:cubicBezTo>
                  <a:cubicBezTo>
                    <a:pt x="0" y="113"/>
                    <a:pt x="4" y="119"/>
                    <a:pt x="10" y="119"/>
                  </a:cubicBezTo>
                  <a:cubicBezTo>
                    <a:pt x="13" y="119"/>
                    <a:pt x="14" y="119"/>
                    <a:pt x="18" y="115"/>
                  </a:cubicBezTo>
                  <a:lnTo>
                    <a:pt x="65" y="84"/>
                  </a:lnTo>
                  <a:lnTo>
                    <a:pt x="60" y="140"/>
                  </a:lnTo>
                  <a:cubicBezTo>
                    <a:pt x="60" y="148"/>
                    <a:pt x="66" y="150"/>
                    <a:pt x="70" y="150"/>
                  </a:cubicBezTo>
                  <a:cubicBezTo>
                    <a:pt x="75" y="150"/>
                    <a:pt x="81" y="148"/>
                    <a:pt x="81" y="140"/>
                  </a:cubicBezTo>
                  <a:cubicBezTo>
                    <a:pt x="81" y="137"/>
                    <a:pt x="80" y="126"/>
                    <a:pt x="79" y="123"/>
                  </a:cubicBezTo>
                  <a:cubicBezTo>
                    <a:pt x="79" y="117"/>
                    <a:pt x="76" y="92"/>
                    <a:pt x="76" y="84"/>
                  </a:cubicBezTo>
                  <a:lnTo>
                    <a:pt x="117" y="112"/>
                  </a:lnTo>
                  <a:cubicBezTo>
                    <a:pt x="127" y="119"/>
                    <a:pt x="127" y="119"/>
                    <a:pt x="130" y="119"/>
                  </a:cubicBezTo>
                  <a:cubicBezTo>
                    <a:pt x="137" y="119"/>
                    <a:pt x="141" y="113"/>
                    <a:pt x="141" y="107"/>
                  </a:cubicBezTo>
                  <a:cubicBezTo>
                    <a:pt x="141" y="100"/>
                    <a:pt x="137" y="99"/>
                    <a:pt x="134" y="97"/>
                  </a:cubicBezTo>
                  <a:lnTo>
                    <a:pt x="81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5">
              <a:extLst>
                <a:ext uri="{FF2B5EF4-FFF2-40B4-BE49-F238E27FC236}">
                  <a16:creationId xmlns:a16="http://schemas.microsoft.com/office/drawing/2014/main" id="{B234D434-5D6D-4414-9793-17E244E17220}"/>
                </a:ext>
              </a:extLst>
            </p:cNvPr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1301750" y="2139951"/>
              <a:ext cx="69850" cy="141288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4 h 232"/>
                <a:gd name="T12" fmla="*/ 15 w 127"/>
                <a:gd name="T13" fmla="*/ 220 h 232"/>
                <a:gd name="T14" fmla="*/ 2 w 127"/>
                <a:gd name="T15" fmla="*/ 220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3 w 127"/>
                <a:gd name="T25" fmla="*/ 220 h 232"/>
                <a:gd name="T26" fmla="*/ 78 w 127"/>
                <a:gd name="T27" fmla="*/ 204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4"/>
                  </a:lnTo>
                  <a:cubicBezTo>
                    <a:pt x="50" y="215"/>
                    <a:pt x="50" y="220"/>
                    <a:pt x="15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3" y="220"/>
                  </a:lnTo>
                  <a:cubicBezTo>
                    <a:pt x="78" y="220"/>
                    <a:pt x="78" y="215"/>
                    <a:pt x="78" y="204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6">
              <a:extLst>
                <a:ext uri="{FF2B5EF4-FFF2-40B4-BE49-F238E27FC236}">
                  <a16:creationId xmlns:a16="http://schemas.microsoft.com/office/drawing/2014/main" id="{9C49C814-B1A0-47CB-9BC1-4CB91044884E}"/>
                </a:ext>
              </a:extLst>
            </p:cNvPr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1411288" y="2139951"/>
              <a:ext cx="68263" cy="14128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4 h 232"/>
                <a:gd name="T12" fmla="*/ 16 w 127"/>
                <a:gd name="T13" fmla="*/ 220 h 232"/>
                <a:gd name="T14" fmla="*/ 3 w 127"/>
                <a:gd name="T15" fmla="*/ 220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4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4"/>
                  </a:lnTo>
                  <a:cubicBezTo>
                    <a:pt x="51" y="215"/>
                    <a:pt x="51" y="220"/>
                    <a:pt x="16" y="220"/>
                  </a:cubicBezTo>
                  <a:lnTo>
                    <a:pt x="3" y="220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4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6DC8ACA-AC97-4CFD-85AA-2539BF866D4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616208" y="1228732"/>
            <a:ext cx="547688" cy="290513"/>
            <a:chOff x="2616200" y="1635125"/>
            <a:chExt cx="547688" cy="290513"/>
          </a:xfrm>
        </p:grpSpPr>
        <p:sp>
          <p:nvSpPr>
            <p:cNvPr id="126" name="Freeform 104">
              <a:extLst>
                <a:ext uri="{FF2B5EF4-FFF2-40B4-BE49-F238E27FC236}">
                  <a16:creationId xmlns:a16="http://schemas.microsoft.com/office/drawing/2014/main" id="{9F1D93FC-26A3-4C4C-A2CF-C5BF23E47A49}"/>
                </a:ext>
              </a:extLst>
            </p:cNvPr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2616200" y="1704975"/>
              <a:ext cx="103188" cy="14605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5">
              <a:extLst>
                <a:ext uri="{FF2B5EF4-FFF2-40B4-BE49-F238E27FC236}">
                  <a16:creationId xmlns:a16="http://schemas.microsoft.com/office/drawing/2014/main" id="{52330F38-823E-4B76-B226-F58F585F57F1}"/>
                </a:ext>
              </a:extLst>
            </p:cNvPr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2747963" y="1706563"/>
              <a:ext cx="171450" cy="139700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B124C307-89EE-419A-A54F-0EFCE56F9C8C}"/>
                </a:ext>
              </a:extLst>
            </p:cNvPr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2957513" y="1635125"/>
              <a:ext cx="77788" cy="92075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4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6 w 142"/>
                <a:gd name="T21" fmla="*/ 67 h 150"/>
                <a:gd name="T22" fmla="*/ 19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8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6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9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9" y="32"/>
                    <a:pt x="128" y="32"/>
                    <a:pt x="124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2" y="24"/>
                    <a:pt x="62" y="28"/>
                  </a:cubicBezTo>
                  <a:cubicBezTo>
                    <a:pt x="63" y="34"/>
                    <a:pt x="65" y="59"/>
                    <a:pt x="66" y="67"/>
                  </a:cubicBezTo>
                  <a:lnTo>
                    <a:pt x="19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5" y="32"/>
                    <a:pt x="0" y="37"/>
                    <a:pt x="0" y="43"/>
                  </a:cubicBezTo>
                  <a:cubicBezTo>
                    <a:pt x="0" y="50"/>
                    <a:pt x="4" y="52"/>
                    <a:pt x="8" y="53"/>
                  </a:cubicBezTo>
                  <a:lnTo>
                    <a:pt x="60" y="75"/>
                  </a:lnTo>
                  <a:cubicBezTo>
                    <a:pt x="32" y="88"/>
                    <a:pt x="19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5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6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8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7">
              <a:extLst>
                <a:ext uri="{FF2B5EF4-FFF2-40B4-BE49-F238E27FC236}">
                  <a16:creationId xmlns:a16="http://schemas.microsoft.com/office/drawing/2014/main" id="{90AA7020-BF4A-49B1-97EB-4AC8BB1743D6}"/>
                </a:ext>
              </a:extLst>
            </p:cNvPr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2949575" y="1828800"/>
              <a:ext cx="115888" cy="96838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6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8">
              <a:extLst>
                <a:ext uri="{FF2B5EF4-FFF2-40B4-BE49-F238E27FC236}">
                  <a16:creationId xmlns:a16="http://schemas.microsoft.com/office/drawing/2014/main" id="{75C3D4C1-7F67-4196-87A9-0AA84479E506}"/>
                </a:ext>
              </a:extLst>
            </p:cNvPr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3095625" y="1779588"/>
              <a:ext cx="68263" cy="14287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6AE7445-356A-4619-A101-AD12D57BFB75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627321" y="1593857"/>
            <a:ext cx="547687" cy="290513"/>
            <a:chOff x="2627313" y="2000250"/>
            <a:chExt cx="547687" cy="290513"/>
          </a:xfrm>
        </p:grpSpPr>
        <p:sp>
          <p:nvSpPr>
            <p:cNvPr id="132" name="Freeform 126">
              <a:extLst>
                <a:ext uri="{FF2B5EF4-FFF2-40B4-BE49-F238E27FC236}">
                  <a16:creationId xmlns:a16="http://schemas.microsoft.com/office/drawing/2014/main" id="{443D49AA-5EF5-4CB6-BE24-47F915908060}"/>
                </a:ext>
              </a:extLst>
            </p:cNvPr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2627313" y="2070100"/>
              <a:ext cx="103187" cy="14605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7">
              <a:extLst>
                <a:ext uri="{FF2B5EF4-FFF2-40B4-BE49-F238E27FC236}">
                  <a16:creationId xmlns:a16="http://schemas.microsoft.com/office/drawing/2014/main" id="{A87CE346-2BA3-48F7-B6D1-4FC81B176A8B}"/>
                </a:ext>
              </a:extLst>
            </p:cNvPr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2759075" y="2071688"/>
              <a:ext cx="171450" cy="139700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8">
              <a:extLst>
                <a:ext uri="{FF2B5EF4-FFF2-40B4-BE49-F238E27FC236}">
                  <a16:creationId xmlns:a16="http://schemas.microsoft.com/office/drawing/2014/main" id="{6B46E95F-EF42-4045-A6CC-D53AF3B13F21}"/>
                </a:ext>
              </a:extLst>
            </p:cNvPr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2968625" y="2000250"/>
              <a:ext cx="77787" cy="92075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4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6 w 142"/>
                <a:gd name="T21" fmla="*/ 67 h 150"/>
                <a:gd name="T22" fmla="*/ 19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8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6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9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9" y="32"/>
                    <a:pt x="128" y="32"/>
                    <a:pt x="124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2" y="24"/>
                    <a:pt x="62" y="28"/>
                  </a:cubicBezTo>
                  <a:cubicBezTo>
                    <a:pt x="63" y="34"/>
                    <a:pt x="65" y="59"/>
                    <a:pt x="66" y="67"/>
                  </a:cubicBezTo>
                  <a:lnTo>
                    <a:pt x="19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5" y="32"/>
                    <a:pt x="0" y="37"/>
                    <a:pt x="0" y="43"/>
                  </a:cubicBezTo>
                  <a:cubicBezTo>
                    <a:pt x="0" y="50"/>
                    <a:pt x="4" y="52"/>
                    <a:pt x="8" y="53"/>
                  </a:cubicBezTo>
                  <a:lnTo>
                    <a:pt x="60" y="75"/>
                  </a:lnTo>
                  <a:cubicBezTo>
                    <a:pt x="32" y="88"/>
                    <a:pt x="19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5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6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8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9">
              <a:extLst>
                <a:ext uri="{FF2B5EF4-FFF2-40B4-BE49-F238E27FC236}">
                  <a16:creationId xmlns:a16="http://schemas.microsoft.com/office/drawing/2014/main" id="{5089C994-988D-4440-8E26-C27484CF99B5}"/>
                </a:ext>
              </a:extLst>
            </p:cNvPr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2960688" y="2193925"/>
              <a:ext cx="115887" cy="96838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6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0">
              <a:extLst>
                <a:ext uri="{FF2B5EF4-FFF2-40B4-BE49-F238E27FC236}">
                  <a16:creationId xmlns:a16="http://schemas.microsoft.com/office/drawing/2014/main" id="{EF978339-7DAB-492E-9EC0-5ECDFDF17C56}"/>
                </a:ext>
              </a:extLst>
            </p:cNvPr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3106738" y="2144713"/>
              <a:ext cx="68262" cy="14287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EADC0E23-48AE-4E13-B4BF-1F66B3EFF18F}"/>
              </a:ext>
            </a:extLst>
          </p:cNvPr>
          <p:cNvSpPr txBox="1"/>
          <p:nvPr/>
        </p:nvSpPr>
        <p:spPr>
          <a:xfrm>
            <a:off x="2056512" y="1128058"/>
            <a:ext cx="5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9483538-51D5-4341-BBAD-410025CC6096}"/>
              </a:ext>
            </a:extLst>
          </p:cNvPr>
          <p:cNvSpPr txBox="1"/>
          <p:nvPr/>
        </p:nvSpPr>
        <p:spPr>
          <a:xfrm>
            <a:off x="2070365" y="1502131"/>
            <a:ext cx="5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B435C58-5850-4D5A-BBEE-486426C3B86E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54156" y="1163788"/>
            <a:ext cx="388611" cy="295563"/>
            <a:chOff x="2543175" y="2540000"/>
            <a:chExt cx="225425" cy="171450"/>
          </a:xfrm>
        </p:grpSpPr>
        <p:sp>
          <p:nvSpPr>
            <p:cNvPr id="224" name="Freeform 169">
              <a:extLst>
                <a:ext uri="{FF2B5EF4-FFF2-40B4-BE49-F238E27FC236}">
                  <a16:creationId xmlns:a16="http://schemas.microsoft.com/office/drawing/2014/main" id="{DF332E09-3C90-4000-B154-74C99CC90EE1}"/>
                </a:ext>
              </a:extLst>
            </p:cNvPr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2543175" y="2540000"/>
              <a:ext cx="147638" cy="171450"/>
            </a:xfrm>
            <a:custGeom>
              <a:avLst/>
              <a:gdLst>
                <a:gd name="T0" fmla="*/ 354 w 354"/>
                <a:gd name="T1" fmla="*/ 5 h 362"/>
                <a:gd name="T2" fmla="*/ 349 w 354"/>
                <a:gd name="T3" fmla="*/ 0 h 362"/>
                <a:gd name="T4" fmla="*/ 341 w 354"/>
                <a:gd name="T5" fmla="*/ 6 h 362"/>
                <a:gd name="T6" fmla="*/ 306 w 354"/>
                <a:gd name="T7" fmla="*/ 44 h 362"/>
                <a:gd name="T8" fmla="*/ 223 w 354"/>
                <a:gd name="T9" fmla="*/ 0 h 362"/>
                <a:gd name="T10" fmla="*/ 0 w 354"/>
                <a:gd name="T11" fmla="*/ 226 h 362"/>
                <a:gd name="T12" fmla="*/ 135 w 354"/>
                <a:gd name="T13" fmla="*/ 362 h 362"/>
                <a:gd name="T14" fmla="*/ 243 w 354"/>
                <a:gd name="T15" fmla="*/ 319 h 362"/>
                <a:gd name="T16" fmla="*/ 298 w 354"/>
                <a:gd name="T17" fmla="*/ 232 h 362"/>
                <a:gd name="T18" fmla="*/ 292 w 354"/>
                <a:gd name="T19" fmla="*/ 227 h 362"/>
                <a:gd name="T20" fmla="*/ 285 w 354"/>
                <a:gd name="T21" fmla="*/ 232 h 362"/>
                <a:gd name="T22" fmla="*/ 235 w 354"/>
                <a:gd name="T23" fmla="*/ 310 h 362"/>
                <a:gd name="T24" fmla="*/ 143 w 354"/>
                <a:gd name="T25" fmla="*/ 347 h 362"/>
                <a:gd name="T26" fmla="*/ 45 w 354"/>
                <a:gd name="T27" fmla="*/ 243 h 362"/>
                <a:gd name="T28" fmla="*/ 106 w 354"/>
                <a:gd name="T29" fmla="*/ 75 h 362"/>
                <a:gd name="T30" fmla="*/ 227 w 354"/>
                <a:gd name="T31" fmla="*/ 15 h 362"/>
                <a:gd name="T32" fmla="*/ 308 w 354"/>
                <a:gd name="T33" fmla="*/ 111 h 362"/>
                <a:gd name="T34" fmla="*/ 306 w 354"/>
                <a:gd name="T35" fmla="*/ 137 h 362"/>
                <a:gd name="T36" fmla="*/ 314 w 354"/>
                <a:gd name="T37" fmla="*/ 142 h 362"/>
                <a:gd name="T38" fmla="*/ 323 w 354"/>
                <a:gd name="T39" fmla="*/ 132 h 362"/>
                <a:gd name="T40" fmla="*/ 354 w 354"/>
                <a:gd name="T41" fmla="*/ 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2">
                  <a:moveTo>
                    <a:pt x="354" y="5"/>
                  </a:moveTo>
                  <a:cubicBezTo>
                    <a:pt x="354" y="3"/>
                    <a:pt x="353" y="0"/>
                    <a:pt x="349" y="0"/>
                  </a:cubicBezTo>
                  <a:cubicBezTo>
                    <a:pt x="347" y="0"/>
                    <a:pt x="347" y="0"/>
                    <a:pt x="341" y="6"/>
                  </a:cubicBezTo>
                  <a:lnTo>
                    <a:pt x="306" y="44"/>
                  </a:lnTo>
                  <a:cubicBezTo>
                    <a:pt x="302" y="37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2"/>
                    <a:pt x="135" y="362"/>
                  </a:cubicBezTo>
                  <a:cubicBezTo>
                    <a:pt x="179" y="362"/>
                    <a:pt x="216" y="342"/>
                    <a:pt x="243" y="319"/>
                  </a:cubicBezTo>
                  <a:cubicBezTo>
                    <a:pt x="289" y="278"/>
                    <a:pt x="298" y="233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6"/>
                    <a:pt x="269" y="281"/>
                    <a:pt x="235" y="310"/>
                  </a:cubicBezTo>
                  <a:cubicBezTo>
                    <a:pt x="200" y="338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3"/>
                  </a:cubicBezTo>
                  <a:cubicBezTo>
                    <a:pt x="45" y="215"/>
                    <a:pt x="56" y="134"/>
                    <a:pt x="106" y="75"/>
                  </a:cubicBezTo>
                  <a:cubicBezTo>
                    <a:pt x="136" y="40"/>
                    <a:pt x="183" y="15"/>
                    <a:pt x="227" y="15"/>
                  </a:cubicBezTo>
                  <a:cubicBezTo>
                    <a:pt x="278" y="15"/>
                    <a:pt x="308" y="54"/>
                    <a:pt x="308" y="111"/>
                  </a:cubicBezTo>
                  <a:cubicBezTo>
                    <a:pt x="308" y="131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3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70">
              <a:extLst>
                <a:ext uri="{FF2B5EF4-FFF2-40B4-BE49-F238E27FC236}">
                  <a16:creationId xmlns:a16="http://schemas.microsoft.com/office/drawing/2014/main" id="{D97C5B63-3089-4B69-BB2D-D3F1CECFB925}"/>
                </a:ext>
              </a:extLst>
            </p:cNvPr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2708275" y="2543175"/>
              <a:ext cx="60325" cy="71438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3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5 w 142"/>
                <a:gd name="T21" fmla="*/ 67 h 150"/>
                <a:gd name="T22" fmla="*/ 18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7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5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8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8" y="32"/>
                    <a:pt x="128" y="32"/>
                    <a:pt x="123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1" y="24"/>
                    <a:pt x="62" y="28"/>
                  </a:cubicBezTo>
                  <a:cubicBezTo>
                    <a:pt x="62" y="34"/>
                    <a:pt x="65" y="59"/>
                    <a:pt x="65" y="67"/>
                  </a:cubicBezTo>
                  <a:lnTo>
                    <a:pt x="18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2"/>
                    <a:pt x="7" y="53"/>
                  </a:cubicBezTo>
                  <a:lnTo>
                    <a:pt x="60" y="75"/>
                  </a:lnTo>
                  <a:cubicBezTo>
                    <a:pt x="31" y="88"/>
                    <a:pt x="18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4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5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7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9BC4CA0-C0F0-404B-8C36-3F6A7216DCB7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1065075" y="2782899"/>
            <a:ext cx="2292351" cy="323850"/>
            <a:chOff x="1314450" y="3494088"/>
            <a:chExt cx="2292351" cy="323850"/>
          </a:xfrm>
        </p:grpSpPr>
        <p:sp>
          <p:nvSpPr>
            <p:cNvPr id="228" name="Freeform 177">
              <a:extLst>
                <a:ext uri="{FF2B5EF4-FFF2-40B4-BE49-F238E27FC236}">
                  <a16:creationId xmlns:a16="http://schemas.microsoft.com/office/drawing/2014/main" id="{CEA52274-7C5C-4987-A78C-6148C7D89F5F}"/>
                </a:ext>
              </a:extLst>
            </p:cNvPr>
            <p:cNvSpPr>
              <a:spLocks noEditPoints="1"/>
            </p:cNvSpPr>
            <p:nvPr>
              <p:custDataLst>
                <p:tags r:id="rId292"/>
              </p:custDataLst>
            </p:nvPr>
          </p:nvSpPr>
          <p:spPr bwMode="auto">
            <a:xfrm>
              <a:off x="1314450" y="3535363"/>
              <a:ext cx="117475" cy="190500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6 h 352"/>
                <a:gd name="T30" fmla="*/ 173 w 246"/>
                <a:gd name="T31" fmla="*/ 288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6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2"/>
                    <a:pt x="43" y="192"/>
                    <a:pt x="57" y="169"/>
                  </a:cubicBezTo>
                  <a:cubicBezTo>
                    <a:pt x="68" y="154"/>
                    <a:pt x="87" y="137"/>
                    <a:pt x="114" y="137"/>
                  </a:cubicBezTo>
                  <a:cubicBezTo>
                    <a:pt x="131" y="137"/>
                    <a:pt x="152" y="145"/>
                    <a:pt x="167" y="167"/>
                  </a:cubicBezTo>
                  <a:cubicBezTo>
                    <a:pt x="173" y="176"/>
                    <a:pt x="173" y="177"/>
                    <a:pt x="173" y="1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78">
              <a:extLst>
                <a:ext uri="{FF2B5EF4-FFF2-40B4-BE49-F238E27FC236}">
                  <a16:creationId xmlns:a16="http://schemas.microsoft.com/office/drawing/2014/main" id="{100BD273-D966-403C-B9B5-7FC90214BF86}"/>
                </a:ext>
              </a:extLst>
            </p:cNvPr>
            <p:cNvSpPr>
              <a:spLocks noEditPoints="1"/>
            </p:cNvSpPr>
            <p:nvPr>
              <p:custDataLst>
                <p:tags r:id="rId293"/>
              </p:custDataLst>
            </p:nvPr>
          </p:nvSpPr>
          <p:spPr bwMode="auto">
            <a:xfrm>
              <a:off x="1444625" y="3602038"/>
              <a:ext cx="92075" cy="1238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79">
              <a:extLst>
                <a:ext uri="{FF2B5EF4-FFF2-40B4-BE49-F238E27FC236}">
                  <a16:creationId xmlns:a16="http://schemas.microsoft.com/office/drawing/2014/main" id="{C0086629-70EC-47EF-A885-A63D51F561CB}"/>
                </a:ext>
              </a:extLst>
            </p:cNvPr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1550988" y="3602038"/>
              <a:ext cx="90488" cy="123825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3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4 h 229"/>
                <a:gd name="T12" fmla="*/ 109 w 190"/>
                <a:gd name="T13" fmla="*/ 0 h 229"/>
                <a:gd name="T14" fmla="*/ 0 w 190"/>
                <a:gd name="T15" fmla="*/ 116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4"/>
                    <a:pt x="83" y="13"/>
                    <a:pt x="109" y="13"/>
                  </a:cubicBezTo>
                  <a:cubicBezTo>
                    <a:pt x="114" y="13"/>
                    <a:pt x="145" y="13"/>
                    <a:pt x="163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9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1" y="217"/>
                    <a:pt x="112" y="217"/>
                  </a:cubicBezTo>
                  <a:cubicBezTo>
                    <a:pt x="86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80">
              <a:extLst>
                <a:ext uri="{FF2B5EF4-FFF2-40B4-BE49-F238E27FC236}">
                  <a16:creationId xmlns:a16="http://schemas.microsoft.com/office/drawing/2014/main" id="{E5F54CF9-E1C2-40CD-8520-482EF654BE9E}"/>
                </a:ext>
              </a:extLst>
            </p:cNvPr>
            <p:cNvSpPr>
              <a:spLocks noEditPoints="1"/>
            </p:cNvSpPr>
            <p:nvPr>
              <p:custDataLst>
                <p:tags r:id="rId295"/>
              </p:custDataLst>
            </p:nvPr>
          </p:nvSpPr>
          <p:spPr bwMode="auto">
            <a:xfrm>
              <a:off x="1655763" y="3602038"/>
              <a:ext cx="104775" cy="1238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81">
              <a:extLst>
                <a:ext uri="{FF2B5EF4-FFF2-40B4-BE49-F238E27FC236}">
                  <a16:creationId xmlns:a16="http://schemas.microsoft.com/office/drawing/2014/main" id="{D23F3EDD-1B88-4324-976C-968E97C8D678}"/>
                </a:ext>
              </a:extLst>
            </p:cNvPr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1774825" y="3603626"/>
              <a:ext cx="185738" cy="119063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8 w 389"/>
                <a:gd name="T21" fmla="*/ 67 h 221"/>
                <a:gd name="T22" fmla="*/ 178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4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1 w 389"/>
                <a:gd name="T55" fmla="*/ 190 h 221"/>
                <a:gd name="T56" fmla="*/ 351 w 389"/>
                <a:gd name="T57" fmla="*/ 95 h 221"/>
                <a:gd name="T58" fmla="*/ 335 w 389"/>
                <a:gd name="T59" fmla="*/ 19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89" y="221"/>
                  </a:cubicBezTo>
                  <a:lnTo>
                    <a:pt x="389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7"/>
                    <a:pt x="335" y="19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7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82">
              <a:extLst>
                <a:ext uri="{FF2B5EF4-FFF2-40B4-BE49-F238E27FC236}">
                  <a16:creationId xmlns:a16="http://schemas.microsoft.com/office/drawing/2014/main" id="{30870850-E1B1-491F-8F86-04E8C23B0137}"/>
                </a:ext>
              </a:extLst>
            </p:cNvPr>
            <p:cNvSpPr>
              <a:spLocks noEditPoints="1"/>
            </p:cNvSpPr>
            <p:nvPr>
              <p:custDataLst>
                <p:tags r:id="rId297"/>
              </p:custDataLst>
            </p:nvPr>
          </p:nvSpPr>
          <p:spPr bwMode="auto">
            <a:xfrm>
              <a:off x="1985963" y="3606801"/>
              <a:ext cx="25400" cy="115888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83">
              <a:extLst>
                <a:ext uri="{FF2B5EF4-FFF2-40B4-BE49-F238E27FC236}">
                  <a16:creationId xmlns:a16="http://schemas.microsoft.com/office/drawing/2014/main" id="{920B2198-91D5-4FDA-B0F3-BF6FFFF9B616}"/>
                </a:ext>
              </a:extLst>
            </p:cNvPr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2068513" y="3494088"/>
              <a:ext cx="61913" cy="323850"/>
            </a:xfrm>
            <a:custGeom>
              <a:avLst/>
              <a:gdLst>
                <a:gd name="T0" fmla="*/ 130 w 130"/>
                <a:gd name="T1" fmla="*/ 593 h 598"/>
                <a:gd name="T2" fmla="*/ 128 w 130"/>
                <a:gd name="T3" fmla="*/ 589 h 598"/>
                <a:gd name="T4" fmla="*/ 50 w 130"/>
                <a:gd name="T5" fmla="*/ 443 h 598"/>
                <a:gd name="T6" fmla="*/ 34 w 130"/>
                <a:gd name="T7" fmla="*/ 299 h 598"/>
                <a:gd name="T8" fmla="*/ 125 w 130"/>
                <a:gd name="T9" fmla="*/ 11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7 h 598"/>
                <a:gd name="T16" fmla="*/ 0 w 130"/>
                <a:gd name="T17" fmla="*/ 299 h 598"/>
                <a:gd name="T18" fmla="*/ 77 w 130"/>
                <a:gd name="T19" fmla="*/ 554 h 598"/>
                <a:gd name="T20" fmla="*/ 124 w 130"/>
                <a:gd name="T21" fmla="*/ 598 h 598"/>
                <a:gd name="T22" fmla="*/ 130 w 130"/>
                <a:gd name="T23" fmla="*/ 5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3"/>
                  </a:moveTo>
                  <a:cubicBezTo>
                    <a:pt x="130" y="591"/>
                    <a:pt x="129" y="590"/>
                    <a:pt x="128" y="589"/>
                  </a:cubicBezTo>
                  <a:cubicBezTo>
                    <a:pt x="105" y="564"/>
                    <a:pt x="71" y="524"/>
                    <a:pt x="50" y="443"/>
                  </a:cubicBezTo>
                  <a:cubicBezTo>
                    <a:pt x="38" y="397"/>
                    <a:pt x="34" y="346"/>
                    <a:pt x="34" y="299"/>
                  </a:cubicBezTo>
                  <a:cubicBezTo>
                    <a:pt x="34" y="168"/>
                    <a:pt x="65" y="76"/>
                    <a:pt x="125" y="11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6" y="0"/>
                    <a:pt x="89" y="30"/>
                    <a:pt x="83" y="37"/>
                  </a:cubicBezTo>
                  <a:cubicBezTo>
                    <a:pt x="32" y="98"/>
                    <a:pt x="0" y="187"/>
                    <a:pt x="0" y="299"/>
                  </a:cubicBezTo>
                  <a:cubicBezTo>
                    <a:pt x="0" y="370"/>
                    <a:pt x="12" y="470"/>
                    <a:pt x="77" y="554"/>
                  </a:cubicBezTo>
                  <a:cubicBezTo>
                    <a:pt x="82" y="560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84">
              <a:extLst>
                <a:ext uri="{FF2B5EF4-FFF2-40B4-BE49-F238E27FC236}">
                  <a16:creationId xmlns:a16="http://schemas.microsoft.com/office/drawing/2014/main" id="{8C6F2500-40B4-46A3-BDDC-1656BB7078C7}"/>
                </a:ext>
              </a:extLst>
            </p:cNvPr>
            <p:cNvSpPr>
              <a:spLocks noEditPoints="1"/>
            </p:cNvSpPr>
            <p:nvPr>
              <p:custDataLst>
                <p:tags r:id="rId299"/>
              </p:custDataLst>
            </p:nvPr>
          </p:nvSpPr>
          <p:spPr bwMode="auto">
            <a:xfrm>
              <a:off x="2151063" y="3603626"/>
              <a:ext cx="107950" cy="1222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85">
              <a:extLst>
                <a:ext uri="{FF2B5EF4-FFF2-40B4-BE49-F238E27FC236}">
                  <a16:creationId xmlns:a16="http://schemas.microsoft.com/office/drawing/2014/main" id="{54575971-9DDA-4E99-8FED-83B262FE6449}"/>
                </a:ext>
              </a:extLst>
            </p:cNvPr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2284413" y="3638551"/>
              <a:ext cx="60325" cy="1254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86">
              <a:extLst>
                <a:ext uri="{FF2B5EF4-FFF2-40B4-BE49-F238E27FC236}">
                  <a16:creationId xmlns:a16="http://schemas.microsoft.com/office/drawing/2014/main" id="{EEA465E4-0F31-499E-AAE1-DDAB17324D3E}"/>
                </a:ext>
              </a:extLst>
            </p:cNvPr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2371725" y="3679826"/>
              <a:ext cx="71438" cy="85725"/>
            </a:xfrm>
            <a:custGeom>
              <a:avLst/>
              <a:gdLst>
                <a:gd name="T0" fmla="*/ 131 w 150"/>
                <a:gd name="T1" fmla="*/ 20 h 157"/>
                <a:gd name="T2" fmla="*/ 113 w 150"/>
                <a:gd name="T3" fmla="*/ 39 h 157"/>
                <a:gd name="T4" fmla="*/ 126 w 150"/>
                <a:gd name="T5" fmla="*/ 52 h 157"/>
                <a:gd name="T6" fmla="*/ 146 w 150"/>
                <a:gd name="T7" fmla="*/ 30 h 157"/>
                <a:gd name="T8" fmla="*/ 100 w 150"/>
                <a:gd name="T9" fmla="*/ 0 h 157"/>
                <a:gd name="T10" fmla="*/ 0 w 150"/>
                <a:gd name="T11" fmla="*/ 96 h 157"/>
                <a:gd name="T12" fmla="*/ 64 w 150"/>
                <a:gd name="T13" fmla="*/ 157 h 157"/>
                <a:gd name="T14" fmla="*/ 150 w 150"/>
                <a:gd name="T15" fmla="*/ 118 h 157"/>
                <a:gd name="T16" fmla="*/ 145 w 150"/>
                <a:gd name="T17" fmla="*/ 112 h 157"/>
                <a:gd name="T18" fmla="*/ 139 w 150"/>
                <a:gd name="T19" fmla="*/ 115 h 157"/>
                <a:gd name="T20" fmla="*/ 65 w 150"/>
                <a:gd name="T21" fmla="*/ 147 h 157"/>
                <a:gd name="T22" fmla="*/ 28 w 150"/>
                <a:gd name="T23" fmla="*/ 109 h 157"/>
                <a:gd name="T24" fmla="*/ 51 w 150"/>
                <a:gd name="T25" fmla="*/ 36 h 157"/>
                <a:gd name="T26" fmla="*/ 100 w 150"/>
                <a:gd name="T27" fmla="*/ 9 h 157"/>
                <a:gd name="T28" fmla="*/ 131 w 150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57">
                  <a:moveTo>
                    <a:pt x="131" y="20"/>
                  </a:moveTo>
                  <a:cubicBezTo>
                    <a:pt x="118" y="22"/>
                    <a:pt x="113" y="32"/>
                    <a:pt x="113" y="39"/>
                  </a:cubicBezTo>
                  <a:cubicBezTo>
                    <a:pt x="113" y="49"/>
                    <a:pt x="120" y="52"/>
                    <a:pt x="126" y="52"/>
                  </a:cubicBezTo>
                  <a:cubicBezTo>
                    <a:pt x="134" y="52"/>
                    <a:pt x="146" y="47"/>
                    <a:pt x="146" y="30"/>
                  </a:cubicBezTo>
                  <a:cubicBezTo>
                    <a:pt x="146" y="6"/>
                    <a:pt x="119" y="0"/>
                    <a:pt x="100" y="0"/>
                  </a:cubicBezTo>
                  <a:cubicBezTo>
                    <a:pt x="48" y="0"/>
                    <a:pt x="0" y="48"/>
                    <a:pt x="0" y="96"/>
                  </a:cubicBezTo>
                  <a:cubicBezTo>
                    <a:pt x="0" y="126"/>
                    <a:pt x="20" y="157"/>
                    <a:pt x="64" y="157"/>
                  </a:cubicBezTo>
                  <a:cubicBezTo>
                    <a:pt x="123" y="157"/>
                    <a:pt x="150" y="123"/>
                    <a:pt x="150" y="118"/>
                  </a:cubicBezTo>
                  <a:cubicBezTo>
                    <a:pt x="150" y="116"/>
                    <a:pt x="147" y="112"/>
                    <a:pt x="145" y="112"/>
                  </a:cubicBezTo>
                  <a:cubicBezTo>
                    <a:pt x="142" y="112"/>
                    <a:pt x="142" y="112"/>
                    <a:pt x="139" y="115"/>
                  </a:cubicBezTo>
                  <a:cubicBezTo>
                    <a:pt x="112" y="147"/>
                    <a:pt x="71" y="147"/>
                    <a:pt x="65" y="147"/>
                  </a:cubicBezTo>
                  <a:cubicBezTo>
                    <a:pt x="40" y="147"/>
                    <a:pt x="28" y="130"/>
                    <a:pt x="28" y="109"/>
                  </a:cubicBezTo>
                  <a:cubicBezTo>
                    <a:pt x="28" y="98"/>
                    <a:pt x="33" y="60"/>
                    <a:pt x="51" y="36"/>
                  </a:cubicBezTo>
                  <a:cubicBezTo>
                    <a:pt x="65" y="19"/>
                    <a:pt x="83" y="9"/>
                    <a:pt x="100" y="9"/>
                  </a:cubicBezTo>
                  <a:cubicBezTo>
                    <a:pt x="105" y="9"/>
                    <a:pt x="122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87">
              <a:extLst>
                <a:ext uri="{FF2B5EF4-FFF2-40B4-BE49-F238E27FC236}">
                  <a16:creationId xmlns:a16="http://schemas.microsoft.com/office/drawing/2014/main" id="{2A7745F3-39F9-4A48-A498-AB433B980A8E}"/>
                </a:ext>
              </a:extLst>
            </p:cNvPr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2462213" y="3700463"/>
              <a:ext cx="49213" cy="90488"/>
            </a:xfrm>
            <a:custGeom>
              <a:avLst/>
              <a:gdLst>
                <a:gd name="T0" fmla="*/ 64 w 103"/>
                <a:gd name="T1" fmla="*/ 7 h 166"/>
                <a:gd name="T2" fmla="*/ 55 w 103"/>
                <a:gd name="T3" fmla="*/ 0 h 166"/>
                <a:gd name="T4" fmla="*/ 5 w 103"/>
                <a:gd name="T5" fmla="*/ 16 h 166"/>
                <a:gd name="T6" fmla="*/ 0 w 103"/>
                <a:gd name="T7" fmla="*/ 16 h 166"/>
                <a:gd name="T8" fmla="*/ 0 w 103"/>
                <a:gd name="T9" fmla="*/ 27 h 166"/>
                <a:gd name="T10" fmla="*/ 5 w 103"/>
                <a:gd name="T11" fmla="*/ 27 h 166"/>
                <a:gd name="T12" fmla="*/ 41 w 103"/>
                <a:gd name="T13" fmla="*/ 20 h 166"/>
                <a:gd name="T14" fmla="*/ 41 w 103"/>
                <a:gd name="T15" fmla="*/ 144 h 166"/>
                <a:gd name="T16" fmla="*/ 15 w 103"/>
                <a:gd name="T17" fmla="*/ 155 h 166"/>
                <a:gd name="T18" fmla="*/ 2 w 103"/>
                <a:gd name="T19" fmla="*/ 155 h 166"/>
                <a:gd name="T20" fmla="*/ 2 w 103"/>
                <a:gd name="T21" fmla="*/ 166 h 166"/>
                <a:gd name="T22" fmla="*/ 52 w 103"/>
                <a:gd name="T23" fmla="*/ 165 h 166"/>
                <a:gd name="T24" fmla="*/ 103 w 103"/>
                <a:gd name="T25" fmla="*/ 166 h 166"/>
                <a:gd name="T26" fmla="*/ 103 w 103"/>
                <a:gd name="T27" fmla="*/ 155 h 166"/>
                <a:gd name="T28" fmla="*/ 90 w 103"/>
                <a:gd name="T29" fmla="*/ 155 h 166"/>
                <a:gd name="T30" fmla="*/ 64 w 103"/>
                <a:gd name="T31" fmla="*/ 144 h 166"/>
                <a:gd name="T32" fmla="*/ 64 w 103"/>
                <a:gd name="T3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66">
                  <a:moveTo>
                    <a:pt x="64" y="7"/>
                  </a:moveTo>
                  <a:cubicBezTo>
                    <a:pt x="64" y="0"/>
                    <a:pt x="63" y="0"/>
                    <a:pt x="55" y="0"/>
                  </a:cubicBezTo>
                  <a:cubicBezTo>
                    <a:pt x="37" y="16"/>
                    <a:pt x="10" y="16"/>
                    <a:pt x="5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5" y="27"/>
                  </a:lnTo>
                  <a:cubicBezTo>
                    <a:pt x="10" y="27"/>
                    <a:pt x="27" y="26"/>
                    <a:pt x="41" y="20"/>
                  </a:cubicBezTo>
                  <a:lnTo>
                    <a:pt x="41" y="144"/>
                  </a:lnTo>
                  <a:cubicBezTo>
                    <a:pt x="41" y="152"/>
                    <a:pt x="41" y="155"/>
                    <a:pt x="15" y="155"/>
                  </a:cubicBezTo>
                  <a:lnTo>
                    <a:pt x="2" y="155"/>
                  </a:lnTo>
                  <a:lnTo>
                    <a:pt x="2" y="166"/>
                  </a:lnTo>
                  <a:cubicBezTo>
                    <a:pt x="16" y="165"/>
                    <a:pt x="38" y="165"/>
                    <a:pt x="52" y="165"/>
                  </a:cubicBezTo>
                  <a:cubicBezTo>
                    <a:pt x="67" y="165"/>
                    <a:pt x="89" y="165"/>
                    <a:pt x="103" y="166"/>
                  </a:cubicBezTo>
                  <a:lnTo>
                    <a:pt x="103" y="155"/>
                  </a:lnTo>
                  <a:lnTo>
                    <a:pt x="90" y="155"/>
                  </a:lnTo>
                  <a:cubicBezTo>
                    <a:pt x="64" y="155"/>
                    <a:pt x="64" y="152"/>
                    <a:pt x="64" y="144"/>
                  </a:cubicBezTo>
                  <a:lnTo>
                    <a:pt x="64" y="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88">
              <a:extLst>
                <a:ext uri="{FF2B5EF4-FFF2-40B4-BE49-F238E27FC236}">
                  <a16:creationId xmlns:a16="http://schemas.microsoft.com/office/drawing/2014/main" id="{169978AF-39EB-4F43-B144-95096F9A57A4}"/>
                </a:ext>
              </a:extLst>
            </p:cNvPr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2570163" y="3694113"/>
              <a:ext cx="28575" cy="80963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189">
              <a:extLst>
                <a:ext uri="{FF2B5EF4-FFF2-40B4-BE49-F238E27FC236}">
                  <a16:creationId xmlns:a16="http://schemas.microsoft.com/office/drawing/2014/main" id="{961645C1-7BDB-4815-B01D-A22280B5CBCF}"/>
                </a:ext>
              </a:extLst>
            </p:cNvPr>
            <p:cNvSpPr>
              <a:spLocks noChangeArrowheads="1"/>
            </p:cNvSpPr>
            <p:nvPr>
              <p:custDataLst>
                <p:tags r:id="rId304"/>
              </p:custDataLst>
            </p:nvPr>
          </p:nvSpPr>
          <p:spPr bwMode="auto">
            <a:xfrm>
              <a:off x="2676525" y="36941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190">
              <a:extLst>
                <a:ext uri="{FF2B5EF4-FFF2-40B4-BE49-F238E27FC236}">
                  <a16:creationId xmlns:a16="http://schemas.microsoft.com/office/drawing/2014/main" id="{A5517D60-6F9C-44D7-8D77-B8F5718DDF58}"/>
                </a:ext>
              </a:extLst>
            </p:cNvPr>
            <p:cNvSpPr>
              <a:spLocks noChangeArrowheads="1"/>
            </p:cNvSpPr>
            <p:nvPr>
              <p:custDataLst>
                <p:tags r:id="rId305"/>
              </p:custDataLst>
            </p:nvPr>
          </p:nvSpPr>
          <p:spPr bwMode="auto">
            <a:xfrm>
              <a:off x="2782888" y="369411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191">
              <a:extLst>
                <a:ext uri="{FF2B5EF4-FFF2-40B4-BE49-F238E27FC236}">
                  <a16:creationId xmlns:a16="http://schemas.microsoft.com/office/drawing/2014/main" id="{32E3966B-984E-42BF-807F-585E8EC2ECE2}"/>
                </a:ext>
              </a:extLst>
            </p:cNvPr>
            <p:cNvSpPr>
              <a:spLocks noChangeArrowheads="1"/>
            </p:cNvSpPr>
            <p:nvPr>
              <p:custDataLst>
                <p:tags r:id="rId306"/>
              </p:custDataLst>
            </p:nvPr>
          </p:nvSpPr>
          <p:spPr bwMode="auto">
            <a:xfrm>
              <a:off x="2887663" y="36941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92">
              <a:extLst>
                <a:ext uri="{FF2B5EF4-FFF2-40B4-BE49-F238E27FC236}">
                  <a16:creationId xmlns:a16="http://schemas.microsoft.com/office/drawing/2014/main" id="{D7CD7771-DF77-4638-9948-A9EA8F532272}"/>
                </a:ext>
              </a:extLst>
            </p:cNvPr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2994025" y="3694113"/>
              <a:ext cx="26988" cy="809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93">
              <a:extLst>
                <a:ext uri="{FF2B5EF4-FFF2-40B4-BE49-F238E27FC236}">
                  <a16:creationId xmlns:a16="http://schemas.microsoft.com/office/drawing/2014/main" id="{DEBBBBDD-AC13-4FE3-999C-EA082B29DB8C}"/>
                </a:ext>
              </a:extLst>
            </p:cNvPr>
            <p:cNvSpPr>
              <a:spLocks noEditPoints="1"/>
            </p:cNvSpPr>
            <p:nvPr>
              <p:custDataLst>
                <p:tags r:id="rId308"/>
              </p:custDataLst>
            </p:nvPr>
          </p:nvSpPr>
          <p:spPr bwMode="auto">
            <a:xfrm>
              <a:off x="3087688" y="3603626"/>
              <a:ext cx="109538" cy="122238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94">
              <a:extLst>
                <a:ext uri="{FF2B5EF4-FFF2-40B4-BE49-F238E27FC236}">
                  <a16:creationId xmlns:a16="http://schemas.microsoft.com/office/drawing/2014/main" id="{E37C20A4-AC44-4DEA-B12A-A5ADF6D7DB3E}"/>
                </a:ext>
              </a:extLst>
            </p:cNvPr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3211513" y="3679826"/>
              <a:ext cx="101600" cy="85725"/>
            </a:xfrm>
            <a:custGeom>
              <a:avLst/>
              <a:gdLst>
                <a:gd name="T0" fmla="*/ 26 w 213"/>
                <a:gd name="T1" fmla="*/ 132 h 157"/>
                <a:gd name="T2" fmla="*/ 23 w 213"/>
                <a:gd name="T3" fmla="*/ 146 h 157"/>
                <a:gd name="T4" fmla="*/ 35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3 w 213"/>
                <a:gd name="T15" fmla="*/ 42 h 157"/>
                <a:gd name="T16" fmla="*/ 135 w 213"/>
                <a:gd name="T17" fmla="*/ 9 h 157"/>
                <a:gd name="T18" fmla="*/ 156 w 213"/>
                <a:gd name="T19" fmla="*/ 34 h 157"/>
                <a:gd name="T20" fmla="*/ 135 w 213"/>
                <a:gd name="T21" fmla="*/ 108 h 157"/>
                <a:gd name="T22" fmla="*/ 130 w 213"/>
                <a:gd name="T23" fmla="*/ 127 h 157"/>
                <a:gd name="T24" fmla="*/ 163 w 213"/>
                <a:gd name="T25" fmla="*/ 157 h 157"/>
                <a:gd name="T26" fmla="*/ 213 w 213"/>
                <a:gd name="T27" fmla="*/ 104 h 157"/>
                <a:gd name="T28" fmla="*/ 208 w 213"/>
                <a:gd name="T29" fmla="*/ 99 h 157"/>
                <a:gd name="T30" fmla="*/ 201 w 213"/>
                <a:gd name="T31" fmla="*/ 105 h 157"/>
                <a:gd name="T32" fmla="*/ 164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2 w 213"/>
                <a:gd name="T39" fmla="*/ 39 h 157"/>
                <a:gd name="T40" fmla="*/ 136 w 213"/>
                <a:gd name="T41" fmla="*/ 0 h 157"/>
                <a:gd name="T42" fmla="*/ 77 w 213"/>
                <a:gd name="T43" fmla="*/ 31 h 157"/>
                <a:gd name="T44" fmla="*/ 40 w 213"/>
                <a:gd name="T45" fmla="*/ 0 h 157"/>
                <a:gd name="T46" fmla="*/ 13 w 213"/>
                <a:gd name="T47" fmla="*/ 18 h 157"/>
                <a:gd name="T48" fmla="*/ 0 w 213"/>
                <a:gd name="T49" fmla="*/ 53 h 157"/>
                <a:gd name="T50" fmla="*/ 6 w 213"/>
                <a:gd name="T51" fmla="*/ 58 h 157"/>
                <a:gd name="T52" fmla="*/ 14 w 213"/>
                <a:gd name="T53" fmla="*/ 47 h 157"/>
                <a:gd name="T54" fmla="*/ 39 w 213"/>
                <a:gd name="T55" fmla="*/ 9 h 157"/>
                <a:gd name="T56" fmla="*/ 51 w 213"/>
                <a:gd name="T57" fmla="*/ 27 h 157"/>
                <a:gd name="T58" fmla="*/ 45 w 213"/>
                <a:gd name="T59" fmla="*/ 55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9"/>
                    <a:pt x="135" y="9"/>
                  </a:cubicBezTo>
                  <a:cubicBezTo>
                    <a:pt x="155" y="9"/>
                    <a:pt x="156" y="27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1" y="118"/>
                    <a:pt x="130" y="121"/>
                    <a:pt x="130" y="127"/>
                  </a:cubicBezTo>
                  <a:cubicBezTo>
                    <a:pt x="130" y="146"/>
                    <a:pt x="145" y="157"/>
                    <a:pt x="163" y="157"/>
                  </a:cubicBezTo>
                  <a:cubicBezTo>
                    <a:pt x="198" y="157"/>
                    <a:pt x="213" y="109"/>
                    <a:pt x="213" y="104"/>
                  </a:cubicBezTo>
                  <a:cubicBezTo>
                    <a:pt x="213" y="99"/>
                    <a:pt x="209" y="99"/>
                    <a:pt x="208" y="99"/>
                  </a:cubicBezTo>
                  <a:cubicBezTo>
                    <a:pt x="203" y="99"/>
                    <a:pt x="202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2" y="59"/>
                    <a:pt x="182" y="39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7"/>
                    <a:pt x="77" y="31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0"/>
                    <a:pt x="13" y="18"/>
                  </a:cubicBezTo>
                  <a:cubicBezTo>
                    <a:pt x="5" y="31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6" y="9"/>
                    <a:pt x="39" y="9"/>
                  </a:cubicBezTo>
                  <a:cubicBezTo>
                    <a:pt x="48" y="9"/>
                    <a:pt x="51" y="17"/>
                    <a:pt x="51" y="27"/>
                  </a:cubicBezTo>
                  <a:cubicBezTo>
                    <a:pt x="51" y="33"/>
                    <a:pt x="47" y="46"/>
                    <a:pt x="45" y="55"/>
                  </a:cubicBezTo>
                  <a:cubicBezTo>
                    <a:pt x="43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95">
              <a:extLst>
                <a:ext uri="{FF2B5EF4-FFF2-40B4-BE49-F238E27FC236}">
                  <a16:creationId xmlns:a16="http://schemas.microsoft.com/office/drawing/2014/main" id="{69571F3A-A455-43F0-9055-A99F81742039}"/>
                </a:ext>
              </a:extLst>
            </p:cNvPr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3332163" y="3679826"/>
              <a:ext cx="71438" cy="85725"/>
            </a:xfrm>
            <a:custGeom>
              <a:avLst/>
              <a:gdLst>
                <a:gd name="T0" fmla="*/ 131 w 151"/>
                <a:gd name="T1" fmla="*/ 20 h 157"/>
                <a:gd name="T2" fmla="*/ 113 w 151"/>
                <a:gd name="T3" fmla="*/ 39 h 157"/>
                <a:gd name="T4" fmla="*/ 126 w 151"/>
                <a:gd name="T5" fmla="*/ 52 h 157"/>
                <a:gd name="T6" fmla="*/ 146 w 151"/>
                <a:gd name="T7" fmla="*/ 30 h 157"/>
                <a:gd name="T8" fmla="*/ 100 w 151"/>
                <a:gd name="T9" fmla="*/ 0 h 157"/>
                <a:gd name="T10" fmla="*/ 0 w 151"/>
                <a:gd name="T11" fmla="*/ 96 h 157"/>
                <a:gd name="T12" fmla="*/ 64 w 151"/>
                <a:gd name="T13" fmla="*/ 157 h 157"/>
                <a:gd name="T14" fmla="*/ 151 w 151"/>
                <a:gd name="T15" fmla="*/ 118 h 157"/>
                <a:gd name="T16" fmla="*/ 145 w 151"/>
                <a:gd name="T17" fmla="*/ 112 h 157"/>
                <a:gd name="T18" fmla="*/ 139 w 151"/>
                <a:gd name="T19" fmla="*/ 115 h 157"/>
                <a:gd name="T20" fmla="*/ 65 w 151"/>
                <a:gd name="T21" fmla="*/ 147 h 157"/>
                <a:gd name="T22" fmla="*/ 29 w 151"/>
                <a:gd name="T23" fmla="*/ 109 h 157"/>
                <a:gd name="T24" fmla="*/ 52 w 151"/>
                <a:gd name="T25" fmla="*/ 36 h 157"/>
                <a:gd name="T26" fmla="*/ 100 w 151"/>
                <a:gd name="T27" fmla="*/ 9 h 157"/>
                <a:gd name="T28" fmla="*/ 131 w 151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7">
                  <a:moveTo>
                    <a:pt x="131" y="20"/>
                  </a:moveTo>
                  <a:cubicBezTo>
                    <a:pt x="118" y="22"/>
                    <a:pt x="113" y="32"/>
                    <a:pt x="113" y="39"/>
                  </a:cubicBezTo>
                  <a:cubicBezTo>
                    <a:pt x="113" y="49"/>
                    <a:pt x="120" y="52"/>
                    <a:pt x="126" y="52"/>
                  </a:cubicBezTo>
                  <a:cubicBezTo>
                    <a:pt x="134" y="52"/>
                    <a:pt x="146" y="47"/>
                    <a:pt x="146" y="30"/>
                  </a:cubicBezTo>
                  <a:cubicBezTo>
                    <a:pt x="146" y="6"/>
                    <a:pt x="119" y="0"/>
                    <a:pt x="100" y="0"/>
                  </a:cubicBezTo>
                  <a:cubicBezTo>
                    <a:pt x="48" y="0"/>
                    <a:pt x="0" y="48"/>
                    <a:pt x="0" y="96"/>
                  </a:cubicBezTo>
                  <a:cubicBezTo>
                    <a:pt x="0" y="126"/>
                    <a:pt x="20" y="157"/>
                    <a:pt x="64" y="157"/>
                  </a:cubicBezTo>
                  <a:cubicBezTo>
                    <a:pt x="123" y="157"/>
                    <a:pt x="151" y="123"/>
                    <a:pt x="151" y="118"/>
                  </a:cubicBezTo>
                  <a:cubicBezTo>
                    <a:pt x="151" y="116"/>
                    <a:pt x="147" y="112"/>
                    <a:pt x="145" y="112"/>
                  </a:cubicBezTo>
                  <a:cubicBezTo>
                    <a:pt x="143" y="112"/>
                    <a:pt x="142" y="112"/>
                    <a:pt x="139" y="115"/>
                  </a:cubicBezTo>
                  <a:cubicBezTo>
                    <a:pt x="112" y="147"/>
                    <a:pt x="71" y="147"/>
                    <a:pt x="65" y="147"/>
                  </a:cubicBezTo>
                  <a:cubicBezTo>
                    <a:pt x="40" y="147"/>
                    <a:pt x="29" y="130"/>
                    <a:pt x="29" y="109"/>
                  </a:cubicBezTo>
                  <a:cubicBezTo>
                    <a:pt x="29" y="98"/>
                    <a:pt x="33" y="60"/>
                    <a:pt x="52" y="36"/>
                  </a:cubicBezTo>
                  <a:cubicBezTo>
                    <a:pt x="65" y="19"/>
                    <a:pt x="83" y="9"/>
                    <a:pt x="100" y="9"/>
                  </a:cubicBezTo>
                  <a:cubicBezTo>
                    <a:pt x="105" y="9"/>
                    <a:pt x="122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96">
              <a:extLst>
                <a:ext uri="{FF2B5EF4-FFF2-40B4-BE49-F238E27FC236}">
                  <a16:creationId xmlns:a16="http://schemas.microsoft.com/office/drawing/2014/main" id="{194D5BB5-10A0-401A-AD26-44EDAB8760B5}"/>
                </a:ext>
              </a:extLst>
            </p:cNvPr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3417888" y="3730626"/>
              <a:ext cx="82550" cy="61913"/>
            </a:xfrm>
            <a:custGeom>
              <a:avLst/>
              <a:gdLst>
                <a:gd name="T0" fmla="*/ 25 w 173"/>
                <a:gd name="T1" fmla="*/ 85 h 112"/>
                <a:gd name="T2" fmla="*/ 21 w 173"/>
                <a:gd name="T3" fmla="*/ 104 h 112"/>
                <a:gd name="T4" fmla="*/ 30 w 173"/>
                <a:gd name="T5" fmla="*/ 112 h 112"/>
                <a:gd name="T6" fmla="*/ 42 w 173"/>
                <a:gd name="T7" fmla="*/ 104 h 112"/>
                <a:gd name="T8" fmla="*/ 47 w 173"/>
                <a:gd name="T9" fmla="*/ 85 h 112"/>
                <a:gd name="T10" fmla="*/ 56 w 173"/>
                <a:gd name="T11" fmla="*/ 50 h 112"/>
                <a:gd name="T12" fmla="*/ 107 w 173"/>
                <a:gd name="T13" fmla="*/ 8 h 112"/>
                <a:gd name="T14" fmla="*/ 125 w 173"/>
                <a:gd name="T15" fmla="*/ 26 h 112"/>
                <a:gd name="T16" fmla="*/ 109 w 173"/>
                <a:gd name="T17" fmla="*/ 80 h 112"/>
                <a:gd name="T18" fmla="*/ 106 w 173"/>
                <a:gd name="T19" fmla="*/ 90 h 112"/>
                <a:gd name="T20" fmla="*/ 133 w 173"/>
                <a:gd name="T21" fmla="*/ 112 h 112"/>
                <a:gd name="T22" fmla="*/ 173 w 173"/>
                <a:gd name="T23" fmla="*/ 74 h 112"/>
                <a:gd name="T24" fmla="*/ 168 w 173"/>
                <a:gd name="T25" fmla="*/ 70 h 112"/>
                <a:gd name="T26" fmla="*/ 162 w 173"/>
                <a:gd name="T27" fmla="*/ 76 h 112"/>
                <a:gd name="T28" fmla="*/ 134 w 173"/>
                <a:gd name="T29" fmla="*/ 104 h 112"/>
                <a:gd name="T30" fmla="*/ 127 w 173"/>
                <a:gd name="T31" fmla="*/ 94 h 112"/>
                <a:gd name="T32" fmla="*/ 130 w 173"/>
                <a:gd name="T33" fmla="*/ 81 h 112"/>
                <a:gd name="T34" fmla="*/ 146 w 173"/>
                <a:gd name="T35" fmla="*/ 29 h 112"/>
                <a:gd name="T36" fmla="*/ 109 w 173"/>
                <a:gd name="T37" fmla="*/ 0 h 112"/>
                <a:gd name="T38" fmla="*/ 62 w 173"/>
                <a:gd name="T39" fmla="*/ 24 h 112"/>
                <a:gd name="T40" fmla="*/ 32 w 173"/>
                <a:gd name="T41" fmla="*/ 0 h 112"/>
                <a:gd name="T42" fmla="*/ 0 w 173"/>
                <a:gd name="T43" fmla="*/ 38 h 112"/>
                <a:gd name="T44" fmla="*/ 5 w 173"/>
                <a:gd name="T45" fmla="*/ 42 h 112"/>
                <a:gd name="T46" fmla="*/ 11 w 173"/>
                <a:gd name="T47" fmla="*/ 37 h 112"/>
                <a:gd name="T48" fmla="*/ 30 w 173"/>
                <a:gd name="T49" fmla="*/ 8 h 112"/>
                <a:gd name="T50" fmla="*/ 41 w 173"/>
                <a:gd name="T51" fmla="*/ 21 h 112"/>
                <a:gd name="T52" fmla="*/ 37 w 173"/>
                <a:gd name="T53" fmla="*/ 41 h 112"/>
                <a:gd name="T54" fmla="*/ 31 w 173"/>
                <a:gd name="T55" fmla="*/ 63 h 112"/>
                <a:gd name="T56" fmla="*/ 25 w 173"/>
                <a:gd name="T57" fmla="*/ 8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12">
                  <a:moveTo>
                    <a:pt x="25" y="85"/>
                  </a:moveTo>
                  <a:cubicBezTo>
                    <a:pt x="24" y="91"/>
                    <a:pt x="21" y="102"/>
                    <a:pt x="21" y="104"/>
                  </a:cubicBezTo>
                  <a:cubicBezTo>
                    <a:pt x="21" y="109"/>
                    <a:pt x="26" y="112"/>
                    <a:pt x="30" y="112"/>
                  </a:cubicBezTo>
                  <a:cubicBezTo>
                    <a:pt x="34" y="112"/>
                    <a:pt x="40" y="110"/>
                    <a:pt x="42" y="104"/>
                  </a:cubicBezTo>
                  <a:cubicBezTo>
                    <a:pt x="43" y="103"/>
                    <a:pt x="46" y="91"/>
                    <a:pt x="47" y="85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9" y="43"/>
                    <a:pt x="77" y="8"/>
                    <a:pt x="107" y="8"/>
                  </a:cubicBezTo>
                  <a:cubicBezTo>
                    <a:pt x="120" y="8"/>
                    <a:pt x="125" y="15"/>
                    <a:pt x="125" y="26"/>
                  </a:cubicBezTo>
                  <a:cubicBezTo>
                    <a:pt x="125" y="40"/>
                    <a:pt x="114" y="66"/>
                    <a:pt x="109" y="80"/>
                  </a:cubicBezTo>
                  <a:cubicBezTo>
                    <a:pt x="107" y="83"/>
                    <a:pt x="106" y="86"/>
                    <a:pt x="106" y="90"/>
                  </a:cubicBezTo>
                  <a:cubicBezTo>
                    <a:pt x="106" y="103"/>
                    <a:pt x="119" y="112"/>
                    <a:pt x="133" y="112"/>
                  </a:cubicBezTo>
                  <a:cubicBezTo>
                    <a:pt x="160" y="112"/>
                    <a:pt x="173" y="80"/>
                    <a:pt x="173" y="74"/>
                  </a:cubicBezTo>
                  <a:cubicBezTo>
                    <a:pt x="173" y="70"/>
                    <a:pt x="169" y="70"/>
                    <a:pt x="168" y="70"/>
                  </a:cubicBezTo>
                  <a:cubicBezTo>
                    <a:pt x="164" y="70"/>
                    <a:pt x="164" y="71"/>
                    <a:pt x="162" y="76"/>
                  </a:cubicBezTo>
                  <a:cubicBezTo>
                    <a:pt x="158" y="91"/>
                    <a:pt x="146" y="104"/>
                    <a:pt x="134" y="104"/>
                  </a:cubicBezTo>
                  <a:cubicBezTo>
                    <a:pt x="129" y="104"/>
                    <a:pt x="127" y="100"/>
                    <a:pt x="127" y="94"/>
                  </a:cubicBezTo>
                  <a:cubicBezTo>
                    <a:pt x="127" y="89"/>
                    <a:pt x="128" y="87"/>
                    <a:pt x="130" y="81"/>
                  </a:cubicBezTo>
                  <a:cubicBezTo>
                    <a:pt x="134" y="71"/>
                    <a:pt x="146" y="43"/>
                    <a:pt x="146" y="29"/>
                  </a:cubicBezTo>
                  <a:cubicBezTo>
                    <a:pt x="146" y="11"/>
                    <a:pt x="133" y="0"/>
                    <a:pt x="109" y="0"/>
                  </a:cubicBezTo>
                  <a:cubicBezTo>
                    <a:pt x="86" y="0"/>
                    <a:pt x="71" y="13"/>
                    <a:pt x="62" y="24"/>
                  </a:cubicBezTo>
                  <a:cubicBezTo>
                    <a:pt x="61" y="4"/>
                    <a:pt x="41" y="0"/>
                    <a:pt x="32" y="0"/>
                  </a:cubicBezTo>
                  <a:cubicBezTo>
                    <a:pt x="7" y="0"/>
                    <a:pt x="0" y="38"/>
                    <a:pt x="0" y="38"/>
                  </a:cubicBezTo>
                  <a:cubicBezTo>
                    <a:pt x="0" y="42"/>
                    <a:pt x="4" y="42"/>
                    <a:pt x="5" y="42"/>
                  </a:cubicBezTo>
                  <a:cubicBezTo>
                    <a:pt x="9" y="42"/>
                    <a:pt x="10" y="40"/>
                    <a:pt x="11" y="37"/>
                  </a:cubicBezTo>
                  <a:cubicBezTo>
                    <a:pt x="14" y="22"/>
                    <a:pt x="20" y="8"/>
                    <a:pt x="30" y="8"/>
                  </a:cubicBezTo>
                  <a:cubicBezTo>
                    <a:pt x="39" y="8"/>
                    <a:pt x="41" y="16"/>
                    <a:pt x="41" y="21"/>
                  </a:cubicBezTo>
                  <a:cubicBezTo>
                    <a:pt x="41" y="25"/>
                    <a:pt x="38" y="34"/>
                    <a:pt x="37" y="41"/>
                  </a:cubicBezTo>
                  <a:cubicBezTo>
                    <a:pt x="35" y="47"/>
                    <a:pt x="32" y="58"/>
                    <a:pt x="31" y="63"/>
                  </a:cubicBezTo>
                  <a:lnTo>
                    <a:pt x="25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97">
              <a:extLst>
                <a:ext uri="{FF2B5EF4-FFF2-40B4-BE49-F238E27FC236}">
                  <a16:creationId xmlns:a16="http://schemas.microsoft.com/office/drawing/2014/main" id="{EDA93C2F-B7EB-4EBB-B0A5-A9F81C9340E7}"/>
                </a:ext>
              </a:extLst>
            </p:cNvPr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3544888" y="3494088"/>
              <a:ext cx="61913" cy="323850"/>
            </a:xfrm>
            <a:custGeom>
              <a:avLst/>
              <a:gdLst>
                <a:gd name="T0" fmla="*/ 130 w 130"/>
                <a:gd name="T1" fmla="*/ 299 h 598"/>
                <a:gd name="T2" fmla="*/ 52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5 h 598"/>
                <a:gd name="T12" fmla="*/ 96 w 130"/>
                <a:gd name="T13" fmla="*/ 299 h 598"/>
                <a:gd name="T14" fmla="*/ 78 w 130"/>
                <a:gd name="T15" fmla="*/ 449 h 598"/>
                <a:gd name="T16" fmla="*/ 5 w 130"/>
                <a:gd name="T17" fmla="*/ 587 h 598"/>
                <a:gd name="T18" fmla="*/ 0 w 130"/>
                <a:gd name="T19" fmla="*/ 593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299"/>
                  </a:moveTo>
                  <a:cubicBezTo>
                    <a:pt x="130" y="228"/>
                    <a:pt x="118" y="128"/>
                    <a:pt x="52" y="44"/>
                  </a:cubicBezTo>
                  <a:cubicBezTo>
                    <a:pt x="47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8"/>
                    <a:pt x="3" y="10"/>
                  </a:cubicBezTo>
                  <a:cubicBezTo>
                    <a:pt x="27" y="36"/>
                    <a:pt x="59" y="76"/>
                    <a:pt x="80" y="155"/>
                  </a:cubicBezTo>
                  <a:cubicBezTo>
                    <a:pt x="91" y="201"/>
                    <a:pt x="96" y="252"/>
                    <a:pt x="96" y="299"/>
                  </a:cubicBezTo>
                  <a:cubicBezTo>
                    <a:pt x="96" y="349"/>
                    <a:pt x="91" y="400"/>
                    <a:pt x="78" y="449"/>
                  </a:cubicBezTo>
                  <a:cubicBezTo>
                    <a:pt x="59" y="519"/>
                    <a:pt x="30" y="559"/>
                    <a:pt x="5" y="587"/>
                  </a:cubicBezTo>
                  <a:cubicBezTo>
                    <a:pt x="0" y="591"/>
                    <a:pt x="0" y="592"/>
                    <a:pt x="0" y="593"/>
                  </a:cubicBezTo>
                  <a:cubicBezTo>
                    <a:pt x="0" y="597"/>
                    <a:pt x="4" y="598"/>
                    <a:pt x="6" y="598"/>
                  </a:cubicBezTo>
                  <a:cubicBezTo>
                    <a:pt x="14" y="598"/>
                    <a:pt x="41" y="568"/>
                    <a:pt x="47" y="561"/>
                  </a:cubicBezTo>
                  <a:cubicBezTo>
                    <a:pt x="98" y="501"/>
                    <a:pt x="130" y="411"/>
                    <a:pt x="130" y="29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2E47B2F2-3B5C-4F63-A546-B7DF18B5B72B}"/>
              </a:ext>
            </a:extLst>
          </p:cNvPr>
          <p:cNvCxnSpPr>
            <a:cxnSpLocks/>
          </p:cNvCxnSpPr>
          <p:nvPr/>
        </p:nvCxnSpPr>
        <p:spPr>
          <a:xfrm flipH="1">
            <a:off x="4240900" y="2581518"/>
            <a:ext cx="23122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5CC1875D-F9A1-4FD7-A56E-222DBA3CED0B}"/>
              </a:ext>
            </a:extLst>
          </p:cNvPr>
          <p:cNvCxnSpPr>
            <a:cxnSpLocks/>
          </p:cNvCxnSpPr>
          <p:nvPr/>
        </p:nvCxnSpPr>
        <p:spPr>
          <a:xfrm>
            <a:off x="4269670" y="3173964"/>
            <a:ext cx="22835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Arc 287">
            <a:extLst>
              <a:ext uri="{FF2B5EF4-FFF2-40B4-BE49-F238E27FC236}">
                <a16:creationId xmlns:a16="http://schemas.microsoft.com/office/drawing/2014/main" id="{F2DDDDD8-F5EB-448F-82B2-160D808EA221}"/>
              </a:ext>
            </a:extLst>
          </p:cNvPr>
          <p:cNvSpPr/>
          <p:nvPr/>
        </p:nvSpPr>
        <p:spPr>
          <a:xfrm rot="2779180">
            <a:off x="3112394" y="2452203"/>
            <a:ext cx="695932" cy="755485"/>
          </a:xfrm>
          <a:prstGeom prst="arc">
            <a:avLst/>
          </a:prstGeom>
          <a:ln w="2222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C9894837-0405-4785-8F72-228D09DA4DB5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4418013" y="2229004"/>
            <a:ext cx="1798637" cy="276226"/>
            <a:chOff x="4418013" y="2792413"/>
            <a:chExt cx="1798637" cy="276226"/>
          </a:xfrm>
        </p:grpSpPr>
        <p:sp>
          <p:nvSpPr>
            <p:cNvPr id="290" name="Freeform 204">
              <a:extLst>
                <a:ext uri="{FF2B5EF4-FFF2-40B4-BE49-F238E27FC236}">
                  <a16:creationId xmlns:a16="http://schemas.microsoft.com/office/drawing/2014/main" id="{EC06CCB5-EA13-4A5B-8153-3760BDD57758}"/>
                </a:ext>
              </a:extLst>
            </p:cNvPr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4418013" y="2878138"/>
              <a:ext cx="92075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3"/>
                    <a:pt x="146" y="57"/>
                  </a:cubicBezTo>
                  <a:cubicBezTo>
                    <a:pt x="146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80" y="32"/>
                    <a:pt x="107" y="11"/>
                    <a:pt x="135" y="11"/>
                  </a:cubicBezTo>
                  <a:cubicBezTo>
                    <a:pt x="152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05">
              <a:extLst>
                <a:ext uri="{FF2B5EF4-FFF2-40B4-BE49-F238E27FC236}">
                  <a16:creationId xmlns:a16="http://schemas.microsoft.com/office/drawing/2014/main" id="{59DC416F-EE67-4E2D-9B67-0567FB041EAA}"/>
                </a:ext>
              </a:extLst>
            </p:cNvPr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518025" y="2792413"/>
              <a:ext cx="41275" cy="9842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8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06">
              <a:extLst>
                <a:ext uri="{FF2B5EF4-FFF2-40B4-BE49-F238E27FC236}">
                  <a16:creationId xmlns:a16="http://schemas.microsoft.com/office/drawing/2014/main" id="{E3C9368A-F0FE-4095-8B84-28395FC7E84D}"/>
                </a:ext>
              </a:extLst>
            </p:cNvPr>
            <p:cNvSpPr>
              <a:spLocks noEditPoints="1"/>
            </p:cNvSpPr>
            <p:nvPr>
              <p:custDataLst>
                <p:tags r:id="rId276"/>
              </p:custDataLst>
            </p:nvPr>
          </p:nvSpPr>
          <p:spPr bwMode="auto">
            <a:xfrm>
              <a:off x="4654550" y="2898776"/>
              <a:ext cx="155575" cy="63500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07">
              <a:extLst>
                <a:ext uri="{FF2B5EF4-FFF2-40B4-BE49-F238E27FC236}">
                  <a16:creationId xmlns:a16="http://schemas.microsoft.com/office/drawing/2014/main" id="{6FE713DC-5E71-4388-A17C-C180469EDA46}"/>
                </a:ext>
              </a:extLst>
            </p:cNvPr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899025" y="2878138"/>
              <a:ext cx="90487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3"/>
                    <a:pt x="146" y="57"/>
                  </a:cubicBezTo>
                  <a:cubicBezTo>
                    <a:pt x="146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6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0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79" y="32"/>
                    <a:pt x="107" y="11"/>
                    <a:pt x="134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08">
              <a:extLst>
                <a:ext uri="{FF2B5EF4-FFF2-40B4-BE49-F238E27FC236}">
                  <a16:creationId xmlns:a16="http://schemas.microsoft.com/office/drawing/2014/main" id="{2F970DA2-C7D5-45C6-B814-9AF18C1559A5}"/>
                </a:ext>
              </a:extLst>
            </p:cNvPr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999038" y="2792413"/>
              <a:ext cx="41275" cy="98425"/>
            </a:xfrm>
            <a:custGeom>
              <a:avLst/>
              <a:gdLst>
                <a:gd name="T0" fmla="*/ 84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4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4" y="31"/>
                  </a:moveTo>
                  <a:cubicBezTo>
                    <a:pt x="87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1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09">
              <a:extLst>
                <a:ext uri="{FF2B5EF4-FFF2-40B4-BE49-F238E27FC236}">
                  <a16:creationId xmlns:a16="http://schemas.microsoft.com/office/drawing/2014/main" id="{3CC75505-403C-4357-8FEF-FF6BB023366C}"/>
                </a:ext>
              </a:extLst>
            </p:cNvPr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5008563" y="2940051"/>
              <a:ext cx="60325" cy="12700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10">
              <a:extLst>
                <a:ext uri="{FF2B5EF4-FFF2-40B4-BE49-F238E27FC236}">
                  <a16:creationId xmlns:a16="http://schemas.microsoft.com/office/drawing/2014/main" id="{E03E34DB-9D6E-401F-A173-B3BD93BF93E2}"/>
                </a:ext>
              </a:extLst>
            </p:cNvPr>
            <p:cNvSpPr>
              <a:spLocks noEditPoints="1"/>
            </p:cNvSpPr>
            <p:nvPr>
              <p:custDataLst>
                <p:tags r:id="rId280"/>
              </p:custDataLst>
            </p:nvPr>
          </p:nvSpPr>
          <p:spPr bwMode="auto">
            <a:xfrm>
              <a:off x="5127625" y="2792413"/>
              <a:ext cx="55562" cy="274638"/>
            </a:xfrm>
            <a:custGeom>
              <a:avLst/>
              <a:gdLst>
                <a:gd name="T0" fmla="*/ 20 w 117"/>
                <a:gd name="T1" fmla="*/ 17 h 499"/>
                <a:gd name="T2" fmla="*/ 10 w 117"/>
                <a:gd name="T3" fmla="*/ 0 h 499"/>
                <a:gd name="T4" fmla="*/ 0 w 117"/>
                <a:gd name="T5" fmla="*/ 19 h 499"/>
                <a:gd name="T6" fmla="*/ 0 w 117"/>
                <a:gd name="T7" fmla="*/ 480 h 499"/>
                <a:gd name="T8" fmla="*/ 10 w 117"/>
                <a:gd name="T9" fmla="*/ 499 h 499"/>
                <a:gd name="T10" fmla="*/ 20 w 117"/>
                <a:gd name="T11" fmla="*/ 482 h 499"/>
                <a:gd name="T12" fmla="*/ 20 w 117"/>
                <a:gd name="T13" fmla="*/ 17 h 499"/>
                <a:gd name="T14" fmla="*/ 117 w 117"/>
                <a:gd name="T15" fmla="*/ 19 h 499"/>
                <a:gd name="T16" fmla="*/ 107 w 117"/>
                <a:gd name="T17" fmla="*/ 0 h 499"/>
                <a:gd name="T18" fmla="*/ 97 w 117"/>
                <a:gd name="T19" fmla="*/ 17 h 499"/>
                <a:gd name="T20" fmla="*/ 97 w 117"/>
                <a:gd name="T21" fmla="*/ 482 h 499"/>
                <a:gd name="T22" fmla="*/ 107 w 117"/>
                <a:gd name="T23" fmla="*/ 499 h 499"/>
                <a:gd name="T24" fmla="*/ 117 w 117"/>
                <a:gd name="T25" fmla="*/ 480 h 499"/>
                <a:gd name="T26" fmla="*/ 117 w 117"/>
                <a:gd name="T27" fmla="*/ 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9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9"/>
                  </a:cubicBezTo>
                  <a:lnTo>
                    <a:pt x="0" y="480"/>
                  </a:lnTo>
                  <a:cubicBezTo>
                    <a:pt x="0" y="488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2"/>
                  </a:cubicBezTo>
                  <a:lnTo>
                    <a:pt x="20" y="17"/>
                  </a:lnTo>
                  <a:close/>
                  <a:moveTo>
                    <a:pt x="117" y="19"/>
                  </a:moveTo>
                  <a:cubicBezTo>
                    <a:pt x="117" y="11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2"/>
                  </a:lnTo>
                  <a:cubicBezTo>
                    <a:pt x="97" y="490"/>
                    <a:pt x="97" y="499"/>
                    <a:pt x="107" y="499"/>
                  </a:cubicBezTo>
                  <a:cubicBezTo>
                    <a:pt x="117" y="499"/>
                    <a:pt x="117" y="488"/>
                    <a:pt x="117" y="480"/>
                  </a:cubicBezTo>
                  <a:lnTo>
                    <a:pt x="117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11">
              <a:extLst>
                <a:ext uri="{FF2B5EF4-FFF2-40B4-BE49-F238E27FC236}">
                  <a16:creationId xmlns:a16="http://schemas.microsoft.com/office/drawing/2014/main" id="{DE3BF6CC-E71B-4D59-A212-07423FA9B0AE}"/>
                </a:ext>
              </a:extLst>
            </p:cNvPr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5222875" y="2878138"/>
              <a:ext cx="92075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7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8" y="45"/>
                    <a:pt x="147" y="53"/>
                    <a:pt x="147" y="57"/>
                  </a:cubicBezTo>
                  <a:cubicBezTo>
                    <a:pt x="147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3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80" y="32"/>
                    <a:pt x="107" y="11"/>
                    <a:pt x="135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12">
              <a:extLst>
                <a:ext uri="{FF2B5EF4-FFF2-40B4-BE49-F238E27FC236}">
                  <a16:creationId xmlns:a16="http://schemas.microsoft.com/office/drawing/2014/main" id="{56E4474D-6D3C-4A0E-AB7C-F943DDA05850}"/>
                </a:ext>
              </a:extLst>
            </p:cNvPr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5322888" y="2792413"/>
              <a:ext cx="41275" cy="9842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8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13">
              <a:extLst>
                <a:ext uri="{FF2B5EF4-FFF2-40B4-BE49-F238E27FC236}">
                  <a16:creationId xmlns:a16="http://schemas.microsoft.com/office/drawing/2014/main" id="{D3DFA76A-E75E-4D48-97A2-85AD0D6B1A79}"/>
                </a:ext>
              </a:extLst>
            </p:cNvPr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5326063" y="2940051"/>
              <a:ext cx="71437" cy="127000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14">
              <a:extLst>
                <a:ext uri="{FF2B5EF4-FFF2-40B4-BE49-F238E27FC236}">
                  <a16:creationId xmlns:a16="http://schemas.microsoft.com/office/drawing/2014/main" id="{F517BB0B-4EAD-4CC0-AB43-92F9BC4993C3}"/>
                </a:ext>
              </a:extLst>
            </p:cNvPr>
            <p:cNvSpPr>
              <a:spLocks noEditPoints="1"/>
            </p:cNvSpPr>
            <p:nvPr>
              <p:custDataLst>
                <p:tags r:id="rId284"/>
              </p:custDataLst>
            </p:nvPr>
          </p:nvSpPr>
          <p:spPr bwMode="auto">
            <a:xfrm>
              <a:off x="5451475" y="2792413"/>
              <a:ext cx="55562" cy="274638"/>
            </a:xfrm>
            <a:custGeom>
              <a:avLst/>
              <a:gdLst>
                <a:gd name="T0" fmla="*/ 20 w 117"/>
                <a:gd name="T1" fmla="*/ 17 h 499"/>
                <a:gd name="T2" fmla="*/ 10 w 117"/>
                <a:gd name="T3" fmla="*/ 0 h 499"/>
                <a:gd name="T4" fmla="*/ 0 w 117"/>
                <a:gd name="T5" fmla="*/ 19 h 499"/>
                <a:gd name="T6" fmla="*/ 0 w 117"/>
                <a:gd name="T7" fmla="*/ 480 h 499"/>
                <a:gd name="T8" fmla="*/ 10 w 117"/>
                <a:gd name="T9" fmla="*/ 499 h 499"/>
                <a:gd name="T10" fmla="*/ 20 w 117"/>
                <a:gd name="T11" fmla="*/ 482 h 499"/>
                <a:gd name="T12" fmla="*/ 20 w 117"/>
                <a:gd name="T13" fmla="*/ 17 h 499"/>
                <a:gd name="T14" fmla="*/ 117 w 117"/>
                <a:gd name="T15" fmla="*/ 19 h 499"/>
                <a:gd name="T16" fmla="*/ 107 w 117"/>
                <a:gd name="T17" fmla="*/ 0 h 499"/>
                <a:gd name="T18" fmla="*/ 97 w 117"/>
                <a:gd name="T19" fmla="*/ 17 h 499"/>
                <a:gd name="T20" fmla="*/ 97 w 117"/>
                <a:gd name="T21" fmla="*/ 482 h 499"/>
                <a:gd name="T22" fmla="*/ 107 w 117"/>
                <a:gd name="T23" fmla="*/ 499 h 499"/>
                <a:gd name="T24" fmla="*/ 117 w 117"/>
                <a:gd name="T25" fmla="*/ 480 h 499"/>
                <a:gd name="T26" fmla="*/ 117 w 117"/>
                <a:gd name="T27" fmla="*/ 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9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9"/>
                  </a:cubicBezTo>
                  <a:lnTo>
                    <a:pt x="0" y="480"/>
                  </a:lnTo>
                  <a:cubicBezTo>
                    <a:pt x="0" y="488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2"/>
                  </a:cubicBezTo>
                  <a:lnTo>
                    <a:pt x="20" y="17"/>
                  </a:lnTo>
                  <a:close/>
                  <a:moveTo>
                    <a:pt x="117" y="19"/>
                  </a:moveTo>
                  <a:cubicBezTo>
                    <a:pt x="117" y="11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2"/>
                  </a:lnTo>
                  <a:cubicBezTo>
                    <a:pt x="97" y="490"/>
                    <a:pt x="97" y="499"/>
                    <a:pt x="107" y="499"/>
                  </a:cubicBezTo>
                  <a:cubicBezTo>
                    <a:pt x="117" y="499"/>
                    <a:pt x="117" y="488"/>
                    <a:pt x="117" y="480"/>
                  </a:cubicBezTo>
                  <a:lnTo>
                    <a:pt x="117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Oval 215">
              <a:extLst>
                <a:ext uri="{FF2B5EF4-FFF2-40B4-BE49-F238E27FC236}">
                  <a16:creationId xmlns:a16="http://schemas.microsoft.com/office/drawing/2014/main" id="{D011D479-BFC6-4490-9791-4D29A1AA676C}"/>
                </a:ext>
              </a:extLst>
            </p:cNvPr>
            <p:cNvSpPr>
              <a:spLocks noChangeArrowheads="1"/>
            </p:cNvSpPr>
            <p:nvPr>
              <p:custDataLst>
                <p:tags r:id="rId285"/>
              </p:custDataLst>
            </p:nvPr>
          </p:nvSpPr>
          <p:spPr bwMode="auto">
            <a:xfrm>
              <a:off x="5597525" y="2970213"/>
              <a:ext cx="23812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216">
              <a:extLst>
                <a:ext uri="{FF2B5EF4-FFF2-40B4-BE49-F238E27FC236}">
                  <a16:creationId xmlns:a16="http://schemas.microsoft.com/office/drawing/2014/main" id="{31D011D1-C256-44A9-BBF1-95711DC4852B}"/>
                </a:ext>
              </a:extLst>
            </p:cNvPr>
            <p:cNvSpPr>
              <a:spLocks noChangeArrowheads="1"/>
            </p:cNvSpPr>
            <p:nvPr>
              <p:custDataLst>
                <p:tags r:id="rId286"/>
              </p:custDataLst>
            </p:nvPr>
          </p:nvSpPr>
          <p:spPr bwMode="auto">
            <a:xfrm>
              <a:off x="5700713" y="29702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217">
              <a:extLst>
                <a:ext uri="{FF2B5EF4-FFF2-40B4-BE49-F238E27FC236}">
                  <a16:creationId xmlns:a16="http://schemas.microsoft.com/office/drawing/2014/main" id="{E0B9147E-83E3-423E-A22E-DEA463F2CAF2}"/>
                </a:ext>
              </a:extLst>
            </p:cNvPr>
            <p:cNvSpPr>
              <a:spLocks noChangeArrowheads="1"/>
            </p:cNvSpPr>
            <p:nvPr>
              <p:custDataLst>
                <p:tags r:id="rId287"/>
              </p:custDataLst>
            </p:nvPr>
          </p:nvSpPr>
          <p:spPr bwMode="auto">
            <a:xfrm>
              <a:off x="5805488" y="29702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18">
              <a:extLst>
                <a:ext uri="{FF2B5EF4-FFF2-40B4-BE49-F238E27FC236}">
                  <a16:creationId xmlns:a16="http://schemas.microsoft.com/office/drawing/2014/main" id="{86D41B15-C59E-4485-8180-209AC9B652D4}"/>
                </a:ext>
              </a:extLst>
            </p:cNvPr>
            <p:cNvSpPr>
              <a:spLocks noEditPoints="1"/>
            </p:cNvSpPr>
            <p:nvPr>
              <p:custDataLst>
                <p:tags r:id="rId288"/>
              </p:custDataLst>
            </p:nvPr>
          </p:nvSpPr>
          <p:spPr bwMode="auto">
            <a:xfrm>
              <a:off x="5919788" y="2792413"/>
              <a:ext cx="55562" cy="274638"/>
            </a:xfrm>
            <a:custGeom>
              <a:avLst/>
              <a:gdLst>
                <a:gd name="T0" fmla="*/ 20 w 118"/>
                <a:gd name="T1" fmla="*/ 17 h 499"/>
                <a:gd name="T2" fmla="*/ 10 w 118"/>
                <a:gd name="T3" fmla="*/ 0 h 499"/>
                <a:gd name="T4" fmla="*/ 0 w 118"/>
                <a:gd name="T5" fmla="*/ 19 h 499"/>
                <a:gd name="T6" fmla="*/ 0 w 118"/>
                <a:gd name="T7" fmla="*/ 480 h 499"/>
                <a:gd name="T8" fmla="*/ 10 w 118"/>
                <a:gd name="T9" fmla="*/ 499 h 499"/>
                <a:gd name="T10" fmla="*/ 20 w 118"/>
                <a:gd name="T11" fmla="*/ 482 h 499"/>
                <a:gd name="T12" fmla="*/ 20 w 118"/>
                <a:gd name="T13" fmla="*/ 17 h 499"/>
                <a:gd name="T14" fmla="*/ 118 w 118"/>
                <a:gd name="T15" fmla="*/ 19 h 499"/>
                <a:gd name="T16" fmla="*/ 108 w 118"/>
                <a:gd name="T17" fmla="*/ 0 h 499"/>
                <a:gd name="T18" fmla="*/ 98 w 118"/>
                <a:gd name="T19" fmla="*/ 17 h 499"/>
                <a:gd name="T20" fmla="*/ 98 w 118"/>
                <a:gd name="T21" fmla="*/ 482 h 499"/>
                <a:gd name="T22" fmla="*/ 108 w 118"/>
                <a:gd name="T23" fmla="*/ 499 h 499"/>
                <a:gd name="T24" fmla="*/ 118 w 118"/>
                <a:gd name="T25" fmla="*/ 480 h 499"/>
                <a:gd name="T26" fmla="*/ 118 w 118"/>
                <a:gd name="T27" fmla="*/ 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499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9"/>
                  </a:cubicBezTo>
                  <a:lnTo>
                    <a:pt x="0" y="480"/>
                  </a:lnTo>
                  <a:cubicBezTo>
                    <a:pt x="0" y="488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2"/>
                  </a:cubicBezTo>
                  <a:lnTo>
                    <a:pt x="20" y="17"/>
                  </a:lnTo>
                  <a:close/>
                  <a:moveTo>
                    <a:pt x="118" y="19"/>
                  </a:moveTo>
                  <a:cubicBezTo>
                    <a:pt x="118" y="11"/>
                    <a:pt x="118" y="0"/>
                    <a:pt x="108" y="0"/>
                  </a:cubicBezTo>
                  <a:cubicBezTo>
                    <a:pt x="98" y="0"/>
                    <a:pt x="98" y="9"/>
                    <a:pt x="98" y="17"/>
                  </a:cubicBezTo>
                  <a:lnTo>
                    <a:pt x="98" y="482"/>
                  </a:lnTo>
                  <a:cubicBezTo>
                    <a:pt x="98" y="490"/>
                    <a:pt x="98" y="499"/>
                    <a:pt x="108" y="499"/>
                  </a:cubicBezTo>
                  <a:cubicBezTo>
                    <a:pt x="118" y="499"/>
                    <a:pt x="118" y="488"/>
                    <a:pt x="118" y="480"/>
                  </a:cubicBezTo>
                  <a:lnTo>
                    <a:pt x="118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19">
              <a:extLst>
                <a:ext uri="{FF2B5EF4-FFF2-40B4-BE49-F238E27FC236}">
                  <a16:creationId xmlns:a16="http://schemas.microsoft.com/office/drawing/2014/main" id="{3C94E5EA-894E-41B1-AE02-9DD67BDE642C}"/>
                </a:ext>
              </a:extLst>
            </p:cNvPr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6016625" y="2878138"/>
              <a:ext cx="90487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3"/>
                    <a:pt x="146" y="57"/>
                  </a:cubicBezTo>
                  <a:cubicBezTo>
                    <a:pt x="146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79" y="32"/>
                    <a:pt x="107" y="11"/>
                    <a:pt x="134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20">
              <a:extLst>
                <a:ext uri="{FF2B5EF4-FFF2-40B4-BE49-F238E27FC236}">
                  <a16:creationId xmlns:a16="http://schemas.microsoft.com/office/drawing/2014/main" id="{57D7C1B4-CCA8-4BD9-AB3C-4D7779D26B03}"/>
                </a:ext>
              </a:extLst>
            </p:cNvPr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6116638" y="2792413"/>
              <a:ext cx="41275" cy="9842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21">
              <a:extLst>
                <a:ext uri="{FF2B5EF4-FFF2-40B4-BE49-F238E27FC236}">
                  <a16:creationId xmlns:a16="http://schemas.microsoft.com/office/drawing/2014/main" id="{714B20CF-239A-4288-BF92-F62B54A8B98E}"/>
                </a:ext>
              </a:extLst>
            </p:cNvPr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6116638" y="2981326"/>
              <a:ext cx="100012" cy="87313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7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4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5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8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8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2" y="146"/>
                    <a:pt x="22" y="147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4"/>
                  </a:cubicBezTo>
                  <a:cubicBezTo>
                    <a:pt x="72" y="59"/>
                    <a:pt x="72" y="57"/>
                    <a:pt x="82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8"/>
                    <a:pt x="155" y="35"/>
                  </a:cubicBezTo>
                  <a:cubicBezTo>
                    <a:pt x="155" y="56"/>
                    <a:pt x="140" y="94"/>
                    <a:pt x="135" y="109"/>
                  </a:cubicBezTo>
                  <a:cubicBezTo>
                    <a:pt x="131" y="119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10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1" y="106"/>
                  </a:cubicBezTo>
                  <a:cubicBezTo>
                    <a:pt x="193" y="134"/>
                    <a:pt x="178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8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6"/>
                    <a:pt x="39" y="80"/>
                    <a:pt x="37" y="88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9760740-8D8F-4E7E-B3A4-9008F485DC67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137025" y="2797186"/>
            <a:ext cx="2292351" cy="346075"/>
            <a:chOff x="4137025" y="3508375"/>
            <a:chExt cx="2292351" cy="346075"/>
          </a:xfrm>
        </p:grpSpPr>
        <p:sp>
          <p:nvSpPr>
            <p:cNvPr id="309" name="Freeform 228">
              <a:extLst>
                <a:ext uri="{FF2B5EF4-FFF2-40B4-BE49-F238E27FC236}">
                  <a16:creationId xmlns:a16="http://schemas.microsoft.com/office/drawing/2014/main" id="{CDE4240C-93B2-48EC-987A-32B1E98103DD}"/>
                </a:ext>
              </a:extLst>
            </p:cNvPr>
            <p:cNvSpPr>
              <a:spLocks noEditPoints="1"/>
            </p:cNvSpPr>
            <p:nvPr>
              <p:custDataLst>
                <p:tags r:id="rId251"/>
              </p:custDataLst>
            </p:nvPr>
          </p:nvSpPr>
          <p:spPr bwMode="auto">
            <a:xfrm>
              <a:off x="4137025" y="3551238"/>
              <a:ext cx="117475" cy="196850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29">
              <a:extLst>
                <a:ext uri="{FF2B5EF4-FFF2-40B4-BE49-F238E27FC236}">
                  <a16:creationId xmlns:a16="http://schemas.microsoft.com/office/drawing/2014/main" id="{BDCE383D-B574-4013-9E5F-E8ED246750EF}"/>
                </a:ext>
              </a:extLst>
            </p:cNvPr>
            <p:cNvSpPr>
              <a:spLocks noEditPoints="1"/>
            </p:cNvSpPr>
            <p:nvPr>
              <p:custDataLst>
                <p:tags r:id="rId252"/>
              </p:custDataLst>
            </p:nvPr>
          </p:nvSpPr>
          <p:spPr bwMode="auto">
            <a:xfrm>
              <a:off x="4267200" y="3621088"/>
              <a:ext cx="92075" cy="1270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30">
              <a:extLst>
                <a:ext uri="{FF2B5EF4-FFF2-40B4-BE49-F238E27FC236}">
                  <a16:creationId xmlns:a16="http://schemas.microsoft.com/office/drawing/2014/main" id="{BAB3884D-B781-4EFA-83C3-75BB0AB95198}"/>
                </a:ext>
              </a:extLst>
            </p:cNvPr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4373563" y="3621088"/>
              <a:ext cx="90488" cy="127000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2 h 229"/>
                <a:gd name="T4" fmla="*/ 163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9 w 190"/>
                <a:gd name="T13" fmla="*/ 0 h 229"/>
                <a:gd name="T14" fmla="*/ 0 w 190"/>
                <a:gd name="T15" fmla="*/ 116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3"/>
                    <a:pt x="83" y="12"/>
                    <a:pt x="109" y="12"/>
                  </a:cubicBezTo>
                  <a:cubicBezTo>
                    <a:pt x="114" y="12"/>
                    <a:pt x="145" y="13"/>
                    <a:pt x="163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19"/>
                    <a:pt x="147" y="0"/>
                    <a:pt x="109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1" y="217"/>
                    <a:pt x="112" y="217"/>
                  </a:cubicBezTo>
                  <a:cubicBezTo>
                    <a:pt x="86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31">
              <a:extLst>
                <a:ext uri="{FF2B5EF4-FFF2-40B4-BE49-F238E27FC236}">
                  <a16:creationId xmlns:a16="http://schemas.microsoft.com/office/drawing/2014/main" id="{5A7467F2-2302-4712-BB49-43D5A3561FD2}"/>
                </a:ext>
              </a:extLst>
            </p:cNvPr>
            <p:cNvSpPr>
              <a:spLocks noEditPoints="1"/>
            </p:cNvSpPr>
            <p:nvPr>
              <p:custDataLst>
                <p:tags r:id="rId254"/>
              </p:custDataLst>
            </p:nvPr>
          </p:nvSpPr>
          <p:spPr bwMode="auto">
            <a:xfrm>
              <a:off x="4478338" y="3621088"/>
              <a:ext cx="104775" cy="12700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32">
              <a:extLst>
                <a:ext uri="{FF2B5EF4-FFF2-40B4-BE49-F238E27FC236}">
                  <a16:creationId xmlns:a16="http://schemas.microsoft.com/office/drawing/2014/main" id="{AB350984-1A0B-4EAB-B74A-ECCFC7AFBC92}"/>
                </a:ext>
              </a:extLst>
            </p:cNvPr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4597400" y="3622675"/>
              <a:ext cx="185738" cy="123825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8 w 389"/>
                <a:gd name="T21" fmla="*/ 66 h 221"/>
                <a:gd name="T22" fmla="*/ 178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4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1 w 389"/>
                <a:gd name="T55" fmla="*/ 190 h 221"/>
                <a:gd name="T56" fmla="*/ 351 w 389"/>
                <a:gd name="T57" fmla="*/ 95 h 221"/>
                <a:gd name="T58" fmla="*/ 335 w 389"/>
                <a:gd name="T59" fmla="*/ 18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2 h 221"/>
                <a:gd name="T68" fmla="*/ 70 w 389"/>
                <a:gd name="T69" fmla="*/ 0 h 221"/>
                <a:gd name="T70" fmla="*/ 0 w 389"/>
                <a:gd name="T71" fmla="*/ 5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89" y="221"/>
                  </a:cubicBezTo>
                  <a:lnTo>
                    <a:pt x="389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5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33">
              <a:extLst>
                <a:ext uri="{FF2B5EF4-FFF2-40B4-BE49-F238E27FC236}">
                  <a16:creationId xmlns:a16="http://schemas.microsoft.com/office/drawing/2014/main" id="{6C688DD3-D4EE-4F70-AF77-BDDB1A0C3B61}"/>
                </a:ext>
              </a:extLst>
            </p:cNvPr>
            <p:cNvSpPr>
              <a:spLocks noEditPoints="1"/>
            </p:cNvSpPr>
            <p:nvPr>
              <p:custDataLst>
                <p:tags r:id="rId256"/>
              </p:custDataLst>
            </p:nvPr>
          </p:nvSpPr>
          <p:spPr bwMode="auto">
            <a:xfrm>
              <a:off x="4808538" y="3624263"/>
              <a:ext cx="25400" cy="122238"/>
            </a:xfrm>
            <a:custGeom>
              <a:avLst/>
              <a:gdLst>
                <a:gd name="T0" fmla="*/ 53 w 53"/>
                <a:gd name="T1" fmla="*/ 27 h 216"/>
                <a:gd name="T2" fmla="*/ 27 w 53"/>
                <a:gd name="T3" fmla="*/ 0 h 216"/>
                <a:gd name="T4" fmla="*/ 0 w 53"/>
                <a:gd name="T5" fmla="*/ 27 h 216"/>
                <a:gd name="T6" fmla="*/ 27 w 53"/>
                <a:gd name="T7" fmla="*/ 53 h 216"/>
                <a:gd name="T8" fmla="*/ 53 w 53"/>
                <a:gd name="T9" fmla="*/ 27 h 216"/>
                <a:gd name="T10" fmla="*/ 53 w 53"/>
                <a:gd name="T11" fmla="*/ 189 h 216"/>
                <a:gd name="T12" fmla="*/ 27 w 53"/>
                <a:gd name="T13" fmla="*/ 163 h 216"/>
                <a:gd name="T14" fmla="*/ 0 w 53"/>
                <a:gd name="T15" fmla="*/ 189 h 216"/>
                <a:gd name="T16" fmla="*/ 27 w 53"/>
                <a:gd name="T17" fmla="*/ 216 h 216"/>
                <a:gd name="T18" fmla="*/ 53 w 53"/>
                <a:gd name="T19" fmla="*/ 18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6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5"/>
                    <a:pt x="41" y="163"/>
                    <a:pt x="27" y="163"/>
                  </a:cubicBezTo>
                  <a:cubicBezTo>
                    <a:pt x="12" y="163"/>
                    <a:pt x="0" y="175"/>
                    <a:pt x="0" y="189"/>
                  </a:cubicBezTo>
                  <a:cubicBezTo>
                    <a:pt x="0" y="204"/>
                    <a:pt x="12" y="216"/>
                    <a:pt x="27" y="216"/>
                  </a:cubicBezTo>
                  <a:cubicBezTo>
                    <a:pt x="41" y="216"/>
                    <a:pt x="53" y="204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34">
              <a:extLst>
                <a:ext uri="{FF2B5EF4-FFF2-40B4-BE49-F238E27FC236}">
                  <a16:creationId xmlns:a16="http://schemas.microsoft.com/office/drawing/2014/main" id="{FA08D4F2-708B-43B8-99AB-76E9073E3AD3}"/>
                </a:ext>
              </a:extLst>
            </p:cNvPr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891088" y="3508375"/>
              <a:ext cx="61913" cy="334963"/>
            </a:xfrm>
            <a:custGeom>
              <a:avLst/>
              <a:gdLst>
                <a:gd name="T0" fmla="*/ 130 w 130"/>
                <a:gd name="T1" fmla="*/ 593 h 598"/>
                <a:gd name="T2" fmla="*/ 128 w 130"/>
                <a:gd name="T3" fmla="*/ 588 h 598"/>
                <a:gd name="T4" fmla="*/ 50 w 130"/>
                <a:gd name="T5" fmla="*/ 442 h 598"/>
                <a:gd name="T6" fmla="*/ 34 w 130"/>
                <a:gd name="T7" fmla="*/ 299 h 598"/>
                <a:gd name="T8" fmla="*/ 125 w 130"/>
                <a:gd name="T9" fmla="*/ 11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7 h 598"/>
                <a:gd name="T16" fmla="*/ 0 w 130"/>
                <a:gd name="T17" fmla="*/ 299 h 598"/>
                <a:gd name="T18" fmla="*/ 77 w 130"/>
                <a:gd name="T19" fmla="*/ 554 h 598"/>
                <a:gd name="T20" fmla="*/ 124 w 130"/>
                <a:gd name="T21" fmla="*/ 598 h 598"/>
                <a:gd name="T22" fmla="*/ 130 w 130"/>
                <a:gd name="T23" fmla="*/ 5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3"/>
                  </a:moveTo>
                  <a:cubicBezTo>
                    <a:pt x="130" y="591"/>
                    <a:pt x="129" y="590"/>
                    <a:pt x="128" y="588"/>
                  </a:cubicBezTo>
                  <a:cubicBezTo>
                    <a:pt x="105" y="564"/>
                    <a:pt x="71" y="524"/>
                    <a:pt x="50" y="442"/>
                  </a:cubicBezTo>
                  <a:cubicBezTo>
                    <a:pt x="38" y="397"/>
                    <a:pt x="34" y="345"/>
                    <a:pt x="34" y="299"/>
                  </a:cubicBezTo>
                  <a:cubicBezTo>
                    <a:pt x="34" y="168"/>
                    <a:pt x="65" y="76"/>
                    <a:pt x="125" y="11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6" y="0"/>
                    <a:pt x="89" y="30"/>
                    <a:pt x="83" y="37"/>
                  </a:cubicBezTo>
                  <a:cubicBezTo>
                    <a:pt x="32" y="97"/>
                    <a:pt x="0" y="187"/>
                    <a:pt x="0" y="299"/>
                  </a:cubicBezTo>
                  <a:cubicBezTo>
                    <a:pt x="0" y="369"/>
                    <a:pt x="12" y="470"/>
                    <a:pt x="77" y="554"/>
                  </a:cubicBezTo>
                  <a:cubicBezTo>
                    <a:pt x="82" y="560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35">
              <a:extLst>
                <a:ext uri="{FF2B5EF4-FFF2-40B4-BE49-F238E27FC236}">
                  <a16:creationId xmlns:a16="http://schemas.microsoft.com/office/drawing/2014/main" id="{F5FEE967-081D-4B75-9CA6-6592BC833C1C}"/>
                </a:ext>
              </a:extLst>
            </p:cNvPr>
            <p:cNvSpPr>
              <a:spLocks noEditPoints="1"/>
            </p:cNvSpPr>
            <p:nvPr>
              <p:custDataLst>
                <p:tags r:id="rId258"/>
              </p:custDataLst>
            </p:nvPr>
          </p:nvSpPr>
          <p:spPr bwMode="auto">
            <a:xfrm>
              <a:off x="4973638" y="3622675"/>
              <a:ext cx="107950" cy="12541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36">
              <a:extLst>
                <a:ext uri="{FF2B5EF4-FFF2-40B4-BE49-F238E27FC236}">
                  <a16:creationId xmlns:a16="http://schemas.microsoft.com/office/drawing/2014/main" id="{3EA55879-422E-4B7D-BC73-D8C5C10C6F4A}"/>
                </a:ext>
              </a:extLst>
            </p:cNvPr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106988" y="3663950"/>
              <a:ext cx="60325" cy="130175"/>
            </a:xfrm>
            <a:custGeom>
              <a:avLst/>
              <a:gdLst>
                <a:gd name="T0" fmla="*/ 79 w 127"/>
                <a:gd name="T1" fmla="*/ 10 h 231"/>
                <a:gd name="T2" fmla="*/ 69 w 127"/>
                <a:gd name="T3" fmla="*/ 0 h 231"/>
                <a:gd name="T4" fmla="*/ 0 w 127"/>
                <a:gd name="T5" fmla="*/ 22 h 231"/>
                <a:gd name="T6" fmla="*/ 0 w 127"/>
                <a:gd name="T7" fmla="*/ 35 h 231"/>
                <a:gd name="T8" fmla="*/ 51 w 127"/>
                <a:gd name="T9" fmla="*/ 25 h 231"/>
                <a:gd name="T10" fmla="*/ 51 w 127"/>
                <a:gd name="T11" fmla="*/ 203 h 231"/>
                <a:gd name="T12" fmla="*/ 16 w 127"/>
                <a:gd name="T13" fmla="*/ 219 h 231"/>
                <a:gd name="T14" fmla="*/ 3 w 127"/>
                <a:gd name="T15" fmla="*/ 219 h 231"/>
                <a:gd name="T16" fmla="*/ 3 w 127"/>
                <a:gd name="T17" fmla="*/ 231 h 231"/>
                <a:gd name="T18" fmla="*/ 65 w 127"/>
                <a:gd name="T19" fmla="*/ 230 h 231"/>
                <a:gd name="T20" fmla="*/ 127 w 127"/>
                <a:gd name="T21" fmla="*/ 231 h 231"/>
                <a:gd name="T22" fmla="*/ 127 w 127"/>
                <a:gd name="T23" fmla="*/ 219 h 231"/>
                <a:gd name="T24" fmla="*/ 114 w 127"/>
                <a:gd name="T25" fmla="*/ 219 h 231"/>
                <a:gd name="T26" fmla="*/ 79 w 127"/>
                <a:gd name="T27" fmla="*/ 203 h 231"/>
                <a:gd name="T28" fmla="*/ 79 w 127"/>
                <a:gd name="T29" fmla="*/ 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1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1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1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37">
              <a:extLst>
                <a:ext uri="{FF2B5EF4-FFF2-40B4-BE49-F238E27FC236}">
                  <a16:creationId xmlns:a16="http://schemas.microsoft.com/office/drawing/2014/main" id="{1A02DBB1-390E-45BF-BB1A-50A26AE87CF2}"/>
                </a:ext>
              </a:extLst>
            </p:cNvPr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194300" y="3708400"/>
              <a:ext cx="71438" cy="87313"/>
            </a:xfrm>
            <a:custGeom>
              <a:avLst/>
              <a:gdLst>
                <a:gd name="T0" fmla="*/ 131 w 150"/>
                <a:gd name="T1" fmla="*/ 20 h 157"/>
                <a:gd name="T2" fmla="*/ 113 w 150"/>
                <a:gd name="T3" fmla="*/ 39 h 157"/>
                <a:gd name="T4" fmla="*/ 126 w 150"/>
                <a:gd name="T5" fmla="*/ 52 h 157"/>
                <a:gd name="T6" fmla="*/ 146 w 150"/>
                <a:gd name="T7" fmla="*/ 30 h 157"/>
                <a:gd name="T8" fmla="*/ 100 w 150"/>
                <a:gd name="T9" fmla="*/ 0 h 157"/>
                <a:gd name="T10" fmla="*/ 0 w 150"/>
                <a:gd name="T11" fmla="*/ 96 h 157"/>
                <a:gd name="T12" fmla="*/ 64 w 150"/>
                <a:gd name="T13" fmla="*/ 157 h 157"/>
                <a:gd name="T14" fmla="*/ 150 w 150"/>
                <a:gd name="T15" fmla="*/ 118 h 157"/>
                <a:gd name="T16" fmla="*/ 145 w 150"/>
                <a:gd name="T17" fmla="*/ 112 h 157"/>
                <a:gd name="T18" fmla="*/ 139 w 150"/>
                <a:gd name="T19" fmla="*/ 115 h 157"/>
                <a:gd name="T20" fmla="*/ 65 w 150"/>
                <a:gd name="T21" fmla="*/ 147 h 157"/>
                <a:gd name="T22" fmla="*/ 28 w 150"/>
                <a:gd name="T23" fmla="*/ 108 h 157"/>
                <a:gd name="T24" fmla="*/ 51 w 150"/>
                <a:gd name="T25" fmla="*/ 36 h 157"/>
                <a:gd name="T26" fmla="*/ 100 w 150"/>
                <a:gd name="T27" fmla="*/ 9 h 157"/>
                <a:gd name="T28" fmla="*/ 131 w 150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57">
                  <a:moveTo>
                    <a:pt x="131" y="20"/>
                  </a:moveTo>
                  <a:cubicBezTo>
                    <a:pt x="118" y="22"/>
                    <a:pt x="113" y="32"/>
                    <a:pt x="113" y="39"/>
                  </a:cubicBezTo>
                  <a:cubicBezTo>
                    <a:pt x="113" y="49"/>
                    <a:pt x="120" y="52"/>
                    <a:pt x="126" y="52"/>
                  </a:cubicBezTo>
                  <a:cubicBezTo>
                    <a:pt x="134" y="52"/>
                    <a:pt x="146" y="47"/>
                    <a:pt x="146" y="30"/>
                  </a:cubicBezTo>
                  <a:cubicBezTo>
                    <a:pt x="146" y="6"/>
                    <a:pt x="119" y="0"/>
                    <a:pt x="100" y="0"/>
                  </a:cubicBezTo>
                  <a:cubicBezTo>
                    <a:pt x="48" y="0"/>
                    <a:pt x="0" y="48"/>
                    <a:pt x="0" y="96"/>
                  </a:cubicBezTo>
                  <a:cubicBezTo>
                    <a:pt x="0" y="126"/>
                    <a:pt x="20" y="157"/>
                    <a:pt x="64" y="157"/>
                  </a:cubicBezTo>
                  <a:cubicBezTo>
                    <a:pt x="123" y="157"/>
                    <a:pt x="150" y="122"/>
                    <a:pt x="150" y="118"/>
                  </a:cubicBezTo>
                  <a:cubicBezTo>
                    <a:pt x="150" y="115"/>
                    <a:pt x="147" y="112"/>
                    <a:pt x="145" y="112"/>
                  </a:cubicBezTo>
                  <a:cubicBezTo>
                    <a:pt x="142" y="112"/>
                    <a:pt x="142" y="112"/>
                    <a:pt x="139" y="115"/>
                  </a:cubicBezTo>
                  <a:cubicBezTo>
                    <a:pt x="112" y="147"/>
                    <a:pt x="71" y="147"/>
                    <a:pt x="65" y="147"/>
                  </a:cubicBezTo>
                  <a:cubicBezTo>
                    <a:pt x="40" y="147"/>
                    <a:pt x="28" y="130"/>
                    <a:pt x="28" y="108"/>
                  </a:cubicBezTo>
                  <a:cubicBezTo>
                    <a:pt x="28" y="98"/>
                    <a:pt x="33" y="60"/>
                    <a:pt x="51" y="36"/>
                  </a:cubicBezTo>
                  <a:cubicBezTo>
                    <a:pt x="65" y="19"/>
                    <a:pt x="83" y="9"/>
                    <a:pt x="100" y="9"/>
                  </a:cubicBezTo>
                  <a:cubicBezTo>
                    <a:pt x="105" y="9"/>
                    <a:pt x="122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38">
              <a:extLst>
                <a:ext uri="{FF2B5EF4-FFF2-40B4-BE49-F238E27FC236}">
                  <a16:creationId xmlns:a16="http://schemas.microsoft.com/office/drawing/2014/main" id="{59390029-D39B-4E88-B6F7-9A9608C3EA3E}"/>
                </a:ext>
              </a:extLst>
            </p:cNvPr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5280025" y="3649663"/>
              <a:ext cx="31750" cy="71438"/>
            </a:xfrm>
            <a:custGeom>
              <a:avLst/>
              <a:gdLst>
                <a:gd name="T0" fmla="*/ 66 w 69"/>
                <a:gd name="T1" fmla="*/ 24 h 130"/>
                <a:gd name="T2" fmla="*/ 69 w 69"/>
                <a:gd name="T3" fmla="*/ 15 h 130"/>
                <a:gd name="T4" fmla="*/ 53 w 69"/>
                <a:gd name="T5" fmla="*/ 0 h 130"/>
                <a:gd name="T6" fmla="*/ 39 w 69"/>
                <a:gd name="T7" fmla="*/ 12 h 130"/>
                <a:gd name="T8" fmla="*/ 1 w 69"/>
                <a:gd name="T9" fmla="*/ 119 h 130"/>
                <a:gd name="T10" fmla="*/ 0 w 69"/>
                <a:gd name="T11" fmla="*/ 123 h 130"/>
                <a:gd name="T12" fmla="*/ 11 w 69"/>
                <a:gd name="T13" fmla="*/ 130 h 130"/>
                <a:gd name="T14" fmla="*/ 15 w 69"/>
                <a:gd name="T15" fmla="*/ 126 h 130"/>
                <a:gd name="T16" fmla="*/ 66 w 69"/>
                <a:gd name="T1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0">
                  <a:moveTo>
                    <a:pt x="66" y="24"/>
                  </a:moveTo>
                  <a:cubicBezTo>
                    <a:pt x="67" y="23"/>
                    <a:pt x="69" y="19"/>
                    <a:pt x="69" y="15"/>
                  </a:cubicBezTo>
                  <a:cubicBezTo>
                    <a:pt x="69" y="6"/>
                    <a:pt x="61" y="0"/>
                    <a:pt x="53" y="0"/>
                  </a:cubicBezTo>
                  <a:cubicBezTo>
                    <a:pt x="43" y="0"/>
                    <a:pt x="41" y="8"/>
                    <a:pt x="39" y="12"/>
                  </a:cubicBezTo>
                  <a:lnTo>
                    <a:pt x="1" y="119"/>
                  </a:lnTo>
                  <a:cubicBezTo>
                    <a:pt x="0" y="122"/>
                    <a:pt x="0" y="123"/>
                    <a:pt x="0" y="123"/>
                  </a:cubicBezTo>
                  <a:cubicBezTo>
                    <a:pt x="0" y="127"/>
                    <a:pt x="10" y="130"/>
                    <a:pt x="11" y="130"/>
                  </a:cubicBezTo>
                  <a:cubicBezTo>
                    <a:pt x="13" y="130"/>
                    <a:pt x="13" y="129"/>
                    <a:pt x="15" y="126"/>
                  </a:cubicBezTo>
                  <a:lnTo>
                    <a:pt x="66" y="2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39">
              <a:extLst>
                <a:ext uri="{FF2B5EF4-FFF2-40B4-BE49-F238E27FC236}">
                  <a16:creationId xmlns:a16="http://schemas.microsoft.com/office/drawing/2014/main" id="{6F447176-4165-40CC-937A-78DA42D5430A}"/>
                </a:ext>
              </a:extLst>
            </p:cNvPr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5284788" y="3762375"/>
              <a:ext cx="49213" cy="92075"/>
            </a:xfrm>
            <a:custGeom>
              <a:avLst/>
              <a:gdLst>
                <a:gd name="T0" fmla="*/ 64 w 103"/>
                <a:gd name="T1" fmla="*/ 8 h 166"/>
                <a:gd name="T2" fmla="*/ 55 w 103"/>
                <a:gd name="T3" fmla="*/ 0 h 166"/>
                <a:gd name="T4" fmla="*/ 5 w 103"/>
                <a:gd name="T5" fmla="*/ 16 h 166"/>
                <a:gd name="T6" fmla="*/ 0 w 103"/>
                <a:gd name="T7" fmla="*/ 16 h 166"/>
                <a:gd name="T8" fmla="*/ 0 w 103"/>
                <a:gd name="T9" fmla="*/ 27 h 166"/>
                <a:gd name="T10" fmla="*/ 5 w 103"/>
                <a:gd name="T11" fmla="*/ 27 h 166"/>
                <a:gd name="T12" fmla="*/ 41 w 103"/>
                <a:gd name="T13" fmla="*/ 20 h 166"/>
                <a:gd name="T14" fmla="*/ 41 w 103"/>
                <a:gd name="T15" fmla="*/ 144 h 166"/>
                <a:gd name="T16" fmla="*/ 15 w 103"/>
                <a:gd name="T17" fmla="*/ 155 h 166"/>
                <a:gd name="T18" fmla="*/ 2 w 103"/>
                <a:gd name="T19" fmla="*/ 155 h 166"/>
                <a:gd name="T20" fmla="*/ 2 w 103"/>
                <a:gd name="T21" fmla="*/ 166 h 166"/>
                <a:gd name="T22" fmla="*/ 52 w 103"/>
                <a:gd name="T23" fmla="*/ 165 h 166"/>
                <a:gd name="T24" fmla="*/ 103 w 103"/>
                <a:gd name="T25" fmla="*/ 166 h 166"/>
                <a:gd name="T26" fmla="*/ 103 w 103"/>
                <a:gd name="T27" fmla="*/ 155 h 166"/>
                <a:gd name="T28" fmla="*/ 90 w 103"/>
                <a:gd name="T29" fmla="*/ 155 h 166"/>
                <a:gd name="T30" fmla="*/ 64 w 103"/>
                <a:gd name="T31" fmla="*/ 144 h 166"/>
                <a:gd name="T32" fmla="*/ 64 w 103"/>
                <a:gd name="T3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66">
                  <a:moveTo>
                    <a:pt x="64" y="8"/>
                  </a:moveTo>
                  <a:cubicBezTo>
                    <a:pt x="64" y="0"/>
                    <a:pt x="63" y="0"/>
                    <a:pt x="55" y="0"/>
                  </a:cubicBezTo>
                  <a:cubicBezTo>
                    <a:pt x="37" y="16"/>
                    <a:pt x="10" y="16"/>
                    <a:pt x="5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5" y="27"/>
                  </a:lnTo>
                  <a:cubicBezTo>
                    <a:pt x="10" y="27"/>
                    <a:pt x="27" y="26"/>
                    <a:pt x="41" y="20"/>
                  </a:cubicBezTo>
                  <a:lnTo>
                    <a:pt x="41" y="144"/>
                  </a:lnTo>
                  <a:cubicBezTo>
                    <a:pt x="41" y="152"/>
                    <a:pt x="41" y="155"/>
                    <a:pt x="15" y="155"/>
                  </a:cubicBezTo>
                  <a:lnTo>
                    <a:pt x="2" y="155"/>
                  </a:lnTo>
                  <a:lnTo>
                    <a:pt x="2" y="166"/>
                  </a:lnTo>
                  <a:cubicBezTo>
                    <a:pt x="16" y="165"/>
                    <a:pt x="38" y="165"/>
                    <a:pt x="52" y="165"/>
                  </a:cubicBezTo>
                  <a:cubicBezTo>
                    <a:pt x="67" y="165"/>
                    <a:pt x="89" y="165"/>
                    <a:pt x="103" y="166"/>
                  </a:cubicBezTo>
                  <a:lnTo>
                    <a:pt x="103" y="155"/>
                  </a:lnTo>
                  <a:lnTo>
                    <a:pt x="90" y="155"/>
                  </a:lnTo>
                  <a:cubicBezTo>
                    <a:pt x="64" y="155"/>
                    <a:pt x="64" y="152"/>
                    <a:pt x="64" y="144"/>
                  </a:cubicBezTo>
                  <a:lnTo>
                    <a:pt x="64" y="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40">
              <a:extLst>
                <a:ext uri="{FF2B5EF4-FFF2-40B4-BE49-F238E27FC236}">
                  <a16:creationId xmlns:a16="http://schemas.microsoft.com/office/drawing/2014/main" id="{EF14EBC7-D58D-48E7-AAE6-05271F8CEADC}"/>
                </a:ext>
              </a:extLst>
            </p:cNvPr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5392738" y="3716338"/>
              <a:ext cx="28575" cy="8255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241">
              <a:extLst>
                <a:ext uri="{FF2B5EF4-FFF2-40B4-BE49-F238E27FC236}">
                  <a16:creationId xmlns:a16="http://schemas.microsoft.com/office/drawing/2014/main" id="{816CE8A7-D1EB-4D1B-9E5E-DE6C44F078B9}"/>
                </a:ext>
              </a:extLst>
            </p:cNvPr>
            <p:cNvSpPr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5499100" y="3716338"/>
              <a:ext cx="25400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242">
              <a:extLst>
                <a:ext uri="{FF2B5EF4-FFF2-40B4-BE49-F238E27FC236}">
                  <a16:creationId xmlns:a16="http://schemas.microsoft.com/office/drawing/2014/main" id="{EC047A0C-12B1-49CC-BE7B-228CCE79A23B}"/>
                </a:ext>
              </a:extLst>
            </p:cNvPr>
            <p:cNvSpPr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5605463" y="3716338"/>
              <a:ext cx="23813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Oval 243">
              <a:extLst>
                <a:ext uri="{FF2B5EF4-FFF2-40B4-BE49-F238E27FC236}">
                  <a16:creationId xmlns:a16="http://schemas.microsoft.com/office/drawing/2014/main" id="{42C4548B-2D8B-4892-AA05-31ED51FBB49E}"/>
                </a:ext>
              </a:extLst>
            </p:cNvPr>
            <p:cNvSpPr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5710238" y="3716338"/>
              <a:ext cx="25400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244">
              <a:extLst>
                <a:ext uri="{FF2B5EF4-FFF2-40B4-BE49-F238E27FC236}">
                  <a16:creationId xmlns:a16="http://schemas.microsoft.com/office/drawing/2014/main" id="{EF48C6AC-1241-4E9B-A18A-1DEA1F31A64A}"/>
                </a:ext>
              </a:extLst>
            </p:cNvPr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816600" y="3716338"/>
              <a:ext cx="26988" cy="825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245">
              <a:extLst>
                <a:ext uri="{FF2B5EF4-FFF2-40B4-BE49-F238E27FC236}">
                  <a16:creationId xmlns:a16="http://schemas.microsoft.com/office/drawing/2014/main" id="{94B2C171-81DD-44EE-A5ED-DAC265407396}"/>
                </a:ext>
              </a:extLst>
            </p:cNvPr>
            <p:cNvSpPr>
              <a:spLocks noEditPoints="1"/>
            </p:cNvSpPr>
            <p:nvPr>
              <p:custDataLst>
                <p:tags r:id="rId268"/>
              </p:custDataLst>
            </p:nvPr>
          </p:nvSpPr>
          <p:spPr bwMode="auto">
            <a:xfrm>
              <a:off x="5910263" y="3622675"/>
              <a:ext cx="109538" cy="125413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0 h 226"/>
                <a:gd name="T30" fmla="*/ 202 w 229"/>
                <a:gd name="T31" fmla="*/ 23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3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1" y="82"/>
                    <a:pt x="63" y="59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246">
              <a:extLst>
                <a:ext uri="{FF2B5EF4-FFF2-40B4-BE49-F238E27FC236}">
                  <a16:creationId xmlns:a16="http://schemas.microsoft.com/office/drawing/2014/main" id="{E0C46D2C-FCFF-4896-8D09-035DF23FC1C4}"/>
                </a:ext>
              </a:extLst>
            </p:cNvPr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6034088" y="3700463"/>
              <a:ext cx="101600" cy="88900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7 h 158"/>
                <a:gd name="T4" fmla="*/ 35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4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5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8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8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6"/>
                    <a:pt x="23" y="147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4"/>
                  </a:cubicBezTo>
                  <a:cubicBezTo>
                    <a:pt x="72" y="59"/>
                    <a:pt x="73" y="57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5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9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10"/>
                    <a:pt x="213" y="104"/>
                  </a:cubicBezTo>
                  <a:cubicBezTo>
                    <a:pt x="213" y="100"/>
                    <a:pt x="209" y="100"/>
                    <a:pt x="208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4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7" y="47"/>
                    <a:pt x="45" y="56"/>
                  </a:cubicBezTo>
                  <a:cubicBezTo>
                    <a:pt x="43" y="66"/>
                    <a:pt x="39" y="80"/>
                    <a:pt x="37" y="88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247">
              <a:extLst>
                <a:ext uri="{FF2B5EF4-FFF2-40B4-BE49-F238E27FC236}">
                  <a16:creationId xmlns:a16="http://schemas.microsoft.com/office/drawing/2014/main" id="{AED0D3CC-DDB0-4537-9D24-C567B0C9EDE3}"/>
                </a:ext>
              </a:extLst>
            </p:cNvPr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6154738" y="3700463"/>
              <a:ext cx="71438" cy="88900"/>
            </a:xfrm>
            <a:custGeom>
              <a:avLst/>
              <a:gdLst>
                <a:gd name="T0" fmla="*/ 131 w 151"/>
                <a:gd name="T1" fmla="*/ 21 h 158"/>
                <a:gd name="T2" fmla="*/ 113 w 151"/>
                <a:gd name="T3" fmla="*/ 40 h 158"/>
                <a:gd name="T4" fmla="*/ 126 w 151"/>
                <a:gd name="T5" fmla="*/ 53 h 158"/>
                <a:gd name="T6" fmla="*/ 146 w 151"/>
                <a:gd name="T7" fmla="*/ 31 h 158"/>
                <a:gd name="T8" fmla="*/ 100 w 151"/>
                <a:gd name="T9" fmla="*/ 0 h 158"/>
                <a:gd name="T10" fmla="*/ 0 w 151"/>
                <a:gd name="T11" fmla="*/ 97 h 158"/>
                <a:gd name="T12" fmla="*/ 64 w 151"/>
                <a:gd name="T13" fmla="*/ 158 h 158"/>
                <a:gd name="T14" fmla="*/ 151 w 151"/>
                <a:gd name="T15" fmla="*/ 118 h 158"/>
                <a:gd name="T16" fmla="*/ 145 w 151"/>
                <a:gd name="T17" fmla="*/ 112 h 158"/>
                <a:gd name="T18" fmla="*/ 139 w 151"/>
                <a:gd name="T19" fmla="*/ 116 h 158"/>
                <a:gd name="T20" fmla="*/ 65 w 151"/>
                <a:gd name="T21" fmla="*/ 148 h 158"/>
                <a:gd name="T22" fmla="*/ 29 w 151"/>
                <a:gd name="T23" fmla="*/ 109 h 158"/>
                <a:gd name="T24" fmla="*/ 52 w 151"/>
                <a:gd name="T25" fmla="*/ 37 h 158"/>
                <a:gd name="T26" fmla="*/ 100 w 151"/>
                <a:gd name="T27" fmla="*/ 10 h 158"/>
                <a:gd name="T28" fmla="*/ 131 w 151"/>
                <a:gd name="T29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8">
                  <a:moveTo>
                    <a:pt x="131" y="21"/>
                  </a:moveTo>
                  <a:cubicBezTo>
                    <a:pt x="118" y="23"/>
                    <a:pt x="113" y="32"/>
                    <a:pt x="113" y="40"/>
                  </a:cubicBezTo>
                  <a:cubicBezTo>
                    <a:pt x="113" y="50"/>
                    <a:pt x="120" y="53"/>
                    <a:pt x="126" y="53"/>
                  </a:cubicBezTo>
                  <a:cubicBezTo>
                    <a:pt x="134" y="53"/>
                    <a:pt x="146" y="47"/>
                    <a:pt x="146" y="31"/>
                  </a:cubicBezTo>
                  <a:cubicBezTo>
                    <a:pt x="146" y="7"/>
                    <a:pt x="119" y="0"/>
                    <a:pt x="100" y="0"/>
                  </a:cubicBezTo>
                  <a:cubicBezTo>
                    <a:pt x="48" y="0"/>
                    <a:pt x="0" y="48"/>
                    <a:pt x="0" y="97"/>
                  </a:cubicBezTo>
                  <a:cubicBezTo>
                    <a:pt x="0" y="127"/>
                    <a:pt x="20" y="158"/>
                    <a:pt x="64" y="158"/>
                  </a:cubicBezTo>
                  <a:cubicBezTo>
                    <a:pt x="123" y="158"/>
                    <a:pt x="151" y="123"/>
                    <a:pt x="151" y="118"/>
                  </a:cubicBezTo>
                  <a:cubicBezTo>
                    <a:pt x="151" y="116"/>
                    <a:pt x="147" y="112"/>
                    <a:pt x="145" y="112"/>
                  </a:cubicBezTo>
                  <a:cubicBezTo>
                    <a:pt x="143" y="112"/>
                    <a:pt x="142" y="113"/>
                    <a:pt x="139" y="116"/>
                  </a:cubicBezTo>
                  <a:cubicBezTo>
                    <a:pt x="112" y="148"/>
                    <a:pt x="71" y="148"/>
                    <a:pt x="65" y="148"/>
                  </a:cubicBezTo>
                  <a:cubicBezTo>
                    <a:pt x="40" y="148"/>
                    <a:pt x="29" y="131"/>
                    <a:pt x="29" y="109"/>
                  </a:cubicBezTo>
                  <a:cubicBezTo>
                    <a:pt x="29" y="99"/>
                    <a:pt x="33" y="61"/>
                    <a:pt x="52" y="37"/>
                  </a:cubicBezTo>
                  <a:cubicBezTo>
                    <a:pt x="65" y="20"/>
                    <a:pt x="83" y="10"/>
                    <a:pt x="100" y="10"/>
                  </a:cubicBezTo>
                  <a:cubicBezTo>
                    <a:pt x="105" y="10"/>
                    <a:pt x="122" y="11"/>
                    <a:pt x="131" y="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248">
              <a:extLst>
                <a:ext uri="{FF2B5EF4-FFF2-40B4-BE49-F238E27FC236}">
                  <a16:creationId xmlns:a16="http://schemas.microsoft.com/office/drawing/2014/main" id="{03A5A30F-EEF0-45A9-9B76-CDDE83E67C0F}"/>
                </a:ext>
              </a:extLst>
            </p:cNvPr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6240463" y="3654425"/>
              <a:ext cx="31750" cy="71438"/>
            </a:xfrm>
            <a:custGeom>
              <a:avLst/>
              <a:gdLst>
                <a:gd name="T0" fmla="*/ 66 w 69"/>
                <a:gd name="T1" fmla="*/ 23 h 129"/>
                <a:gd name="T2" fmla="*/ 69 w 69"/>
                <a:gd name="T3" fmla="*/ 14 h 129"/>
                <a:gd name="T4" fmla="*/ 54 w 69"/>
                <a:gd name="T5" fmla="*/ 0 h 129"/>
                <a:gd name="T6" fmla="*/ 39 w 69"/>
                <a:gd name="T7" fmla="*/ 11 h 129"/>
                <a:gd name="T8" fmla="*/ 1 w 69"/>
                <a:gd name="T9" fmla="*/ 119 h 129"/>
                <a:gd name="T10" fmla="*/ 0 w 69"/>
                <a:gd name="T11" fmla="*/ 123 h 129"/>
                <a:gd name="T12" fmla="*/ 11 w 69"/>
                <a:gd name="T13" fmla="*/ 129 h 129"/>
                <a:gd name="T14" fmla="*/ 15 w 69"/>
                <a:gd name="T15" fmla="*/ 125 h 129"/>
                <a:gd name="T16" fmla="*/ 66 w 69"/>
                <a:gd name="T17" fmla="*/ 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29">
                  <a:moveTo>
                    <a:pt x="66" y="23"/>
                  </a:moveTo>
                  <a:cubicBezTo>
                    <a:pt x="67" y="23"/>
                    <a:pt x="69" y="18"/>
                    <a:pt x="69" y="14"/>
                  </a:cubicBezTo>
                  <a:cubicBezTo>
                    <a:pt x="69" y="5"/>
                    <a:pt x="61" y="0"/>
                    <a:pt x="54" y="0"/>
                  </a:cubicBezTo>
                  <a:cubicBezTo>
                    <a:pt x="43" y="0"/>
                    <a:pt x="41" y="7"/>
                    <a:pt x="39" y="11"/>
                  </a:cubicBezTo>
                  <a:lnTo>
                    <a:pt x="1" y="119"/>
                  </a:lnTo>
                  <a:cubicBezTo>
                    <a:pt x="0" y="122"/>
                    <a:pt x="0" y="122"/>
                    <a:pt x="0" y="123"/>
                  </a:cubicBezTo>
                  <a:cubicBezTo>
                    <a:pt x="0" y="127"/>
                    <a:pt x="11" y="129"/>
                    <a:pt x="11" y="129"/>
                  </a:cubicBezTo>
                  <a:cubicBezTo>
                    <a:pt x="13" y="129"/>
                    <a:pt x="14" y="128"/>
                    <a:pt x="15" y="125"/>
                  </a:cubicBezTo>
                  <a:lnTo>
                    <a:pt x="66" y="2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49">
              <a:extLst>
                <a:ext uri="{FF2B5EF4-FFF2-40B4-BE49-F238E27FC236}">
                  <a16:creationId xmlns:a16="http://schemas.microsoft.com/office/drawing/2014/main" id="{937B7F75-4523-466A-9080-8BFA7D1B6129}"/>
                </a:ext>
              </a:extLst>
            </p:cNvPr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6240463" y="3781425"/>
              <a:ext cx="82550" cy="63500"/>
            </a:xfrm>
            <a:custGeom>
              <a:avLst/>
              <a:gdLst>
                <a:gd name="T0" fmla="*/ 25 w 173"/>
                <a:gd name="T1" fmla="*/ 86 h 113"/>
                <a:gd name="T2" fmla="*/ 21 w 173"/>
                <a:gd name="T3" fmla="*/ 104 h 113"/>
                <a:gd name="T4" fmla="*/ 30 w 173"/>
                <a:gd name="T5" fmla="*/ 113 h 113"/>
                <a:gd name="T6" fmla="*/ 42 w 173"/>
                <a:gd name="T7" fmla="*/ 104 h 113"/>
                <a:gd name="T8" fmla="*/ 47 w 173"/>
                <a:gd name="T9" fmla="*/ 85 h 113"/>
                <a:gd name="T10" fmla="*/ 56 w 173"/>
                <a:gd name="T11" fmla="*/ 50 h 113"/>
                <a:gd name="T12" fmla="*/ 107 w 173"/>
                <a:gd name="T13" fmla="*/ 9 h 113"/>
                <a:gd name="T14" fmla="*/ 125 w 173"/>
                <a:gd name="T15" fmla="*/ 26 h 113"/>
                <a:gd name="T16" fmla="*/ 109 w 173"/>
                <a:gd name="T17" fmla="*/ 80 h 113"/>
                <a:gd name="T18" fmla="*/ 106 w 173"/>
                <a:gd name="T19" fmla="*/ 91 h 113"/>
                <a:gd name="T20" fmla="*/ 133 w 173"/>
                <a:gd name="T21" fmla="*/ 113 h 113"/>
                <a:gd name="T22" fmla="*/ 173 w 173"/>
                <a:gd name="T23" fmla="*/ 74 h 113"/>
                <a:gd name="T24" fmla="*/ 168 w 173"/>
                <a:gd name="T25" fmla="*/ 71 h 113"/>
                <a:gd name="T26" fmla="*/ 162 w 173"/>
                <a:gd name="T27" fmla="*/ 76 h 113"/>
                <a:gd name="T28" fmla="*/ 134 w 173"/>
                <a:gd name="T29" fmla="*/ 104 h 113"/>
                <a:gd name="T30" fmla="*/ 127 w 173"/>
                <a:gd name="T31" fmla="*/ 95 h 113"/>
                <a:gd name="T32" fmla="*/ 130 w 173"/>
                <a:gd name="T33" fmla="*/ 82 h 113"/>
                <a:gd name="T34" fmla="*/ 146 w 173"/>
                <a:gd name="T35" fmla="*/ 30 h 113"/>
                <a:gd name="T36" fmla="*/ 109 w 173"/>
                <a:gd name="T37" fmla="*/ 0 h 113"/>
                <a:gd name="T38" fmla="*/ 62 w 173"/>
                <a:gd name="T39" fmla="*/ 25 h 113"/>
                <a:gd name="T40" fmla="*/ 32 w 173"/>
                <a:gd name="T41" fmla="*/ 0 h 113"/>
                <a:gd name="T42" fmla="*/ 0 w 173"/>
                <a:gd name="T43" fmla="*/ 39 h 113"/>
                <a:gd name="T44" fmla="*/ 5 w 173"/>
                <a:gd name="T45" fmla="*/ 42 h 113"/>
                <a:gd name="T46" fmla="*/ 11 w 173"/>
                <a:gd name="T47" fmla="*/ 37 h 113"/>
                <a:gd name="T48" fmla="*/ 30 w 173"/>
                <a:gd name="T49" fmla="*/ 9 h 113"/>
                <a:gd name="T50" fmla="*/ 41 w 173"/>
                <a:gd name="T51" fmla="*/ 22 h 113"/>
                <a:gd name="T52" fmla="*/ 37 w 173"/>
                <a:gd name="T53" fmla="*/ 41 h 113"/>
                <a:gd name="T54" fmla="*/ 31 w 173"/>
                <a:gd name="T55" fmla="*/ 63 h 113"/>
                <a:gd name="T56" fmla="*/ 25 w 173"/>
                <a:gd name="T57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13">
                  <a:moveTo>
                    <a:pt x="25" y="86"/>
                  </a:moveTo>
                  <a:cubicBezTo>
                    <a:pt x="24" y="92"/>
                    <a:pt x="21" y="103"/>
                    <a:pt x="21" y="104"/>
                  </a:cubicBezTo>
                  <a:cubicBezTo>
                    <a:pt x="21" y="109"/>
                    <a:pt x="26" y="113"/>
                    <a:pt x="30" y="113"/>
                  </a:cubicBezTo>
                  <a:cubicBezTo>
                    <a:pt x="34" y="113"/>
                    <a:pt x="40" y="111"/>
                    <a:pt x="42" y="104"/>
                  </a:cubicBezTo>
                  <a:cubicBezTo>
                    <a:pt x="43" y="103"/>
                    <a:pt x="46" y="92"/>
                    <a:pt x="47" y="85"/>
                  </a:cubicBezTo>
                  <a:cubicBezTo>
                    <a:pt x="56" y="52"/>
                    <a:pt x="56" y="51"/>
                    <a:pt x="56" y="50"/>
                  </a:cubicBezTo>
                  <a:cubicBezTo>
                    <a:pt x="59" y="43"/>
                    <a:pt x="77" y="9"/>
                    <a:pt x="107" y="9"/>
                  </a:cubicBezTo>
                  <a:cubicBezTo>
                    <a:pt x="120" y="9"/>
                    <a:pt x="125" y="15"/>
                    <a:pt x="125" y="26"/>
                  </a:cubicBezTo>
                  <a:cubicBezTo>
                    <a:pt x="125" y="41"/>
                    <a:pt x="114" y="66"/>
                    <a:pt x="109" y="80"/>
                  </a:cubicBezTo>
                  <a:cubicBezTo>
                    <a:pt x="107" y="83"/>
                    <a:pt x="106" y="87"/>
                    <a:pt x="106" y="91"/>
                  </a:cubicBezTo>
                  <a:cubicBezTo>
                    <a:pt x="106" y="104"/>
                    <a:pt x="119" y="113"/>
                    <a:pt x="133" y="113"/>
                  </a:cubicBezTo>
                  <a:cubicBezTo>
                    <a:pt x="160" y="113"/>
                    <a:pt x="173" y="80"/>
                    <a:pt x="173" y="74"/>
                  </a:cubicBezTo>
                  <a:cubicBezTo>
                    <a:pt x="173" y="71"/>
                    <a:pt x="169" y="71"/>
                    <a:pt x="168" y="71"/>
                  </a:cubicBezTo>
                  <a:cubicBezTo>
                    <a:pt x="164" y="71"/>
                    <a:pt x="164" y="72"/>
                    <a:pt x="162" y="76"/>
                  </a:cubicBezTo>
                  <a:cubicBezTo>
                    <a:pt x="158" y="91"/>
                    <a:pt x="146" y="104"/>
                    <a:pt x="134" y="104"/>
                  </a:cubicBezTo>
                  <a:cubicBezTo>
                    <a:pt x="129" y="104"/>
                    <a:pt x="127" y="100"/>
                    <a:pt x="127" y="95"/>
                  </a:cubicBezTo>
                  <a:cubicBezTo>
                    <a:pt x="127" y="90"/>
                    <a:pt x="128" y="87"/>
                    <a:pt x="130" y="82"/>
                  </a:cubicBezTo>
                  <a:cubicBezTo>
                    <a:pt x="134" y="72"/>
                    <a:pt x="146" y="43"/>
                    <a:pt x="146" y="30"/>
                  </a:cubicBezTo>
                  <a:cubicBezTo>
                    <a:pt x="146" y="11"/>
                    <a:pt x="133" y="0"/>
                    <a:pt x="109" y="0"/>
                  </a:cubicBezTo>
                  <a:cubicBezTo>
                    <a:pt x="86" y="0"/>
                    <a:pt x="71" y="14"/>
                    <a:pt x="62" y="25"/>
                  </a:cubicBezTo>
                  <a:cubicBezTo>
                    <a:pt x="61" y="4"/>
                    <a:pt x="41" y="0"/>
                    <a:pt x="32" y="0"/>
                  </a:cubicBezTo>
                  <a:cubicBezTo>
                    <a:pt x="7" y="0"/>
                    <a:pt x="0" y="38"/>
                    <a:pt x="0" y="39"/>
                  </a:cubicBezTo>
                  <a:cubicBezTo>
                    <a:pt x="0" y="42"/>
                    <a:pt x="4" y="42"/>
                    <a:pt x="5" y="42"/>
                  </a:cubicBezTo>
                  <a:cubicBezTo>
                    <a:pt x="9" y="42"/>
                    <a:pt x="10" y="41"/>
                    <a:pt x="11" y="37"/>
                  </a:cubicBezTo>
                  <a:cubicBezTo>
                    <a:pt x="14" y="23"/>
                    <a:pt x="20" y="9"/>
                    <a:pt x="30" y="9"/>
                  </a:cubicBezTo>
                  <a:cubicBezTo>
                    <a:pt x="39" y="9"/>
                    <a:pt x="41" y="16"/>
                    <a:pt x="41" y="22"/>
                  </a:cubicBezTo>
                  <a:cubicBezTo>
                    <a:pt x="41" y="25"/>
                    <a:pt x="38" y="35"/>
                    <a:pt x="37" y="41"/>
                  </a:cubicBezTo>
                  <a:cubicBezTo>
                    <a:pt x="35" y="48"/>
                    <a:pt x="32" y="58"/>
                    <a:pt x="31" y="63"/>
                  </a:cubicBezTo>
                  <a:lnTo>
                    <a:pt x="25" y="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250">
              <a:extLst>
                <a:ext uri="{FF2B5EF4-FFF2-40B4-BE49-F238E27FC236}">
                  <a16:creationId xmlns:a16="http://schemas.microsoft.com/office/drawing/2014/main" id="{2D088CF5-EE00-4069-9EE6-478357CBB097}"/>
                </a:ext>
              </a:extLst>
            </p:cNvPr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6367463" y="3508375"/>
              <a:ext cx="61913" cy="334963"/>
            </a:xfrm>
            <a:custGeom>
              <a:avLst/>
              <a:gdLst>
                <a:gd name="T0" fmla="*/ 130 w 130"/>
                <a:gd name="T1" fmla="*/ 299 h 598"/>
                <a:gd name="T2" fmla="*/ 52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5 h 598"/>
                <a:gd name="T12" fmla="*/ 96 w 130"/>
                <a:gd name="T13" fmla="*/ 299 h 598"/>
                <a:gd name="T14" fmla="*/ 78 w 130"/>
                <a:gd name="T15" fmla="*/ 449 h 598"/>
                <a:gd name="T16" fmla="*/ 5 w 130"/>
                <a:gd name="T17" fmla="*/ 586 h 598"/>
                <a:gd name="T18" fmla="*/ 0 w 130"/>
                <a:gd name="T19" fmla="*/ 593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299"/>
                  </a:moveTo>
                  <a:cubicBezTo>
                    <a:pt x="130" y="228"/>
                    <a:pt x="118" y="128"/>
                    <a:pt x="52" y="44"/>
                  </a:cubicBezTo>
                  <a:cubicBezTo>
                    <a:pt x="47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8"/>
                    <a:pt x="3" y="10"/>
                  </a:cubicBezTo>
                  <a:cubicBezTo>
                    <a:pt x="27" y="36"/>
                    <a:pt x="59" y="76"/>
                    <a:pt x="80" y="155"/>
                  </a:cubicBezTo>
                  <a:cubicBezTo>
                    <a:pt x="91" y="201"/>
                    <a:pt x="96" y="252"/>
                    <a:pt x="96" y="299"/>
                  </a:cubicBezTo>
                  <a:cubicBezTo>
                    <a:pt x="96" y="349"/>
                    <a:pt x="91" y="400"/>
                    <a:pt x="78" y="449"/>
                  </a:cubicBezTo>
                  <a:cubicBezTo>
                    <a:pt x="59" y="519"/>
                    <a:pt x="30" y="559"/>
                    <a:pt x="5" y="586"/>
                  </a:cubicBezTo>
                  <a:cubicBezTo>
                    <a:pt x="0" y="591"/>
                    <a:pt x="0" y="592"/>
                    <a:pt x="0" y="593"/>
                  </a:cubicBezTo>
                  <a:cubicBezTo>
                    <a:pt x="0" y="597"/>
                    <a:pt x="4" y="598"/>
                    <a:pt x="6" y="598"/>
                  </a:cubicBezTo>
                  <a:cubicBezTo>
                    <a:pt x="14" y="598"/>
                    <a:pt x="41" y="567"/>
                    <a:pt x="47" y="561"/>
                  </a:cubicBezTo>
                  <a:cubicBezTo>
                    <a:pt x="98" y="500"/>
                    <a:pt x="130" y="410"/>
                    <a:pt x="130" y="29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id="{4A5A9B69-E308-4103-AA9D-DBC34C23244F}"/>
              </a:ext>
            </a:extLst>
          </p:cNvPr>
          <p:cNvSpPr txBox="1"/>
          <p:nvPr/>
        </p:nvSpPr>
        <p:spPr>
          <a:xfrm>
            <a:off x="7472218" y="1524007"/>
            <a:ext cx="3408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With Overwhelming Prob.:</a:t>
            </a: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28093A13-C568-408E-85D2-8EC7A9668046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7656944" y="2189024"/>
            <a:ext cx="781131" cy="280785"/>
            <a:chOff x="2540000" y="2540000"/>
            <a:chExt cx="587376" cy="211138"/>
          </a:xfrm>
        </p:grpSpPr>
        <p:sp>
          <p:nvSpPr>
            <p:cNvPr id="334" name="Freeform 257">
              <a:extLst>
                <a:ext uri="{FF2B5EF4-FFF2-40B4-BE49-F238E27FC236}">
                  <a16:creationId xmlns:a16="http://schemas.microsoft.com/office/drawing/2014/main" id="{8841BA36-E09E-4700-9D40-D48809417497}"/>
                </a:ext>
              </a:extLst>
            </p:cNvPr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2540000" y="2551113"/>
              <a:ext cx="84138" cy="147638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58">
              <a:extLst>
                <a:ext uri="{FF2B5EF4-FFF2-40B4-BE49-F238E27FC236}">
                  <a16:creationId xmlns:a16="http://schemas.microsoft.com/office/drawing/2014/main" id="{D11357A0-D3B6-459A-A36B-5F3FC1FEBA26}"/>
                </a:ext>
              </a:extLst>
            </p:cNvPr>
            <p:cNvSpPr>
              <a:spLocks noEditPoints="1"/>
            </p:cNvSpPr>
            <p:nvPr>
              <p:custDataLst>
                <p:tags r:id="rId246"/>
              </p:custDataLst>
            </p:nvPr>
          </p:nvSpPr>
          <p:spPr bwMode="auto">
            <a:xfrm>
              <a:off x="2640013" y="2559050"/>
              <a:ext cx="50800" cy="142875"/>
            </a:xfrm>
            <a:custGeom>
              <a:avLst/>
              <a:gdLst>
                <a:gd name="T0" fmla="*/ 128 w 132"/>
                <a:gd name="T1" fmla="*/ 18 h 335"/>
                <a:gd name="T2" fmla="*/ 109 w 132"/>
                <a:gd name="T3" fmla="*/ 0 h 335"/>
                <a:gd name="T4" fmla="*/ 82 w 132"/>
                <a:gd name="T5" fmla="*/ 27 h 335"/>
                <a:gd name="T6" fmla="*/ 101 w 132"/>
                <a:gd name="T7" fmla="*/ 45 h 335"/>
                <a:gd name="T8" fmla="*/ 128 w 132"/>
                <a:gd name="T9" fmla="*/ 18 h 335"/>
                <a:gd name="T10" fmla="*/ 90 w 132"/>
                <a:gd name="T11" fmla="*/ 206 h 335"/>
                <a:gd name="T12" fmla="*/ 101 w 132"/>
                <a:gd name="T13" fmla="*/ 177 h 335"/>
                <a:gd name="T14" fmla="*/ 107 w 132"/>
                <a:gd name="T15" fmla="*/ 150 h 335"/>
                <a:gd name="T16" fmla="*/ 66 w 132"/>
                <a:gd name="T17" fmla="*/ 109 h 335"/>
                <a:gd name="T18" fmla="*/ 0 w 132"/>
                <a:gd name="T19" fmla="*/ 186 h 335"/>
                <a:gd name="T20" fmla="*/ 6 w 132"/>
                <a:gd name="T21" fmla="*/ 191 h 335"/>
                <a:gd name="T22" fmla="*/ 14 w 132"/>
                <a:gd name="T23" fmla="*/ 182 h 335"/>
                <a:gd name="T24" fmla="*/ 65 w 132"/>
                <a:gd name="T25" fmla="*/ 120 h 335"/>
                <a:gd name="T26" fmla="*/ 77 w 132"/>
                <a:gd name="T27" fmla="*/ 136 h 335"/>
                <a:gd name="T28" fmla="*/ 72 w 132"/>
                <a:gd name="T29" fmla="*/ 162 h 335"/>
                <a:gd name="T30" fmla="*/ 37 w 132"/>
                <a:gd name="T31" fmla="*/ 254 h 335"/>
                <a:gd name="T32" fmla="*/ 26 w 132"/>
                <a:gd name="T33" fmla="*/ 294 h 335"/>
                <a:gd name="T34" fmla="*/ 67 w 132"/>
                <a:gd name="T35" fmla="*/ 335 h 335"/>
                <a:gd name="T36" fmla="*/ 132 w 132"/>
                <a:gd name="T37" fmla="*/ 258 h 335"/>
                <a:gd name="T38" fmla="*/ 126 w 132"/>
                <a:gd name="T39" fmla="*/ 253 h 335"/>
                <a:gd name="T40" fmla="*/ 119 w 132"/>
                <a:gd name="T41" fmla="*/ 262 h 335"/>
                <a:gd name="T42" fmla="*/ 68 w 132"/>
                <a:gd name="T43" fmla="*/ 324 h 335"/>
                <a:gd name="T44" fmla="*/ 56 w 132"/>
                <a:gd name="T45" fmla="*/ 308 h 335"/>
                <a:gd name="T46" fmla="*/ 70 w 132"/>
                <a:gd name="T47" fmla="*/ 258 h 335"/>
                <a:gd name="T48" fmla="*/ 90 w 132"/>
                <a:gd name="T49" fmla="*/ 20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335">
                  <a:moveTo>
                    <a:pt x="128" y="18"/>
                  </a:moveTo>
                  <a:cubicBezTo>
                    <a:pt x="128" y="8"/>
                    <a:pt x="121" y="0"/>
                    <a:pt x="109" y="0"/>
                  </a:cubicBezTo>
                  <a:cubicBezTo>
                    <a:pt x="96" y="0"/>
                    <a:pt x="82" y="13"/>
                    <a:pt x="82" y="27"/>
                  </a:cubicBezTo>
                  <a:cubicBezTo>
                    <a:pt x="82" y="36"/>
                    <a:pt x="89" y="45"/>
                    <a:pt x="101" y="45"/>
                  </a:cubicBezTo>
                  <a:cubicBezTo>
                    <a:pt x="113" y="45"/>
                    <a:pt x="128" y="33"/>
                    <a:pt x="128" y="18"/>
                  </a:cubicBezTo>
                  <a:close/>
                  <a:moveTo>
                    <a:pt x="90" y="206"/>
                  </a:moveTo>
                  <a:cubicBezTo>
                    <a:pt x="96" y="191"/>
                    <a:pt x="96" y="190"/>
                    <a:pt x="101" y="177"/>
                  </a:cubicBezTo>
                  <a:cubicBezTo>
                    <a:pt x="105" y="167"/>
                    <a:pt x="107" y="160"/>
                    <a:pt x="107" y="150"/>
                  </a:cubicBezTo>
                  <a:cubicBezTo>
                    <a:pt x="107" y="128"/>
                    <a:pt x="91" y="109"/>
                    <a:pt x="66" y="109"/>
                  </a:cubicBezTo>
                  <a:cubicBezTo>
                    <a:pt x="19" y="109"/>
                    <a:pt x="0" y="182"/>
                    <a:pt x="0" y="186"/>
                  </a:cubicBezTo>
                  <a:cubicBezTo>
                    <a:pt x="0" y="191"/>
                    <a:pt x="5" y="191"/>
                    <a:pt x="6" y="191"/>
                  </a:cubicBezTo>
                  <a:cubicBezTo>
                    <a:pt x="11" y="191"/>
                    <a:pt x="12" y="190"/>
                    <a:pt x="14" y="182"/>
                  </a:cubicBezTo>
                  <a:cubicBezTo>
                    <a:pt x="28" y="135"/>
                    <a:pt x="48" y="120"/>
                    <a:pt x="65" y="120"/>
                  </a:cubicBezTo>
                  <a:cubicBezTo>
                    <a:pt x="69" y="120"/>
                    <a:pt x="77" y="120"/>
                    <a:pt x="77" y="136"/>
                  </a:cubicBezTo>
                  <a:cubicBezTo>
                    <a:pt x="77" y="147"/>
                    <a:pt x="74" y="157"/>
                    <a:pt x="72" y="162"/>
                  </a:cubicBezTo>
                  <a:cubicBezTo>
                    <a:pt x="68" y="175"/>
                    <a:pt x="45" y="233"/>
                    <a:pt x="37" y="254"/>
                  </a:cubicBezTo>
                  <a:cubicBezTo>
                    <a:pt x="32" y="267"/>
                    <a:pt x="26" y="284"/>
                    <a:pt x="26" y="294"/>
                  </a:cubicBezTo>
                  <a:cubicBezTo>
                    <a:pt x="26" y="318"/>
                    <a:pt x="43" y="335"/>
                    <a:pt x="67" y="335"/>
                  </a:cubicBezTo>
                  <a:cubicBezTo>
                    <a:pt x="114" y="335"/>
                    <a:pt x="132" y="263"/>
                    <a:pt x="132" y="258"/>
                  </a:cubicBezTo>
                  <a:cubicBezTo>
                    <a:pt x="132" y="253"/>
                    <a:pt x="128" y="253"/>
                    <a:pt x="126" y="253"/>
                  </a:cubicBezTo>
                  <a:cubicBezTo>
                    <a:pt x="121" y="253"/>
                    <a:pt x="121" y="255"/>
                    <a:pt x="119" y="262"/>
                  </a:cubicBezTo>
                  <a:cubicBezTo>
                    <a:pt x="110" y="294"/>
                    <a:pt x="93" y="324"/>
                    <a:pt x="68" y="324"/>
                  </a:cubicBezTo>
                  <a:cubicBezTo>
                    <a:pt x="59" y="324"/>
                    <a:pt x="56" y="319"/>
                    <a:pt x="56" y="308"/>
                  </a:cubicBezTo>
                  <a:cubicBezTo>
                    <a:pt x="56" y="295"/>
                    <a:pt x="59" y="288"/>
                    <a:pt x="70" y="258"/>
                  </a:cubicBezTo>
                  <a:lnTo>
                    <a:pt x="90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59">
              <a:extLst>
                <a:ext uri="{FF2B5EF4-FFF2-40B4-BE49-F238E27FC236}">
                  <a16:creationId xmlns:a16="http://schemas.microsoft.com/office/drawing/2014/main" id="{A3EA0804-5F5A-4287-9F9B-346B0A456E73}"/>
                </a:ext>
              </a:extLst>
            </p:cNvPr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2768600" y="2584450"/>
              <a:ext cx="93663" cy="123825"/>
            </a:xfrm>
            <a:custGeom>
              <a:avLst/>
              <a:gdLst>
                <a:gd name="T0" fmla="*/ 232 w 250"/>
                <a:gd name="T1" fmla="*/ 155 h 290"/>
                <a:gd name="T2" fmla="*/ 250 w 250"/>
                <a:gd name="T3" fmla="*/ 145 h 290"/>
                <a:gd name="T4" fmla="*/ 232 w 250"/>
                <a:gd name="T5" fmla="*/ 135 h 290"/>
                <a:gd name="T6" fmla="*/ 21 w 250"/>
                <a:gd name="T7" fmla="*/ 135 h 290"/>
                <a:gd name="T8" fmla="*/ 154 w 250"/>
                <a:gd name="T9" fmla="*/ 20 h 290"/>
                <a:gd name="T10" fmla="*/ 232 w 250"/>
                <a:gd name="T11" fmla="*/ 20 h 290"/>
                <a:gd name="T12" fmla="*/ 250 w 250"/>
                <a:gd name="T13" fmla="*/ 10 h 290"/>
                <a:gd name="T14" fmla="*/ 232 w 250"/>
                <a:gd name="T15" fmla="*/ 0 h 290"/>
                <a:gd name="T16" fmla="*/ 153 w 250"/>
                <a:gd name="T17" fmla="*/ 0 h 290"/>
                <a:gd name="T18" fmla="*/ 0 w 250"/>
                <a:gd name="T19" fmla="*/ 145 h 290"/>
                <a:gd name="T20" fmla="*/ 153 w 250"/>
                <a:gd name="T21" fmla="*/ 290 h 290"/>
                <a:gd name="T22" fmla="*/ 232 w 250"/>
                <a:gd name="T23" fmla="*/ 290 h 290"/>
                <a:gd name="T24" fmla="*/ 250 w 250"/>
                <a:gd name="T25" fmla="*/ 280 h 290"/>
                <a:gd name="T26" fmla="*/ 232 w 250"/>
                <a:gd name="T27" fmla="*/ 270 h 290"/>
                <a:gd name="T28" fmla="*/ 154 w 250"/>
                <a:gd name="T29" fmla="*/ 270 h 290"/>
                <a:gd name="T30" fmla="*/ 21 w 250"/>
                <a:gd name="T31" fmla="*/ 155 h 290"/>
                <a:gd name="T32" fmla="*/ 232 w 250"/>
                <a:gd name="T33" fmla="*/ 15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90">
                  <a:moveTo>
                    <a:pt x="232" y="155"/>
                  </a:moveTo>
                  <a:cubicBezTo>
                    <a:pt x="241" y="155"/>
                    <a:pt x="250" y="155"/>
                    <a:pt x="250" y="145"/>
                  </a:cubicBezTo>
                  <a:cubicBezTo>
                    <a:pt x="250" y="135"/>
                    <a:pt x="241" y="135"/>
                    <a:pt x="232" y="135"/>
                  </a:cubicBezTo>
                  <a:lnTo>
                    <a:pt x="21" y="135"/>
                  </a:lnTo>
                  <a:cubicBezTo>
                    <a:pt x="27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1" y="20"/>
                    <a:pt x="250" y="20"/>
                    <a:pt x="250" y="10"/>
                  </a:cubicBezTo>
                  <a:cubicBezTo>
                    <a:pt x="250" y="0"/>
                    <a:pt x="241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5"/>
                    <a:pt x="68" y="290"/>
                    <a:pt x="153" y="290"/>
                  </a:cubicBezTo>
                  <a:lnTo>
                    <a:pt x="232" y="290"/>
                  </a:lnTo>
                  <a:cubicBezTo>
                    <a:pt x="241" y="290"/>
                    <a:pt x="250" y="290"/>
                    <a:pt x="250" y="280"/>
                  </a:cubicBezTo>
                  <a:cubicBezTo>
                    <a:pt x="250" y="270"/>
                    <a:pt x="241" y="270"/>
                    <a:pt x="232" y="270"/>
                  </a:cubicBezTo>
                  <a:lnTo>
                    <a:pt x="154" y="270"/>
                  </a:lnTo>
                  <a:cubicBezTo>
                    <a:pt x="84" y="270"/>
                    <a:pt x="27" y="222"/>
                    <a:pt x="21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260">
              <a:extLst>
                <a:ext uri="{FF2B5EF4-FFF2-40B4-BE49-F238E27FC236}">
                  <a16:creationId xmlns:a16="http://schemas.microsoft.com/office/drawing/2014/main" id="{BD779EB5-273A-4B3C-A1EB-31D27B87F503}"/>
                </a:ext>
              </a:extLst>
            </p:cNvPr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2952750" y="2540000"/>
              <a:ext cx="26988" cy="211138"/>
            </a:xfrm>
            <a:custGeom>
              <a:avLst/>
              <a:gdLst>
                <a:gd name="T0" fmla="*/ 68 w 68"/>
                <a:gd name="T1" fmla="*/ 498 h 498"/>
                <a:gd name="T2" fmla="*/ 68 w 68"/>
                <a:gd name="T3" fmla="*/ 478 h 498"/>
                <a:gd name="T4" fmla="*/ 20 w 68"/>
                <a:gd name="T5" fmla="*/ 478 h 498"/>
                <a:gd name="T6" fmla="*/ 20 w 68"/>
                <a:gd name="T7" fmla="*/ 20 h 498"/>
                <a:gd name="T8" fmla="*/ 68 w 68"/>
                <a:gd name="T9" fmla="*/ 20 h 498"/>
                <a:gd name="T10" fmla="*/ 68 w 68"/>
                <a:gd name="T11" fmla="*/ 0 h 498"/>
                <a:gd name="T12" fmla="*/ 0 w 68"/>
                <a:gd name="T13" fmla="*/ 0 h 498"/>
                <a:gd name="T14" fmla="*/ 0 w 68"/>
                <a:gd name="T15" fmla="*/ 498 h 498"/>
                <a:gd name="T16" fmla="*/ 68 w 68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8">
                  <a:moveTo>
                    <a:pt x="68" y="498"/>
                  </a:moveTo>
                  <a:lnTo>
                    <a:pt x="68" y="478"/>
                  </a:lnTo>
                  <a:lnTo>
                    <a:pt x="20" y="478"/>
                  </a:lnTo>
                  <a:lnTo>
                    <a:pt x="20" y="20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498"/>
                  </a:lnTo>
                  <a:lnTo>
                    <a:pt x="68" y="4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61">
              <a:extLst>
                <a:ext uri="{FF2B5EF4-FFF2-40B4-BE49-F238E27FC236}">
                  <a16:creationId xmlns:a16="http://schemas.microsoft.com/office/drawing/2014/main" id="{E5B9EB98-C409-455C-9DCE-24D38DC30867}"/>
                </a:ext>
              </a:extLst>
            </p:cNvPr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989263" y="2605088"/>
              <a:ext cx="101600" cy="96838"/>
            </a:xfrm>
            <a:custGeom>
              <a:avLst/>
              <a:gdLst>
                <a:gd name="T0" fmla="*/ 29 w 270"/>
                <a:gd name="T1" fmla="*/ 191 h 226"/>
                <a:gd name="T2" fmla="*/ 25 w 270"/>
                <a:gd name="T3" fmla="*/ 213 h 226"/>
                <a:gd name="T4" fmla="*/ 39 w 270"/>
                <a:gd name="T5" fmla="*/ 226 h 226"/>
                <a:gd name="T6" fmla="*/ 57 w 270"/>
                <a:gd name="T7" fmla="*/ 212 h 226"/>
                <a:gd name="T8" fmla="*/ 67 w 270"/>
                <a:gd name="T9" fmla="*/ 175 h 226"/>
                <a:gd name="T10" fmla="*/ 78 w 270"/>
                <a:gd name="T11" fmla="*/ 130 h 226"/>
                <a:gd name="T12" fmla="*/ 86 w 270"/>
                <a:gd name="T13" fmla="*/ 97 h 226"/>
                <a:gd name="T14" fmla="*/ 93 w 270"/>
                <a:gd name="T15" fmla="*/ 72 h 226"/>
                <a:gd name="T16" fmla="*/ 174 w 270"/>
                <a:gd name="T17" fmla="*/ 11 h 226"/>
                <a:gd name="T18" fmla="*/ 201 w 270"/>
                <a:gd name="T19" fmla="*/ 46 h 226"/>
                <a:gd name="T20" fmla="*/ 169 w 270"/>
                <a:gd name="T21" fmla="*/ 162 h 226"/>
                <a:gd name="T22" fmla="*/ 164 w 270"/>
                <a:gd name="T23" fmla="*/ 185 h 226"/>
                <a:gd name="T24" fmla="*/ 205 w 270"/>
                <a:gd name="T25" fmla="*/ 226 h 226"/>
                <a:gd name="T26" fmla="*/ 270 w 270"/>
                <a:gd name="T27" fmla="*/ 149 h 226"/>
                <a:gd name="T28" fmla="*/ 264 w 270"/>
                <a:gd name="T29" fmla="*/ 144 h 226"/>
                <a:gd name="T30" fmla="*/ 257 w 270"/>
                <a:gd name="T31" fmla="*/ 153 h 226"/>
                <a:gd name="T32" fmla="*/ 206 w 270"/>
                <a:gd name="T33" fmla="*/ 215 h 226"/>
                <a:gd name="T34" fmla="*/ 194 w 270"/>
                <a:gd name="T35" fmla="*/ 199 h 226"/>
                <a:gd name="T36" fmla="*/ 203 w 270"/>
                <a:gd name="T37" fmla="*/ 163 h 226"/>
                <a:gd name="T38" fmla="*/ 233 w 270"/>
                <a:gd name="T39" fmla="*/ 54 h 226"/>
                <a:gd name="T40" fmla="*/ 176 w 270"/>
                <a:gd name="T41" fmla="*/ 0 h 226"/>
                <a:gd name="T42" fmla="*/ 98 w 270"/>
                <a:gd name="T43" fmla="*/ 44 h 226"/>
                <a:gd name="T44" fmla="*/ 52 w 270"/>
                <a:gd name="T45" fmla="*/ 0 h 226"/>
                <a:gd name="T46" fmla="*/ 15 w 270"/>
                <a:gd name="T47" fmla="*/ 29 h 226"/>
                <a:gd name="T48" fmla="*/ 0 w 270"/>
                <a:gd name="T49" fmla="*/ 77 h 226"/>
                <a:gd name="T50" fmla="*/ 6 w 270"/>
                <a:gd name="T51" fmla="*/ 82 h 226"/>
                <a:gd name="T52" fmla="*/ 14 w 270"/>
                <a:gd name="T53" fmla="*/ 71 h 226"/>
                <a:gd name="T54" fmla="*/ 50 w 270"/>
                <a:gd name="T55" fmla="*/ 11 h 226"/>
                <a:gd name="T56" fmla="*/ 66 w 270"/>
                <a:gd name="T57" fmla="*/ 34 h 226"/>
                <a:gd name="T58" fmla="*/ 58 w 270"/>
                <a:gd name="T59" fmla="*/ 76 h 226"/>
                <a:gd name="T60" fmla="*/ 29 w 270"/>
                <a:gd name="T61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1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77"/>
                    <a:pt x="177" y="141"/>
                    <a:pt x="169" y="162"/>
                  </a:cubicBezTo>
                  <a:cubicBezTo>
                    <a:pt x="164" y="174"/>
                    <a:pt x="164" y="180"/>
                    <a:pt x="164" y="185"/>
                  </a:cubicBezTo>
                  <a:cubicBezTo>
                    <a:pt x="164" y="209"/>
                    <a:pt x="181" y="226"/>
                    <a:pt x="205" y="226"/>
                  </a:cubicBezTo>
                  <a:cubicBezTo>
                    <a:pt x="252" y="226"/>
                    <a:pt x="270" y="153"/>
                    <a:pt x="270" y="149"/>
                  </a:cubicBezTo>
                  <a:cubicBezTo>
                    <a:pt x="270" y="144"/>
                    <a:pt x="265" y="144"/>
                    <a:pt x="264" y="144"/>
                  </a:cubicBezTo>
                  <a:cubicBezTo>
                    <a:pt x="259" y="144"/>
                    <a:pt x="259" y="146"/>
                    <a:pt x="257" y="153"/>
                  </a:cubicBezTo>
                  <a:cubicBezTo>
                    <a:pt x="247" y="187"/>
                    <a:pt x="230" y="215"/>
                    <a:pt x="206" y="215"/>
                  </a:cubicBezTo>
                  <a:cubicBezTo>
                    <a:pt x="197" y="215"/>
                    <a:pt x="194" y="210"/>
                    <a:pt x="194" y="199"/>
                  </a:cubicBezTo>
                  <a:cubicBezTo>
                    <a:pt x="194" y="186"/>
                    <a:pt x="198" y="174"/>
                    <a:pt x="203" y="163"/>
                  </a:cubicBezTo>
                  <a:cubicBezTo>
                    <a:pt x="212" y="137"/>
                    <a:pt x="233" y="82"/>
                    <a:pt x="233" y="54"/>
                  </a:cubicBezTo>
                  <a:cubicBezTo>
                    <a:pt x="233" y="20"/>
                    <a:pt x="212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6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7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2" y="11"/>
                    <a:pt x="50" y="11"/>
                  </a:cubicBezTo>
                  <a:cubicBezTo>
                    <a:pt x="60" y="11"/>
                    <a:pt x="66" y="18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262">
              <a:extLst>
                <a:ext uri="{FF2B5EF4-FFF2-40B4-BE49-F238E27FC236}">
                  <a16:creationId xmlns:a16="http://schemas.microsoft.com/office/drawing/2014/main" id="{37C593B2-A96A-41BE-A840-893E11BAD546}"/>
                </a:ext>
              </a:extLst>
            </p:cNvPr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3100388" y="2540000"/>
              <a:ext cx="26988" cy="211138"/>
            </a:xfrm>
            <a:custGeom>
              <a:avLst/>
              <a:gdLst>
                <a:gd name="T0" fmla="*/ 69 w 69"/>
                <a:gd name="T1" fmla="*/ 0 h 498"/>
                <a:gd name="T2" fmla="*/ 0 w 69"/>
                <a:gd name="T3" fmla="*/ 0 h 498"/>
                <a:gd name="T4" fmla="*/ 0 w 69"/>
                <a:gd name="T5" fmla="*/ 20 h 498"/>
                <a:gd name="T6" fmla="*/ 49 w 69"/>
                <a:gd name="T7" fmla="*/ 20 h 498"/>
                <a:gd name="T8" fmla="*/ 49 w 69"/>
                <a:gd name="T9" fmla="*/ 478 h 498"/>
                <a:gd name="T10" fmla="*/ 0 w 69"/>
                <a:gd name="T11" fmla="*/ 478 h 498"/>
                <a:gd name="T12" fmla="*/ 0 w 69"/>
                <a:gd name="T13" fmla="*/ 498 h 498"/>
                <a:gd name="T14" fmla="*/ 69 w 69"/>
                <a:gd name="T15" fmla="*/ 498 h 498"/>
                <a:gd name="T16" fmla="*/ 69 w 69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98">
                  <a:moveTo>
                    <a:pt x="69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9" y="20"/>
                  </a:lnTo>
                  <a:lnTo>
                    <a:pt x="49" y="478"/>
                  </a:lnTo>
                  <a:lnTo>
                    <a:pt x="0" y="478"/>
                  </a:lnTo>
                  <a:lnTo>
                    <a:pt x="0" y="498"/>
                  </a:lnTo>
                  <a:lnTo>
                    <a:pt x="69" y="498"/>
                  </a:lnTo>
                  <a:lnTo>
                    <a:pt x="6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47C786A-89DD-4AD7-A9AA-4CEA00AD0D33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626763" y="2196673"/>
            <a:ext cx="356788" cy="215339"/>
            <a:chOff x="2540000" y="2538412"/>
            <a:chExt cx="268288" cy="161925"/>
          </a:xfrm>
        </p:grpSpPr>
        <p:sp>
          <p:nvSpPr>
            <p:cNvPr id="341" name="Freeform 269">
              <a:extLst>
                <a:ext uri="{FF2B5EF4-FFF2-40B4-BE49-F238E27FC236}">
                  <a16:creationId xmlns:a16="http://schemas.microsoft.com/office/drawing/2014/main" id="{86C616C0-9ED7-4C61-A240-813727390B5C}"/>
                </a:ext>
              </a:extLst>
            </p:cNvPr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2540000" y="2586037"/>
              <a:ext cx="79375" cy="114300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3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9 h 226"/>
                <a:gd name="T20" fmla="*/ 46 w 183"/>
                <a:gd name="T21" fmla="*/ 162 h 226"/>
                <a:gd name="T22" fmla="*/ 28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6" y="215"/>
                    <a:pt x="15" y="189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5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3"/>
                  </a:cubicBezTo>
                  <a:cubicBezTo>
                    <a:pt x="171" y="125"/>
                    <a:pt x="162" y="113"/>
                    <a:pt x="156" y="107"/>
                  </a:cubicBezTo>
                  <a:cubicBezTo>
                    <a:pt x="142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Oval 270">
              <a:extLst>
                <a:ext uri="{FF2B5EF4-FFF2-40B4-BE49-F238E27FC236}">
                  <a16:creationId xmlns:a16="http://schemas.microsoft.com/office/drawing/2014/main" id="{D28F93F0-8971-4542-983C-284F465BC1B7}"/>
                </a:ext>
              </a:extLst>
            </p:cNvPr>
            <p:cNvSpPr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2647950" y="2671762"/>
              <a:ext cx="22225" cy="2698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271">
              <a:extLst>
                <a:ext uri="{FF2B5EF4-FFF2-40B4-BE49-F238E27FC236}">
                  <a16:creationId xmlns:a16="http://schemas.microsoft.com/office/drawing/2014/main" id="{4BADACC6-CC9C-4DF0-8F74-8AB89AA1852E}"/>
                </a:ext>
              </a:extLst>
            </p:cNvPr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2693988" y="2538412"/>
              <a:ext cx="66675" cy="161925"/>
            </a:xfrm>
            <a:custGeom>
              <a:avLst/>
              <a:gdLst>
                <a:gd name="T0" fmla="*/ 91 w 153"/>
                <a:gd name="T1" fmla="*/ 114 h 319"/>
                <a:gd name="T2" fmla="*/ 138 w 153"/>
                <a:gd name="T3" fmla="*/ 114 h 319"/>
                <a:gd name="T4" fmla="*/ 153 w 153"/>
                <a:gd name="T5" fmla="*/ 104 h 319"/>
                <a:gd name="T6" fmla="*/ 139 w 153"/>
                <a:gd name="T7" fmla="*/ 98 h 319"/>
                <a:gd name="T8" fmla="*/ 95 w 153"/>
                <a:gd name="T9" fmla="*/ 98 h 319"/>
                <a:gd name="T10" fmla="*/ 116 w 153"/>
                <a:gd name="T11" fmla="*/ 14 h 319"/>
                <a:gd name="T12" fmla="*/ 101 w 153"/>
                <a:gd name="T13" fmla="*/ 0 h 319"/>
                <a:gd name="T14" fmla="*/ 81 w 153"/>
                <a:gd name="T15" fmla="*/ 18 h 319"/>
                <a:gd name="T16" fmla="*/ 62 w 153"/>
                <a:gd name="T17" fmla="*/ 98 h 319"/>
                <a:gd name="T18" fmla="*/ 15 w 153"/>
                <a:gd name="T19" fmla="*/ 98 h 319"/>
                <a:gd name="T20" fmla="*/ 0 w 153"/>
                <a:gd name="T21" fmla="*/ 108 h 319"/>
                <a:gd name="T22" fmla="*/ 14 w 153"/>
                <a:gd name="T23" fmla="*/ 114 h 319"/>
                <a:gd name="T24" fmla="*/ 58 w 153"/>
                <a:gd name="T25" fmla="*/ 114 h 319"/>
                <a:gd name="T26" fmla="*/ 20 w 153"/>
                <a:gd name="T27" fmla="*/ 273 h 319"/>
                <a:gd name="T28" fmla="*/ 66 w 153"/>
                <a:gd name="T29" fmla="*/ 319 h 319"/>
                <a:gd name="T30" fmla="*/ 145 w 153"/>
                <a:gd name="T31" fmla="*/ 242 h 319"/>
                <a:gd name="T32" fmla="*/ 139 w 153"/>
                <a:gd name="T33" fmla="*/ 237 h 319"/>
                <a:gd name="T34" fmla="*/ 132 w 153"/>
                <a:gd name="T35" fmla="*/ 244 h 319"/>
                <a:gd name="T36" fmla="*/ 67 w 153"/>
                <a:gd name="T37" fmla="*/ 308 h 319"/>
                <a:gd name="T38" fmla="*/ 51 w 153"/>
                <a:gd name="T39" fmla="*/ 285 h 319"/>
                <a:gd name="T40" fmla="*/ 54 w 153"/>
                <a:gd name="T41" fmla="*/ 261 h 319"/>
                <a:gd name="T42" fmla="*/ 91 w 153"/>
                <a:gd name="T43" fmla="*/ 1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9">
                  <a:moveTo>
                    <a:pt x="91" y="114"/>
                  </a:moveTo>
                  <a:lnTo>
                    <a:pt x="138" y="114"/>
                  </a:lnTo>
                  <a:cubicBezTo>
                    <a:pt x="148" y="114"/>
                    <a:pt x="153" y="114"/>
                    <a:pt x="153" y="104"/>
                  </a:cubicBezTo>
                  <a:cubicBezTo>
                    <a:pt x="153" y="98"/>
                    <a:pt x="148" y="98"/>
                    <a:pt x="139" y="98"/>
                  </a:cubicBezTo>
                  <a:lnTo>
                    <a:pt x="95" y="98"/>
                  </a:lnTo>
                  <a:cubicBezTo>
                    <a:pt x="113" y="27"/>
                    <a:pt x="116" y="17"/>
                    <a:pt x="116" y="14"/>
                  </a:cubicBezTo>
                  <a:cubicBezTo>
                    <a:pt x="116" y="5"/>
                    <a:pt x="110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8"/>
                  </a:lnTo>
                  <a:lnTo>
                    <a:pt x="15" y="98"/>
                  </a:lnTo>
                  <a:cubicBezTo>
                    <a:pt x="5" y="98"/>
                    <a:pt x="0" y="98"/>
                    <a:pt x="0" y="108"/>
                  </a:cubicBezTo>
                  <a:cubicBezTo>
                    <a:pt x="0" y="114"/>
                    <a:pt x="4" y="114"/>
                    <a:pt x="14" y="114"/>
                  </a:cubicBezTo>
                  <a:lnTo>
                    <a:pt x="58" y="114"/>
                  </a:lnTo>
                  <a:cubicBezTo>
                    <a:pt x="22" y="256"/>
                    <a:pt x="20" y="264"/>
                    <a:pt x="20" y="273"/>
                  </a:cubicBezTo>
                  <a:cubicBezTo>
                    <a:pt x="20" y="300"/>
                    <a:pt x="39" y="319"/>
                    <a:pt x="66" y="319"/>
                  </a:cubicBezTo>
                  <a:cubicBezTo>
                    <a:pt x="117" y="319"/>
                    <a:pt x="145" y="246"/>
                    <a:pt x="145" y="242"/>
                  </a:cubicBezTo>
                  <a:cubicBezTo>
                    <a:pt x="145" y="237"/>
                    <a:pt x="141" y="237"/>
                    <a:pt x="139" y="237"/>
                  </a:cubicBezTo>
                  <a:cubicBezTo>
                    <a:pt x="135" y="237"/>
                    <a:pt x="134" y="239"/>
                    <a:pt x="132" y="244"/>
                  </a:cubicBezTo>
                  <a:cubicBezTo>
                    <a:pt x="110" y="296"/>
                    <a:pt x="84" y="308"/>
                    <a:pt x="67" y="308"/>
                  </a:cubicBezTo>
                  <a:cubicBezTo>
                    <a:pt x="56" y="308"/>
                    <a:pt x="51" y="302"/>
                    <a:pt x="51" y="285"/>
                  </a:cubicBezTo>
                  <a:cubicBezTo>
                    <a:pt x="51" y="273"/>
                    <a:pt x="52" y="270"/>
                    <a:pt x="54" y="261"/>
                  </a:cubicBezTo>
                  <a:lnTo>
                    <a:pt x="91" y="11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Oval 272">
              <a:extLst>
                <a:ext uri="{FF2B5EF4-FFF2-40B4-BE49-F238E27FC236}">
                  <a16:creationId xmlns:a16="http://schemas.microsoft.com/office/drawing/2014/main" id="{F60D81CF-D911-4514-BE44-1FF72261E6F6}"/>
                </a:ext>
              </a:extLst>
            </p:cNvPr>
            <p:cNvSpPr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784475" y="2671762"/>
              <a:ext cx="23813" cy="2698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35C9267B-37DB-47AD-BD5C-E42916719C50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9134763" y="2179789"/>
            <a:ext cx="703018" cy="295564"/>
            <a:chOff x="2540000" y="2540000"/>
            <a:chExt cx="528638" cy="222251"/>
          </a:xfrm>
        </p:grpSpPr>
        <p:sp>
          <p:nvSpPr>
            <p:cNvPr id="346" name="Freeform 279">
              <a:extLst>
                <a:ext uri="{FF2B5EF4-FFF2-40B4-BE49-F238E27FC236}">
                  <a16:creationId xmlns:a16="http://schemas.microsoft.com/office/drawing/2014/main" id="{ADE60B7C-E1D9-45D8-829A-B71C01D226D9}"/>
                </a:ext>
              </a:extLst>
            </p:cNvPr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2540000" y="2608263"/>
              <a:ext cx="76200" cy="98425"/>
            </a:xfrm>
            <a:custGeom>
              <a:avLst/>
              <a:gdLst>
                <a:gd name="T0" fmla="*/ 177 w 194"/>
                <a:gd name="T1" fmla="*/ 31 h 226"/>
                <a:gd name="T2" fmla="*/ 156 w 194"/>
                <a:gd name="T3" fmla="*/ 38 h 226"/>
                <a:gd name="T4" fmla="*/ 147 w 194"/>
                <a:gd name="T5" fmla="*/ 57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6" y="38"/>
                  </a:cubicBezTo>
                  <a:cubicBezTo>
                    <a:pt x="148" y="45"/>
                    <a:pt x="147" y="54"/>
                    <a:pt x="147" y="57"/>
                  </a:cubicBezTo>
                  <a:cubicBezTo>
                    <a:pt x="147" y="69"/>
                    <a:pt x="156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3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2"/>
                    <a:pt x="107" y="11"/>
                    <a:pt x="135" y="11"/>
                  </a:cubicBezTo>
                  <a:cubicBezTo>
                    <a:pt x="152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280">
              <a:extLst>
                <a:ext uri="{FF2B5EF4-FFF2-40B4-BE49-F238E27FC236}">
                  <a16:creationId xmlns:a16="http://schemas.microsoft.com/office/drawing/2014/main" id="{F99E0A75-7F8A-4575-B093-71BF8E28593A}"/>
                </a:ext>
              </a:extLst>
            </p:cNvPr>
            <p:cNvSpPr>
              <a:spLocks noEditPoints="1"/>
            </p:cNvSpPr>
            <p:nvPr>
              <p:custDataLst>
                <p:tags r:id="rId235"/>
              </p:custDataLst>
            </p:nvPr>
          </p:nvSpPr>
          <p:spPr bwMode="auto">
            <a:xfrm>
              <a:off x="2622550" y="2635250"/>
              <a:ext cx="41275" cy="103188"/>
            </a:xfrm>
            <a:custGeom>
              <a:avLst/>
              <a:gdLst>
                <a:gd name="T0" fmla="*/ 97 w 106"/>
                <a:gd name="T1" fmla="*/ 13 h 235"/>
                <a:gd name="T2" fmla="*/ 83 w 106"/>
                <a:gd name="T3" fmla="*/ 0 h 235"/>
                <a:gd name="T4" fmla="*/ 63 w 106"/>
                <a:gd name="T5" fmla="*/ 19 h 235"/>
                <a:gd name="T6" fmla="*/ 77 w 106"/>
                <a:gd name="T7" fmla="*/ 32 h 235"/>
                <a:gd name="T8" fmla="*/ 97 w 106"/>
                <a:gd name="T9" fmla="*/ 13 h 235"/>
                <a:gd name="T10" fmla="*/ 26 w 106"/>
                <a:gd name="T11" fmla="*/ 190 h 235"/>
                <a:gd name="T12" fmla="*/ 22 w 106"/>
                <a:gd name="T13" fmla="*/ 205 h 235"/>
                <a:gd name="T14" fmla="*/ 55 w 106"/>
                <a:gd name="T15" fmla="*/ 235 h 235"/>
                <a:gd name="T16" fmla="*/ 106 w 106"/>
                <a:gd name="T17" fmla="*/ 181 h 235"/>
                <a:gd name="T18" fmla="*/ 100 w 106"/>
                <a:gd name="T19" fmla="*/ 177 h 235"/>
                <a:gd name="T20" fmla="*/ 94 w 106"/>
                <a:gd name="T21" fmla="*/ 183 h 235"/>
                <a:gd name="T22" fmla="*/ 57 w 106"/>
                <a:gd name="T23" fmla="*/ 225 h 235"/>
                <a:gd name="T24" fmla="*/ 48 w 106"/>
                <a:gd name="T25" fmla="*/ 213 h 235"/>
                <a:gd name="T26" fmla="*/ 53 w 106"/>
                <a:gd name="T27" fmla="*/ 190 h 235"/>
                <a:gd name="T28" fmla="*/ 65 w 106"/>
                <a:gd name="T29" fmla="*/ 163 h 235"/>
                <a:gd name="T30" fmla="*/ 82 w 106"/>
                <a:gd name="T31" fmla="*/ 118 h 235"/>
                <a:gd name="T32" fmla="*/ 84 w 106"/>
                <a:gd name="T33" fmla="*/ 107 h 235"/>
                <a:gd name="T34" fmla="*/ 51 w 106"/>
                <a:gd name="T35" fmla="*/ 77 h 235"/>
                <a:gd name="T36" fmla="*/ 0 w 106"/>
                <a:gd name="T37" fmla="*/ 131 h 235"/>
                <a:gd name="T38" fmla="*/ 6 w 106"/>
                <a:gd name="T39" fmla="*/ 135 h 235"/>
                <a:gd name="T40" fmla="*/ 12 w 106"/>
                <a:gd name="T41" fmla="*/ 130 h 235"/>
                <a:gd name="T42" fmla="*/ 50 w 106"/>
                <a:gd name="T43" fmla="*/ 87 h 235"/>
                <a:gd name="T44" fmla="*/ 58 w 106"/>
                <a:gd name="T45" fmla="*/ 99 h 235"/>
                <a:gd name="T46" fmla="*/ 47 w 106"/>
                <a:gd name="T47" fmla="*/ 134 h 235"/>
                <a:gd name="T48" fmla="*/ 26 w 106"/>
                <a:gd name="T49" fmla="*/ 19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3"/>
                  </a:moveTo>
                  <a:cubicBezTo>
                    <a:pt x="97" y="8"/>
                    <a:pt x="92" y="0"/>
                    <a:pt x="83" y="0"/>
                  </a:cubicBezTo>
                  <a:cubicBezTo>
                    <a:pt x="73" y="0"/>
                    <a:pt x="63" y="9"/>
                    <a:pt x="63" y="19"/>
                  </a:cubicBezTo>
                  <a:cubicBezTo>
                    <a:pt x="63" y="25"/>
                    <a:pt x="68" y="32"/>
                    <a:pt x="77" y="32"/>
                  </a:cubicBezTo>
                  <a:cubicBezTo>
                    <a:pt x="87" y="32"/>
                    <a:pt x="97" y="23"/>
                    <a:pt x="97" y="13"/>
                  </a:cubicBezTo>
                  <a:close/>
                  <a:moveTo>
                    <a:pt x="26" y="190"/>
                  </a:moveTo>
                  <a:cubicBezTo>
                    <a:pt x="24" y="195"/>
                    <a:pt x="22" y="199"/>
                    <a:pt x="22" y="205"/>
                  </a:cubicBezTo>
                  <a:cubicBezTo>
                    <a:pt x="22" y="222"/>
                    <a:pt x="36" y="235"/>
                    <a:pt x="55" y="235"/>
                  </a:cubicBezTo>
                  <a:cubicBezTo>
                    <a:pt x="90" y="235"/>
                    <a:pt x="106" y="187"/>
                    <a:pt x="106" y="181"/>
                  </a:cubicBezTo>
                  <a:cubicBezTo>
                    <a:pt x="106" y="177"/>
                    <a:pt x="101" y="177"/>
                    <a:pt x="100" y="177"/>
                  </a:cubicBezTo>
                  <a:cubicBezTo>
                    <a:pt x="95" y="177"/>
                    <a:pt x="95" y="179"/>
                    <a:pt x="94" y="183"/>
                  </a:cubicBezTo>
                  <a:cubicBezTo>
                    <a:pt x="85" y="211"/>
                    <a:pt x="70" y="225"/>
                    <a:pt x="57" y="225"/>
                  </a:cubicBezTo>
                  <a:cubicBezTo>
                    <a:pt x="50" y="225"/>
                    <a:pt x="48" y="220"/>
                    <a:pt x="48" y="213"/>
                  </a:cubicBezTo>
                  <a:cubicBezTo>
                    <a:pt x="48" y="205"/>
                    <a:pt x="50" y="198"/>
                    <a:pt x="53" y="190"/>
                  </a:cubicBezTo>
                  <a:cubicBezTo>
                    <a:pt x="57" y="181"/>
                    <a:pt x="61" y="172"/>
                    <a:pt x="65" y="163"/>
                  </a:cubicBezTo>
                  <a:cubicBezTo>
                    <a:pt x="68" y="154"/>
                    <a:pt x="80" y="122"/>
                    <a:pt x="82" y="118"/>
                  </a:cubicBezTo>
                  <a:cubicBezTo>
                    <a:pt x="83" y="115"/>
                    <a:pt x="84" y="111"/>
                    <a:pt x="84" y="107"/>
                  </a:cubicBezTo>
                  <a:cubicBezTo>
                    <a:pt x="84" y="91"/>
                    <a:pt x="70" y="77"/>
                    <a:pt x="51" y="77"/>
                  </a:cubicBezTo>
                  <a:cubicBezTo>
                    <a:pt x="16" y="77"/>
                    <a:pt x="0" y="125"/>
                    <a:pt x="0" y="131"/>
                  </a:cubicBezTo>
                  <a:cubicBezTo>
                    <a:pt x="0" y="135"/>
                    <a:pt x="5" y="135"/>
                    <a:pt x="6" y="135"/>
                  </a:cubicBezTo>
                  <a:cubicBezTo>
                    <a:pt x="11" y="135"/>
                    <a:pt x="11" y="134"/>
                    <a:pt x="12" y="130"/>
                  </a:cubicBezTo>
                  <a:cubicBezTo>
                    <a:pt x="21" y="100"/>
                    <a:pt x="37" y="87"/>
                    <a:pt x="50" y="87"/>
                  </a:cubicBezTo>
                  <a:cubicBezTo>
                    <a:pt x="55" y="87"/>
                    <a:pt x="58" y="90"/>
                    <a:pt x="58" y="99"/>
                  </a:cubicBezTo>
                  <a:cubicBezTo>
                    <a:pt x="58" y="107"/>
                    <a:pt x="56" y="113"/>
                    <a:pt x="47" y="134"/>
                  </a:cubicBezTo>
                  <a:lnTo>
                    <a:pt x="26" y="19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281">
              <a:extLst>
                <a:ext uri="{FF2B5EF4-FFF2-40B4-BE49-F238E27FC236}">
                  <a16:creationId xmlns:a16="http://schemas.microsoft.com/office/drawing/2014/main" id="{E96669A8-D5B1-488F-B007-CE0B235D379A}"/>
                </a:ext>
              </a:extLst>
            </p:cNvPr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2760663" y="2547938"/>
              <a:ext cx="96838" cy="203200"/>
            </a:xfrm>
            <a:custGeom>
              <a:avLst/>
              <a:gdLst>
                <a:gd name="T0" fmla="*/ 245 w 249"/>
                <a:gd name="T1" fmla="*/ 20 h 465"/>
                <a:gd name="T2" fmla="*/ 249 w 249"/>
                <a:gd name="T3" fmla="*/ 10 h 465"/>
                <a:gd name="T4" fmla="*/ 239 w 249"/>
                <a:gd name="T5" fmla="*/ 0 h 465"/>
                <a:gd name="T6" fmla="*/ 228 w 249"/>
                <a:gd name="T7" fmla="*/ 10 h 465"/>
                <a:gd name="T8" fmla="*/ 4 w 249"/>
                <a:gd name="T9" fmla="*/ 446 h 465"/>
                <a:gd name="T10" fmla="*/ 0 w 249"/>
                <a:gd name="T11" fmla="*/ 455 h 465"/>
                <a:gd name="T12" fmla="*/ 10 w 249"/>
                <a:gd name="T13" fmla="*/ 465 h 465"/>
                <a:gd name="T14" fmla="*/ 21 w 249"/>
                <a:gd name="T15" fmla="*/ 455 h 465"/>
                <a:gd name="T16" fmla="*/ 245 w 249"/>
                <a:gd name="T17" fmla="*/ 2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5">
                  <a:moveTo>
                    <a:pt x="245" y="20"/>
                  </a:moveTo>
                  <a:cubicBezTo>
                    <a:pt x="249" y="13"/>
                    <a:pt x="249" y="12"/>
                    <a:pt x="249" y="10"/>
                  </a:cubicBezTo>
                  <a:cubicBezTo>
                    <a:pt x="249" y="7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6"/>
                  </a:lnTo>
                  <a:cubicBezTo>
                    <a:pt x="0" y="453"/>
                    <a:pt x="0" y="454"/>
                    <a:pt x="0" y="455"/>
                  </a:cubicBezTo>
                  <a:cubicBezTo>
                    <a:pt x="0" y="459"/>
                    <a:pt x="4" y="465"/>
                    <a:pt x="10" y="465"/>
                  </a:cubicBezTo>
                  <a:cubicBezTo>
                    <a:pt x="16" y="465"/>
                    <a:pt x="18" y="462"/>
                    <a:pt x="21" y="455"/>
                  </a:cubicBezTo>
                  <a:lnTo>
                    <a:pt x="245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282">
              <a:extLst>
                <a:ext uri="{FF2B5EF4-FFF2-40B4-BE49-F238E27FC236}">
                  <a16:creationId xmlns:a16="http://schemas.microsoft.com/office/drawing/2014/main" id="{C69AA7B1-8DFF-4051-9BDA-C6E48811B612}"/>
                </a:ext>
              </a:extLst>
            </p:cNvPr>
            <p:cNvSpPr>
              <a:spLocks noEditPoints="1"/>
            </p:cNvSpPr>
            <p:nvPr>
              <p:custDataLst>
                <p:tags r:id="rId237"/>
              </p:custDataLst>
            </p:nvPr>
          </p:nvSpPr>
          <p:spPr bwMode="auto">
            <a:xfrm>
              <a:off x="2744788" y="2624138"/>
              <a:ext cx="128588" cy="5080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83">
              <a:extLst>
                <a:ext uri="{FF2B5EF4-FFF2-40B4-BE49-F238E27FC236}">
                  <a16:creationId xmlns:a16="http://schemas.microsoft.com/office/drawing/2014/main" id="{3417C0B2-E820-4D55-9E78-D388CF3220F7}"/>
                </a:ext>
              </a:extLst>
            </p:cNvPr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2944813" y="2608263"/>
              <a:ext cx="76200" cy="984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4"/>
                    <a:pt x="146" y="57"/>
                  </a:cubicBezTo>
                  <a:cubicBezTo>
                    <a:pt x="146" y="69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2"/>
                    <a:pt x="107" y="11"/>
                    <a:pt x="134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284">
              <a:extLst>
                <a:ext uri="{FF2B5EF4-FFF2-40B4-BE49-F238E27FC236}">
                  <a16:creationId xmlns:a16="http://schemas.microsoft.com/office/drawing/2014/main" id="{F8AD96DA-7BC9-4737-9092-3DDC56F94E2E}"/>
                </a:ext>
              </a:extLst>
            </p:cNvPr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3027363" y="2540000"/>
              <a:ext cx="34925" cy="79375"/>
            </a:xfrm>
            <a:custGeom>
              <a:avLst/>
              <a:gdLst>
                <a:gd name="T0" fmla="*/ 85 w 88"/>
                <a:gd name="T1" fmla="*/ 30 h 180"/>
                <a:gd name="T2" fmla="*/ 88 w 88"/>
                <a:gd name="T3" fmla="*/ 19 h 180"/>
                <a:gd name="T4" fmla="*/ 67 w 88"/>
                <a:gd name="T5" fmla="*/ 0 h 180"/>
                <a:gd name="T6" fmla="*/ 48 w 88"/>
                <a:gd name="T7" fmla="*/ 16 h 180"/>
                <a:gd name="T8" fmla="*/ 2 w 88"/>
                <a:gd name="T9" fmla="*/ 167 h 180"/>
                <a:gd name="T10" fmla="*/ 0 w 88"/>
                <a:gd name="T11" fmla="*/ 173 h 180"/>
                <a:gd name="T12" fmla="*/ 14 w 88"/>
                <a:gd name="T13" fmla="*/ 180 h 180"/>
                <a:gd name="T14" fmla="*/ 19 w 88"/>
                <a:gd name="T15" fmla="*/ 174 h 180"/>
                <a:gd name="T16" fmla="*/ 85 w 88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0">
                  <a:moveTo>
                    <a:pt x="85" y="30"/>
                  </a:moveTo>
                  <a:cubicBezTo>
                    <a:pt x="87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0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2"/>
                    <a:pt x="0" y="173"/>
                  </a:cubicBezTo>
                  <a:cubicBezTo>
                    <a:pt x="0" y="177"/>
                    <a:pt x="11" y="180"/>
                    <a:pt x="14" y="180"/>
                  </a:cubicBezTo>
                  <a:cubicBezTo>
                    <a:pt x="16" y="180"/>
                    <a:pt x="17" y="180"/>
                    <a:pt x="19" y="174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285">
              <a:extLst>
                <a:ext uri="{FF2B5EF4-FFF2-40B4-BE49-F238E27FC236}">
                  <a16:creationId xmlns:a16="http://schemas.microsoft.com/office/drawing/2014/main" id="{C15CF681-FDCB-4B10-8049-D61C6DEF882E}"/>
                </a:ext>
              </a:extLst>
            </p:cNvPr>
            <p:cNvSpPr>
              <a:spLocks noEditPoints="1"/>
            </p:cNvSpPr>
            <p:nvPr>
              <p:custDataLst>
                <p:tags r:id="rId240"/>
              </p:custDataLst>
            </p:nvPr>
          </p:nvSpPr>
          <p:spPr bwMode="auto">
            <a:xfrm>
              <a:off x="3027363" y="2659063"/>
              <a:ext cx="41275" cy="103188"/>
            </a:xfrm>
            <a:custGeom>
              <a:avLst/>
              <a:gdLst>
                <a:gd name="T0" fmla="*/ 97 w 106"/>
                <a:gd name="T1" fmla="*/ 13 h 235"/>
                <a:gd name="T2" fmla="*/ 83 w 106"/>
                <a:gd name="T3" fmla="*/ 0 h 235"/>
                <a:gd name="T4" fmla="*/ 63 w 106"/>
                <a:gd name="T5" fmla="*/ 19 h 235"/>
                <a:gd name="T6" fmla="*/ 77 w 106"/>
                <a:gd name="T7" fmla="*/ 32 h 235"/>
                <a:gd name="T8" fmla="*/ 97 w 106"/>
                <a:gd name="T9" fmla="*/ 13 h 235"/>
                <a:gd name="T10" fmla="*/ 25 w 106"/>
                <a:gd name="T11" fmla="*/ 191 h 235"/>
                <a:gd name="T12" fmla="*/ 22 w 106"/>
                <a:gd name="T13" fmla="*/ 205 h 235"/>
                <a:gd name="T14" fmla="*/ 55 w 106"/>
                <a:gd name="T15" fmla="*/ 235 h 235"/>
                <a:gd name="T16" fmla="*/ 106 w 106"/>
                <a:gd name="T17" fmla="*/ 181 h 235"/>
                <a:gd name="T18" fmla="*/ 100 w 106"/>
                <a:gd name="T19" fmla="*/ 177 h 235"/>
                <a:gd name="T20" fmla="*/ 93 w 106"/>
                <a:gd name="T21" fmla="*/ 183 h 235"/>
                <a:gd name="T22" fmla="*/ 56 w 106"/>
                <a:gd name="T23" fmla="*/ 225 h 235"/>
                <a:gd name="T24" fmla="*/ 48 w 106"/>
                <a:gd name="T25" fmla="*/ 213 h 235"/>
                <a:gd name="T26" fmla="*/ 53 w 106"/>
                <a:gd name="T27" fmla="*/ 191 h 235"/>
                <a:gd name="T28" fmla="*/ 64 w 106"/>
                <a:gd name="T29" fmla="*/ 163 h 235"/>
                <a:gd name="T30" fmla="*/ 82 w 106"/>
                <a:gd name="T31" fmla="*/ 118 h 235"/>
                <a:gd name="T32" fmla="*/ 84 w 106"/>
                <a:gd name="T33" fmla="*/ 107 h 235"/>
                <a:gd name="T34" fmla="*/ 51 w 106"/>
                <a:gd name="T35" fmla="*/ 78 h 235"/>
                <a:gd name="T36" fmla="*/ 0 w 106"/>
                <a:gd name="T37" fmla="*/ 131 h 235"/>
                <a:gd name="T38" fmla="*/ 6 w 106"/>
                <a:gd name="T39" fmla="*/ 135 h 235"/>
                <a:gd name="T40" fmla="*/ 12 w 106"/>
                <a:gd name="T41" fmla="*/ 130 h 235"/>
                <a:gd name="T42" fmla="*/ 49 w 106"/>
                <a:gd name="T43" fmla="*/ 87 h 235"/>
                <a:gd name="T44" fmla="*/ 58 w 106"/>
                <a:gd name="T45" fmla="*/ 99 h 235"/>
                <a:gd name="T46" fmla="*/ 47 w 106"/>
                <a:gd name="T47" fmla="*/ 134 h 235"/>
                <a:gd name="T48" fmla="*/ 25 w 106"/>
                <a:gd name="T49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3"/>
                  </a:moveTo>
                  <a:cubicBezTo>
                    <a:pt x="97" y="8"/>
                    <a:pt x="92" y="0"/>
                    <a:pt x="83" y="0"/>
                  </a:cubicBezTo>
                  <a:cubicBezTo>
                    <a:pt x="73" y="0"/>
                    <a:pt x="63" y="9"/>
                    <a:pt x="63" y="19"/>
                  </a:cubicBezTo>
                  <a:cubicBezTo>
                    <a:pt x="63" y="25"/>
                    <a:pt x="68" y="32"/>
                    <a:pt x="77" y="32"/>
                  </a:cubicBezTo>
                  <a:cubicBezTo>
                    <a:pt x="87" y="32"/>
                    <a:pt x="97" y="23"/>
                    <a:pt x="97" y="13"/>
                  </a:cubicBezTo>
                  <a:close/>
                  <a:moveTo>
                    <a:pt x="25" y="191"/>
                  </a:moveTo>
                  <a:cubicBezTo>
                    <a:pt x="24" y="195"/>
                    <a:pt x="22" y="199"/>
                    <a:pt x="22" y="205"/>
                  </a:cubicBezTo>
                  <a:cubicBezTo>
                    <a:pt x="22" y="222"/>
                    <a:pt x="36" y="235"/>
                    <a:pt x="55" y="235"/>
                  </a:cubicBezTo>
                  <a:cubicBezTo>
                    <a:pt x="90" y="235"/>
                    <a:pt x="106" y="187"/>
                    <a:pt x="106" y="181"/>
                  </a:cubicBezTo>
                  <a:cubicBezTo>
                    <a:pt x="106" y="177"/>
                    <a:pt x="101" y="177"/>
                    <a:pt x="100" y="177"/>
                  </a:cubicBezTo>
                  <a:cubicBezTo>
                    <a:pt x="95" y="177"/>
                    <a:pt x="95" y="179"/>
                    <a:pt x="93" y="183"/>
                  </a:cubicBezTo>
                  <a:cubicBezTo>
                    <a:pt x="85" y="211"/>
                    <a:pt x="70" y="225"/>
                    <a:pt x="56" y="225"/>
                  </a:cubicBezTo>
                  <a:cubicBezTo>
                    <a:pt x="49" y="225"/>
                    <a:pt x="48" y="221"/>
                    <a:pt x="48" y="213"/>
                  </a:cubicBezTo>
                  <a:cubicBezTo>
                    <a:pt x="48" y="205"/>
                    <a:pt x="50" y="198"/>
                    <a:pt x="53" y="191"/>
                  </a:cubicBezTo>
                  <a:cubicBezTo>
                    <a:pt x="57" y="181"/>
                    <a:pt x="61" y="172"/>
                    <a:pt x="64" y="163"/>
                  </a:cubicBezTo>
                  <a:cubicBezTo>
                    <a:pt x="68" y="154"/>
                    <a:pt x="80" y="123"/>
                    <a:pt x="82" y="118"/>
                  </a:cubicBezTo>
                  <a:cubicBezTo>
                    <a:pt x="83" y="115"/>
                    <a:pt x="84" y="111"/>
                    <a:pt x="84" y="107"/>
                  </a:cubicBezTo>
                  <a:cubicBezTo>
                    <a:pt x="84" y="91"/>
                    <a:pt x="70" y="78"/>
                    <a:pt x="51" y="78"/>
                  </a:cubicBezTo>
                  <a:cubicBezTo>
                    <a:pt x="16" y="78"/>
                    <a:pt x="0" y="125"/>
                    <a:pt x="0" y="131"/>
                  </a:cubicBezTo>
                  <a:cubicBezTo>
                    <a:pt x="0" y="135"/>
                    <a:pt x="5" y="135"/>
                    <a:pt x="6" y="135"/>
                  </a:cubicBezTo>
                  <a:cubicBezTo>
                    <a:pt x="11" y="135"/>
                    <a:pt x="11" y="134"/>
                    <a:pt x="12" y="130"/>
                  </a:cubicBezTo>
                  <a:cubicBezTo>
                    <a:pt x="21" y="100"/>
                    <a:pt x="37" y="87"/>
                    <a:pt x="49" y="87"/>
                  </a:cubicBezTo>
                  <a:cubicBezTo>
                    <a:pt x="55" y="87"/>
                    <a:pt x="58" y="90"/>
                    <a:pt x="58" y="99"/>
                  </a:cubicBezTo>
                  <a:cubicBezTo>
                    <a:pt x="58" y="108"/>
                    <a:pt x="56" y="113"/>
                    <a:pt x="47" y="134"/>
                  </a:cubicBezTo>
                  <a:lnTo>
                    <a:pt x="25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B680F8B7-BF03-43A0-B6FA-D28021C684BC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8306665" y="2678551"/>
            <a:ext cx="1788667" cy="332509"/>
            <a:chOff x="2543174" y="2540000"/>
            <a:chExt cx="1238251" cy="230188"/>
          </a:xfrm>
        </p:grpSpPr>
        <p:sp>
          <p:nvSpPr>
            <p:cNvPr id="354" name="Freeform 311">
              <a:extLst>
                <a:ext uri="{FF2B5EF4-FFF2-40B4-BE49-F238E27FC236}">
                  <a16:creationId xmlns:a16="http://schemas.microsoft.com/office/drawing/2014/main" id="{335E90DB-11D2-45C7-8D21-F7873BC5885F}"/>
                </a:ext>
              </a:extLst>
            </p:cNvPr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2543174" y="2592388"/>
              <a:ext cx="149225" cy="93663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2 h 226"/>
                <a:gd name="T4" fmla="*/ 39 w 408"/>
                <a:gd name="T5" fmla="*/ 226 h 226"/>
                <a:gd name="T6" fmla="*/ 57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2 h 226"/>
                <a:gd name="T28" fmla="*/ 178 w 408"/>
                <a:gd name="T29" fmla="*/ 226 h 226"/>
                <a:gd name="T30" fmla="*/ 200 w 408"/>
                <a:gd name="T31" fmla="*/ 197 h 226"/>
                <a:gd name="T32" fmla="*/ 230 w 408"/>
                <a:gd name="T33" fmla="*/ 77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4 w 408"/>
                <a:gd name="T49" fmla="*/ 153 h 226"/>
                <a:gd name="T50" fmla="*/ 344 w 408"/>
                <a:gd name="T51" fmla="*/ 215 h 226"/>
                <a:gd name="T52" fmla="*/ 332 w 408"/>
                <a:gd name="T53" fmla="*/ 198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2 w 408"/>
                <a:gd name="T61" fmla="*/ 48 h 226"/>
                <a:gd name="T62" fmla="*/ 216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0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1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7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6" y="97"/>
                  </a:cubicBezTo>
                  <a:cubicBezTo>
                    <a:pt x="88" y="88"/>
                    <a:pt x="92" y="74"/>
                    <a:pt x="93" y="72"/>
                  </a:cubicBezTo>
                  <a:cubicBezTo>
                    <a:pt x="100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2"/>
                  </a:cubicBezTo>
                  <a:cubicBezTo>
                    <a:pt x="163" y="221"/>
                    <a:pt x="170" y="226"/>
                    <a:pt x="178" y="226"/>
                  </a:cubicBezTo>
                  <a:cubicBezTo>
                    <a:pt x="193" y="226"/>
                    <a:pt x="196" y="213"/>
                    <a:pt x="200" y="197"/>
                  </a:cubicBezTo>
                  <a:cubicBezTo>
                    <a:pt x="207" y="169"/>
                    <a:pt x="225" y="97"/>
                    <a:pt x="230" y="77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8" y="158"/>
                  </a:cubicBezTo>
                  <a:cubicBezTo>
                    <a:pt x="304" y="169"/>
                    <a:pt x="302" y="175"/>
                    <a:pt x="302" y="185"/>
                  </a:cubicBezTo>
                  <a:cubicBezTo>
                    <a:pt x="302" y="208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3" y="144"/>
                    <a:pt x="402" y="144"/>
                  </a:cubicBezTo>
                  <a:cubicBezTo>
                    <a:pt x="397" y="144"/>
                    <a:pt x="397" y="146"/>
                    <a:pt x="394" y="153"/>
                  </a:cubicBezTo>
                  <a:cubicBezTo>
                    <a:pt x="387" y="179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8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8"/>
                  </a:cubicBezTo>
                  <a:cubicBezTo>
                    <a:pt x="232" y="42"/>
                    <a:pt x="230" y="25"/>
                    <a:pt x="216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6" y="32"/>
                    <a:pt x="98" y="43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2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4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12">
              <a:extLst>
                <a:ext uri="{FF2B5EF4-FFF2-40B4-BE49-F238E27FC236}">
                  <a16:creationId xmlns:a16="http://schemas.microsoft.com/office/drawing/2014/main" id="{F1ACA112-CA2A-445C-8489-1BE84151A9DD}"/>
                </a:ext>
              </a:extLst>
            </p:cNvPr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2708274" y="2540000"/>
              <a:ext cx="52388" cy="63500"/>
            </a:xfrm>
            <a:custGeom>
              <a:avLst/>
              <a:gdLst>
                <a:gd name="T0" fmla="*/ 81 w 141"/>
                <a:gd name="T1" fmla="*/ 76 h 151"/>
                <a:gd name="T2" fmla="*/ 131 w 141"/>
                <a:gd name="T3" fmla="*/ 54 h 151"/>
                <a:gd name="T4" fmla="*/ 141 w 141"/>
                <a:gd name="T5" fmla="*/ 43 h 151"/>
                <a:gd name="T6" fmla="*/ 130 w 141"/>
                <a:gd name="T7" fmla="*/ 32 h 151"/>
                <a:gd name="T8" fmla="*/ 123 w 141"/>
                <a:gd name="T9" fmla="*/ 35 h 151"/>
                <a:gd name="T10" fmla="*/ 76 w 141"/>
                <a:gd name="T11" fmla="*/ 67 h 151"/>
                <a:gd name="T12" fmla="*/ 81 w 141"/>
                <a:gd name="T13" fmla="*/ 15 h 151"/>
                <a:gd name="T14" fmla="*/ 70 w 141"/>
                <a:gd name="T15" fmla="*/ 0 h 151"/>
                <a:gd name="T16" fmla="*/ 60 w 141"/>
                <a:gd name="T17" fmla="*/ 11 h 151"/>
                <a:gd name="T18" fmla="*/ 61 w 141"/>
                <a:gd name="T19" fmla="*/ 28 h 151"/>
                <a:gd name="T20" fmla="*/ 65 w 141"/>
                <a:gd name="T21" fmla="*/ 67 h 151"/>
                <a:gd name="T22" fmla="*/ 18 w 141"/>
                <a:gd name="T23" fmla="*/ 35 h 151"/>
                <a:gd name="T24" fmla="*/ 10 w 141"/>
                <a:gd name="T25" fmla="*/ 32 h 151"/>
                <a:gd name="T26" fmla="*/ 0 w 141"/>
                <a:gd name="T27" fmla="*/ 43 h 151"/>
                <a:gd name="T28" fmla="*/ 7 w 141"/>
                <a:gd name="T29" fmla="*/ 53 h 151"/>
                <a:gd name="T30" fmla="*/ 60 w 141"/>
                <a:gd name="T31" fmla="*/ 75 h 151"/>
                <a:gd name="T32" fmla="*/ 9 w 141"/>
                <a:gd name="T33" fmla="*/ 97 h 151"/>
                <a:gd name="T34" fmla="*/ 0 w 141"/>
                <a:gd name="T35" fmla="*/ 108 h 151"/>
                <a:gd name="T36" fmla="*/ 10 w 141"/>
                <a:gd name="T37" fmla="*/ 119 h 151"/>
                <a:gd name="T38" fmla="*/ 18 w 141"/>
                <a:gd name="T39" fmla="*/ 116 h 151"/>
                <a:gd name="T40" fmla="*/ 65 w 141"/>
                <a:gd name="T41" fmla="*/ 84 h 151"/>
                <a:gd name="T42" fmla="*/ 60 w 141"/>
                <a:gd name="T43" fmla="*/ 140 h 151"/>
                <a:gd name="T44" fmla="*/ 70 w 141"/>
                <a:gd name="T45" fmla="*/ 151 h 151"/>
                <a:gd name="T46" fmla="*/ 81 w 141"/>
                <a:gd name="T47" fmla="*/ 140 h 151"/>
                <a:gd name="T48" fmla="*/ 79 w 141"/>
                <a:gd name="T49" fmla="*/ 123 h 151"/>
                <a:gd name="T50" fmla="*/ 76 w 141"/>
                <a:gd name="T51" fmla="*/ 84 h 151"/>
                <a:gd name="T52" fmla="*/ 117 w 141"/>
                <a:gd name="T53" fmla="*/ 112 h 151"/>
                <a:gd name="T54" fmla="*/ 130 w 141"/>
                <a:gd name="T55" fmla="*/ 119 h 151"/>
                <a:gd name="T56" fmla="*/ 141 w 141"/>
                <a:gd name="T57" fmla="*/ 108 h 151"/>
                <a:gd name="T58" fmla="*/ 134 w 141"/>
                <a:gd name="T59" fmla="*/ 98 h 151"/>
                <a:gd name="T60" fmla="*/ 81 w 141"/>
                <a:gd name="T61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1">
                  <a:moveTo>
                    <a:pt x="81" y="76"/>
                  </a:moveTo>
                  <a:cubicBezTo>
                    <a:pt x="110" y="63"/>
                    <a:pt x="123" y="58"/>
                    <a:pt x="131" y="54"/>
                  </a:cubicBezTo>
                  <a:cubicBezTo>
                    <a:pt x="138" y="51"/>
                    <a:pt x="141" y="50"/>
                    <a:pt x="141" y="43"/>
                  </a:cubicBezTo>
                  <a:cubicBezTo>
                    <a:pt x="141" y="37"/>
                    <a:pt x="137" y="32"/>
                    <a:pt x="130" y="32"/>
                  </a:cubicBezTo>
                  <a:cubicBezTo>
                    <a:pt x="128" y="32"/>
                    <a:pt x="127" y="32"/>
                    <a:pt x="123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1" y="9"/>
                    <a:pt x="81" y="0"/>
                    <a:pt x="70" y="0"/>
                  </a:cubicBezTo>
                  <a:cubicBezTo>
                    <a:pt x="66" y="0"/>
                    <a:pt x="60" y="3"/>
                    <a:pt x="60" y="11"/>
                  </a:cubicBezTo>
                  <a:cubicBezTo>
                    <a:pt x="60" y="14"/>
                    <a:pt x="61" y="24"/>
                    <a:pt x="61" y="28"/>
                  </a:cubicBezTo>
                  <a:cubicBezTo>
                    <a:pt x="62" y="34"/>
                    <a:pt x="64" y="59"/>
                    <a:pt x="65" y="67"/>
                  </a:cubicBezTo>
                  <a:lnTo>
                    <a:pt x="18" y="35"/>
                  </a:lnTo>
                  <a:cubicBezTo>
                    <a:pt x="15" y="33"/>
                    <a:pt x="14" y="32"/>
                    <a:pt x="10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2"/>
                    <a:pt x="7" y="53"/>
                  </a:cubicBezTo>
                  <a:lnTo>
                    <a:pt x="60" y="75"/>
                  </a:lnTo>
                  <a:cubicBezTo>
                    <a:pt x="31" y="88"/>
                    <a:pt x="18" y="93"/>
                    <a:pt x="9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4"/>
                    <a:pt x="4" y="119"/>
                    <a:pt x="10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5" y="84"/>
                  </a:lnTo>
                  <a:lnTo>
                    <a:pt x="60" y="140"/>
                  </a:lnTo>
                  <a:cubicBezTo>
                    <a:pt x="60" y="148"/>
                    <a:pt x="66" y="151"/>
                    <a:pt x="70" y="151"/>
                  </a:cubicBezTo>
                  <a:cubicBezTo>
                    <a:pt x="75" y="151"/>
                    <a:pt x="81" y="148"/>
                    <a:pt x="81" y="140"/>
                  </a:cubicBezTo>
                  <a:cubicBezTo>
                    <a:pt x="81" y="137"/>
                    <a:pt x="80" y="127"/>
                    <a:pt x="79" y="123"/>
                  </a:cubicBezTo>
                  <a:cubicBezTo>
                    <a:pt x="79" y="117"/>
                    <a:pt x="76" y="92"/>
                    <a:pt x="76" y="84"/>
                  </a:cubicBezTo>
                  <a:lnTo>
                    <a:pt x="117" y="112"/>
                  </a:lnTo>
                  <a:cubicBezTo>
                    <a:pt x="126" y="119"/>
                    <a:pt x="127" y="119"/>
                    <a:pt x="130" y="119"/>
                  </a:cubicBezTo>
                  <a:cubicBezTo>
                    <a:pt x="137" y="119"/>
                    <a:pt x="141" y="114"/>
                    <a:pt x="141" y="108"/>
                  </a:cubicBezTo>
                  <a:cubicBezTo>
                    <a:pt x="141" y="101"/>
                    <a:pt x="137" y="99"/>
                    <a:pt x="134" y="98"/>
                  </a:cubicBezTo>
                  <a:lnTo>
                    <a:pt x="81" y="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13">
              <a:extLst>
                <a:ext uri="{FF2B5EF4-FFF2-40B4-BE49-F238E27FC236}">
                  <a16:creationId xmlns:a16="http://schemas.microsoft.com/office/drawing/2014/main" id="{EE3B1C61-FEFD-4761-9AF8-C803F2DA879B}"/>
                </a:ext>
              </a:extLst>
            </p:cNvPr>
            <p:cNvSpPr>
              <a:spLocks noEditPoints="1"/>
            </p:cNvSpPr>
            <p:nvPr>
              <p:custDataLst>
                <p:tags r:id="rId223"/>
              </p:custDataLst>
            </p:nvPr>
          </p:nvSpPr>
          <p:spPr bwMode="auto">
            <a:xfrm>
              <a:off x="2841624" y="2606675"/>
              <a:ext cx="122238" cy="49213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14">
              <a:extLst>
                <a:ext uri="{FF2B5EF4-FFF2-40B4-BE49-F238E27FC236}">
                  <a16:creationId xmlns:a16="http://schemas.microsoft.com/office/drawing/2014/main" id="{5D48057E-B681-470A-9066-C06773EF2C64}"/>
                </a:ext>
              </a:extLst>
            </p:cNvPr>
            <p:cNvSpPr>
              <a:spLocks noEditPoints="1"/>
            </p:cNvSpPr>
            <p:nvPr>
              <p:custDataLst>
                <p:tags r:id="rId224"/>
              </p:custDataLst>
            </p:nvPr>
          </p:nvSpPr>
          <p:spPr bwMode="auto">
            <a:xfrm>
              <a:off x="3032124" y="2592388"/>
              <a:ext cx="82550" cy="9366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8 h 226"/>
                <a:gd name="T10" fmla="*/ 176 w 228"/>
                <a:gd name="T11" fmla="*/ 226 h 226"/>
                <a:gd name="T12" fmla="*/ 213 w 228"/>
                <a:gd name="T13" fmla="*/ 198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79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2" y="0"/>
                    <a:pt x="120" y="0"/>
                  </a:cubicBezTo>
                  <a:cubicBezTo>
                    <a:pt x="61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8"/>
                  </a:cubicBezTo>
                  <a:cubicBezTo>
                    <a:pt x="135" y="209"/>
                    <a:pt x="152" y="226"/>
                    <a:pt x="176" y="226"/>
                  </a:cubicBezTo>
                  <a:cubicBezTo>
                    <a:pt x="194" y="226"/>
                    <a:pt x="205" y="214"/>
                    <a:pt x="213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5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79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7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29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15">
              <a:extLst>
                <a:ext uri="{FF2B5EF4-FFF2-40B4-BE49-F238E27FC236}">
                  <a16:creationId xmlns:a16="http://schemas.microsoft.com/office/drawing/2014/main" id="{8CA7CF17-7957-437F-AF2C-9DA434317B14}"/>
                </a:ext>
              </a:extLst>
            </p:cNvPr>
            <p:cNvSpPr>
              <a:spLocks noEditPoints="1"/>
            </p:cNvSpPr>
            <p:nvPr>
              <p:custDataLst>
                <p:tags r:id="rId225"/>
              </p:custDataLst>
            </p:nvPr>
          </p:nvSpPr>
          <p:spPr bwMode="auto">
            <a:xfrm>
              <a:off x="3127374" y="2619375"/>
              <a:ext cx="38100" cy="98425"/>
            </a:xfrm>
            <a:custGeom>
              <a:avLst/>
              <a:gdLst>
                <a:gd name="T0" fmla="*/ 97 w 106"/>
                <a:gd name="T1" fmla="*/ 13 h 235"/>
                <a:gd name="T2" fmla="*/ 83 w 106"/>
                <a:gd name="T3" fmla="*/ 0 h 235"/>
                <a:gd name="T4" fmla="*/ 64 w 106"/>
                <a:gd name="T5" fmla="*/ 19 h 235"/>
                <a:gd name="T6" fmla="*/ 77 w 106"/>
                <a:gd name="T7" fmla="*/ 32 h 235"/>
                <a:gd name="T8" fmla="*/ 97 w 106"/>
                <a:gd name="T9" fmla="*/ 13 h 235"/>
                <a:gd name="T10" fmla="*/ 26 w 106"/>
                <a:gd name="T11" fmla="*/ 190 h 235"/>
                <a:gd name="T12" fmla="*/ 23 w 106"/>
                <a:gd name="T13" fmla="*/ 205 h 235"/>
                <a:gd name="T14" fmla="*/ 56 w 106"/>
                <a:gd name="T15" fmla="*/ 235 h 235"/>
                <a:gd name="T16" fmla="*/ 106 w 106"/>
                <a:gd name="T17" fmla="*/ 181 h 235"/>
                <a:gd name="T18" fmla="*/ 100 w 106"/>
                <a:gd name="T19" fmla="*/ 177 h 235"/>
                <a:gd name="T20" fmla="*/ 94 w 106"/>
                <a:gd name="T21" fmla="*/ 183 h 235"/>
                <a:gd name="T22" fmla="*/ 57 w 106"/>
                <a:gd name="T23" fmla="*/ 225 h 235"/>
                <a:gd name="T24" fmla="*/ 48 w 106"/>
                <a:gd name="T25" fmla="*/ 213 h 235"/>
                <a:gd name="T26" fmla="*/ 54 w 106"/>
                <a:gd name="T27" fmla="*/ 190 h 235"/>
                <a:gd name="T28" fmla="*/ 65 w 106"/>
                <a:gd name="T29" fmla="*/ 162 h 235"/>
                <a:gd name="T30" fmla="*/ 82 w 106"/>
                <a:gd name="T31" fmla="*/ 118 h 235"/>
                <a:gd name="T32" fmla="*/ 84 w 106"/>
                <a:gd name="T33" fmla="*/ 107 h 235"/>
                <a:gd name="T34" fmla="*/ 51 w 106"/>
                <a:gd name="T35" fmla="*/ 77 h 235"/>
                <a:gd name="T36" fmla="*/ 0 w 106"/>
                <a:gd name="T37" fmla="*/ 131 h 235"/>
                <a:gd name="T38" fmla="*/ 6 w 106"/>
                <a:gd name="T39" fmla="*/ 135 h 235"/>
                <a:gd name="T40" fmla="*/ 13 w 106"/>
                <a:gd name="T41" fmla="*/ 130 h 235"/>
                <a:gd name="T42" fmla="*/ 50 w 106"/>
                <a:gd name="T43" fmla="*/ 87 h 235"/>
                <a:gd name="T44" fmla="*/ 59 w 106"/>
                <a:gd name="T45" fmla="*/ 99 h 235"/>
                <a:gd name="T46" fmla="*/ 48 w 106"/>
                <a:gd name="T47" fmla="*/ 134 h 235"/>
                <a:gd name="T48" fmla="*/ 26 w 106"/>
                <a:gd name="T49" fmla="*/ 19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3"/>
                  </a:moveTo>
                  <a:cubicBezTo>
                    <a:pt x="97" y="7"/>
                    <a:pt x="93" y="0"/>
                    <a:pt x="83" y="0"/>
                  </a:cubicBezTo>
                  <a:cubicBezTo>
                    <a:pt x="74" y="0"/>
                    <a:pt x="64" y="9"/>
                    <a:pt x="64" y="19"/>
                  </a:cubicBezTo>
                  <a:cubicBezTo>
                    <a:pt x="64" y="25"/>
                    <a:pt x="68" y="32"/>
                    <a:pt x="77" y="32"/>
                  </a:cubicBezTo>
                  <a:cubicBezTo>
                    <a:pt x="88" y="32"/>
                    <a:pt x="97" y="22"/>
                    <a:pt x="97" y="13"/>
                  </a:cubicBezTo>
                  <a:close/>
                  <a:moveTo>
                    <a:pt x="26" y="190"/>
                  </a:moveTo>
                  <a:cubicBezTo>
                    <a:pt x="24" y="195"/>
                    <a:pt x="23" y="199"/>
                    <a:pt x="23" y="205"/>
                  </a:cubicBezTo>
                  <a:cubicBezTo>
                    <a:pt x="23" y="221"/>
                    <a:pt x="37" y="235"/>
                    <a:pt x="56" y="235"/>
                  </a:cubicBezTo>
                  <a:cubicBezTo>
                    <a:pt x="91" y="235"/>
                    <a:pt x="106" y="186"/>
                    <a:pt x="106" y="181"/>
                  </a:cubicBezTo>
                  <a:cubicBezTo>
                    <a:pt x="106" y="177"/>
                    <a:pt x="102" y="177"/>
                    <a:pt x="100" y="177"/>
                  </a:cubicBezTo>
                  <a:cubicBezTo>
                    <a:pt x="96" y="177"/>
                    <a:pt x="95" y="179"/>
                    <a:pt x="94" y="183"/>
                  </a:cubicBezTo>
                  <a:cubicBezTo>
                    <a:pt x="86" y="211"/>
                    <a:pt x="70" y="225"/>
                    <a:pt x="57" y="225"/>
                  </a:cubicBezTo>
                  <a:cubicBezTo>
                    <a:pt x="50" y="225"/>
                    <a:pt x="48" y="220"/>
                    <a:pt x="48" y="213"/>
                  </a:cubicBezTo>
                  <a:cubicBezTo>
                    <a:pt x="48" y="205"/>
                    <a:pt x="51" y="198"/>
                    <a:pt x="54" y="190"/>
                  </a:cubicBezTo>
                  <a:cubicBezTo>
                    <a:pt x="57" y="181"/>
                    <a:pt x="61" y="171"/>
                    <a:pt x="65" y="162"/>
                  </a:cubicBezTo>
                  <a:cubicBezTo>
                    <a:pt x="68" y="154"/>
                    <a:pt x="81" y="122"/>
                    <a:pt x="82" y="118"/>
                  </a:cubicBezTo>
                  <a:cubicBezTo>
                    <a:pt x="83" y="115"/>
                    <a:pt x="84" y="110"/>
                    <a:pt x="84" y="107"/>
                  </a:cubicBezTo>
                  <a:cubicBezTo>
                    <a:pt x="84" y="90"/>
                    <a:pt x="70" y="77"/>
                    <a:pt x="51" y="77"/>
                  </a:cubicBezTo>
                  <a:cubicBezTo>
                    <a:pt x="16" y="77"/>
                    <a:pt x="0" y="125"/>
                    <a:pt x="0" y="131"/>
                  </a:cubicBezTo>
                  <a:cubicBezTo>
                    <a:pt x="0" y="135"/>
                    <a:pt x="5" y="135"/>
                    <a:pt x="6" y="135"/>
                  </a:cubicBezTo>
                  <a:cubicBezTo>
                    <a:pt x="11" y="135"/>
                    <a:pt x="12" y="133"/>
                    <a:pt x="13" y="130"/>
                  </a:cubicBezTo>
                  <a:cubicBezTo>
                    <a:pt x="22" y="100"/>
                    <a:pt x="37" y="87"/>
                    <a:pt x="50" y="87"/>
                  </a:cubicBezTo>
                  <a:cubicBezTo>
                    <a:pt x="55" y="87"/>
                    <a:pt x="59" y="90"/>
                    <a:pt x="59" y="99"/>
                  </a:cubicBezTo>
                  <a:cubicBezTo>
                    <a:pt x="59" y="107"/>
                    <a:pt x="57" y="112"/>
                    <a:pt x="48" y="134"/>
                  </a:cubicBezTo>
                  <a:lnTo>
                    <a:pt x="26" y="19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16">
              <a:extLst>
                <a:ext uri="{FF2B5EF4-FFF2-40B4-BE49-F238E27FC236}">
                  <a16:creationId xmlns:a16="http://schemas.microsoft.com/office/drawing/2014/main" id="{4C5F17CB-BB60-4DCA-9060-9662BC6C767F}"/>
                </a:ext>
              </a:extLst>
            </p:cNvPr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3179762" y="2651125"/>
              <a:ext cx="55563" cy="66675"/>
            </a:xfrm>
            <a:custGeom>
              <a:avLst/>
              <a:gdLst>
                <a:gd name="T0" fmla="*/ 132 w 151"/>
                <a:gd name="T1" fmla="*/ 20 h 158"/>
                <a:gd name="T2" fmla="*/ 114 w 151"/>
                <a:gd name="T3" fmla="*/ 40 h 158"/>
                <a:gd name="T4" fmla="*/ 127 w 151"/>
                <a:gd name="T5" fmla="*/ 53 h 158"/>
                <a:gd name="T6" fmla="*/ 147 w 151"/>
                <a:gd name="T7" fmla="*/ 31 h 158"/>
                <a:gd name="T8" fmla="*/ 101 w 151"/>
                <a:gd name="T9" fmla="*/ 0 h 158"/>
                <a:gd name="T10" fmla="*/ 0 w 151"/>
                <a:gd name="T11" fmla="*/ 97 h 158"/>
                <a:gd name="T12" fmla="*/ 65 w 151"/>
                <a:gd name="T13" fmla="*/ 158 h 158"/>
                <a:gd name="T14" fmla="*/ 151 w 151"/>
                <a:gd name="T15" fmla="*/ 118 h 158"/>
                <a:gd name="T16" fmla="*/ 145 w 151"/>
                <a:gd name="T17" fmla="*/ 112 h 158"/>
                <a:gd name="T18" fmla="*/ 140 w 151"/>
                <a:gd name="T19" fmla="*/ 116 h 158"/>
                <a:gd name="T20" fmla="*/ 66 w 151"/>
                <a:gd name="T21" fmla="*/ 148 h 158"/>
                <a:gd name="T22" fmla="*/ 29 w 151"/>
                <a:gd name="T23" fmla="*/ 109 h 158"/>
                <a:gd name="T24" fmla="*/ 52 w 151"/>
                <a:gd name="T25" fmla="*/ 37 h 158"/>
                <a:gd name="T26" fmla="*/ 101 w 151"/>
                <a:gd name="T27" fmla="*/ 10 h 158"/>
                <a:gd name="T28" fmla="*/ 132 w 151"/>
                <a:gd name="T29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8">
                  <a:moveTo>
                    <a:pt x="132" y="20"/>
                  </a:moveTo>
                  <a:cubicBezTo>
                    <a:pt x="119" y="23"/>
                    <a:pt x="114" y="32"/>
                    <a:pt x="114" y="40"/>
                  </a:cubicBezTo>
                  <a:cubicBezTo>
                    <a:pt x="114" y="49"/>
                    <a:pt x="121" y="53"/>
                    <a:pt x="127" y="53"/>
                  </a:cubicBezTo>
                  <a:cubicBezTo>
                    <a:pt x="135" y="53"/>
                    <a:pt x="147" y="47"/>
                    <a:pt x="147" y="31"/>
                  </a:cubicBezTo>
                  <a:cubicBezTo>
                    <a:pt x="147" y="7"/>
                    <a:pt x="120" y="0"/>
                    <a:pt x="101" y="0"/>
                  </a:cubicBezTo>
                  <a:cubicBezTo>
                    <a:pt x="49" y="0"/>
                    <a:pt x="0" y="48"/>
                    <a:pt x="0" y="97"/>
                  </a:cubicBezTo>
                  <a:cubicBezTo>
                    <a:pt x="0" y="127"/>
                    <a:pt x="21" y="158"/>
                    <a:pt x="65" y="158"/>
                  </a:cubicBezTo>
                  <a:cubicBezTo>
                    <a:pt x="124" y="158"/>
                    <a:pt x="151" y="123"/>
                    <a:pt x="151" y="118"/>
                  </a:cubicBezTo>
                  <a:cubicBezTo>
                    <a:pt x="151" y="116"/>
                    <a:pt x="148" y="112"/>
                    <a:pt x="145" y="112"/>
                  </a:cubicBezTo>
                  <a:cubicBezTo>
                    <a:pt x="143" y="112"/>
                    <a:pt x="143" y="113"/>
                    <a:pt x="140" y="116"/>
                  </a:cubicBezTo>
                  <a:cubicBezTo>
                    <a:pt x="113" y="148"/>
                    <a:pt x="72" y="148"/>
                    <a:pt x="66" y="148"/>
                  </a:cubicBezTo>
                  <a:cubicBezTo>
                    <a:pt x="41" y="148"/>
                    <a:pt x="29" y="131"/>
                    <a:pt x="29" y="109"/>
                  </a:cubicBezTo>
                  <a:cubicBezTo>
                    <a:pt x="29" y="99"/>
                    <a:pt x="34" y="61"/>
                    <a:pt x="52" y="37"/>
                  </a:cubicBezTo>
                  <a:cubicBezTo>
                    <a:pt x="66" y="20"/>
                    <a:pt x="84" y="10"/>
                    <a:pt x="101" y="10"/>
                  </a:cubicBezTo>
                  <a:cubicBezTo>
                    <a:pt x="106" y="10"/>
                    <a:pt x="123" y="11"/>
                    <a:pt x="132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17">
              <a:extLst>
                <a:ext uri="{FF2B5EF4-FFF2-40B4-BE49-F238E27FC236}">
                  <a16:creationId xmlns:a16="http://schemas.microsoft.com/office/drawing/2014/main" id="{5FA3B4FB-31E3-4AF0-8AD6-526B40FA1E25}"/>
                </a:ext>
              </a:extLst>
            </p:cNvPr>
            <p:cNvSpPr>
              <a:spLocks noEditPoints="1"/>
            </p:cNvSpPr>
            <p:nvPr>
              <p:custDataLst>
                <p:tags r:id="rId227"/>
              </p:custDataLst>
            </p:nvPr>
          </p:nvSpPr>
          <p:spPr bwMode="auto">
            <a:xfrm>
              <a:off x="3246437" y="2667000"/>
              <a:ext cx="31750" cy="71438"/>
            </a:xfrm>
            <a:custGeom>
              <a:avLst/>
              <a:gdLst>
                <a:gd name="T0" fmla="*/ 75 w 87"/>
                <a:gd name="T1" fmla="*/ 11 h 169"/>
                <a:gd name="T2" fmla="*/ 64 w 87"/>
                <a:gd name="T3" fmla="*/ 0 h 169"/>
                <a:gd name="T4" fmla="*/ 49 w 87"/>
                <a:gd name="T5" fmla="*/ 15 h 169"/>
                <a:gd name="T6" fmla="*/ 60 w 87"/>
                <a:gd name="T7" fmla="*/ 26 h 169"/>
                <a:gd name="T8" fmla="*/ 75 w 87"/>
                <a:gd name="T9" fmla="*/ 11 h 169"/>
                <a:gd name="T10" fmla="*/ 87 w 87"/>
                <a:gd name="T11" fmla="*/ 130 h 169"/>
                <a:gd name="T12" fmla="*/ 82 w 87"/>
                <a:gd name="T13" fmla="*/ 127 h 169"/>
                <a:gd name="T14" fmla="*/ 76 w 87"/>
                <a:gd name="T15" fmla="*/ 132 h 169"/>
                <a:gd name="T16" fmla="*/ 48 w 87"/>
                <a:gd name="T17" fmla="*/ 160 h 169"/>
                <a:gd name="T18" fmla="*/ 40 w 87"/>
                <a:gd name="T19" fmla="*/ 151 h 169"/>
                <a:gd name="T20" fmla="*/ 44 w 87"/>
                <a:gd name="T21" fmla="*/ 138 h 169"/>
                <a:gd name="T22" fmla="*/ 49 w 87"/>
                <a:gd name="T23" fmla="*/ 125 h 169"/>
                <a:gd name="T24" fmla="*/ 63 w 87"/>
                <a:gd name="T25" fmla="*/ 90 h 169"/>
                <a:gd name="T26" fmla="*/ 67 w 87"/>
                <a:gd name="T27" fmla="*/ 78 h 169"/>
                <a:gd name="T28" fmla="*/ 39 w 87"/>
                <a:gd name="T29" fmla="*/ 56 h 169"/>
                <a:gd name="T30" fmla="*/ 0 w 87"/>
                <a:gd name="T31" fmla="*/ 95 h 169"/>
                <a:gd name="T32" fmla="*/ 5 w 87"/>
                <a:gd name="T33" fmla="*/ 98 h 169"/>
                <a:gd name="T34" fmla="*/ 10 w 87"/>
                <a:gd name="T35" fmla="*/ 93 h 169"/>
                <a:gd name="T36" fmla="*/ 38 w 87"/>
                <a:gd name="T37" fmla="*/ 65 h 169"/>
                <a:gd name="T38" fmla="*/ 46 w 87"/>
                <a:gd name="T39" fmla="*/ 74 h 169"/>
                <a:gd name="T40" fmla="*/ 44 w 87"/>
                <a:gd name="T41" fmla="*/ 83 h 169"/>
                <a:gd name="T42" fmla="*/ 28 w 87"/>
                <a:gd name="T43" fmla="*/ 122 h 169"/>
                <a:gd name="T44" fmla="*/ 23 w 87"/>
                <a:gd name="T45" fmla="*/ 136 h 169"/>
                <a:gd name="T46" fmla="*/ 20 w 87"/>
                <a:gd name="T47" fmla="*/ 147 h 169"/>
                <a:gd name="T48" fmla="*/ 47 w 87"/>
                <a:gd name="T49" fmla="*/ 169 h 169"/>
                <a:gd name="T50" fmla="*/ 87 w 87"/>
                <a:gd name="T51" fmla="*/ 13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69">
                  <a:moveTo>
                    <a:pt x="75" y="11"/>
                  </a:moveTo>
                  <a:cubicBezTo>
                    <a:pt x="75" y="5"/>
                    <a:pt x="71" y="0"/>
                    <a:pt x="64" y="0"/>
                  </a:cubicBezTo>
                  <a:cubicBezTo>
                    <a:pt x="57" y="0"/>
                    <a:pt x="49" y="7"/>
                    <a:pt x="49" y="15"/>
                  </a:cubicBezTo>
                  <a:cubicBezTo>
                    <a:pt x="49" y="22"/>
                    <a:pt x="55" y="26"/>
                    <a:pt x="60" y="26"/>
                  </a:cubicBezTo>
                  <a:cubicBezTo>
                    <a:pt x="68" y="26"/>
                    <a:pt x="75" y="18"/>
                    <a:pt x="75" y="11"/>
                  </a:cubicBezTo>
                  <a:close/>
                  <a:moveTo>
                    <a:pt x="87" y="130"/>
                  </a:moveTo>
                  <a:cubicBezTo>
                    <a:pt x="87" y="127"/>
                    <a:pt x="83" y="127"/>
                    <a:pt x="82" y="127"/>
                  </a:cubicBezTo>
                  <a:cubicBezTo>
                    <a:pt x="77" y="127"/>
                    <a:pt x="77" y="128"/>
                    <a:pt x="76" y="132"/>
                  </a:cubicBezTo>
                  <a:cubicBezTo>
                    <a:pt x="72" y="146"/>
                    <a:pt x="60" y="160"/>
                    <a:pt x="48" y="160"/>
                  </a:cubicBezTo>
                  <a:cubicBezTo>
                    <a:pt x="42" y="160"/>
                    <a:pt x="40" y="156"/>
                    <a:pt x="40" y="151"/>
                  </a:cubicBezTo>
                  <a:cubicBezTo>
                    <a:pt x="40" y="146"/>
                    <a:pt x="42" y="143"/>
                    <a:pt x="44" y="138"/>
                  </a:cubicBezTo>
                  <a:cubicBezTo>
                    <a:pt x="46" y="133"/>
                    <a:pt x="48" y="128"/>
                    <a:pt x="49" y="125"/>
                  </a:cubicBezTo>
                  <a:cubicBezTo>
                    <a:pt x="50" y="122"/>
                    <a:pt x="60" y="99"/>
                    <a:pt x="63" y="90"/>
                  </a:cubicBezTo>
                  <a:cubicBezTo>
                    <a:pt x="65" y="85"/>
                    <a:pt x="67" y="82"/>
                    <a:pt x="67" y="78"/>
                  </a:cubicBezTo>
                  <a:cubicBezTo>
                    <a:pt x="67" y="66"/>
                    <a:pt x="55" y="56"/>
                    <a:pt x="39" y="56"/>
                  </a:cubicBezTo>
                  <a:cubicBezTo>
                    <a:pt x="13" y="56"/>
                    <a:pt x="0" y="88"/>
                    <a:pt x="0" y="95"/>
                  </a:cubicBezTo>
                  <a:cubicBezTo>
                    <a:pt x="0" y="98"/>
                    <a:pt x="3" y="98"/>
                    <a:pt x="5" y="98"/>
                  </a:cubicBezTo>
                  <a:cubicBezTo>
                    <a:pt x="9" y="98"/>
                    <a:pt x="9" y="97"/>
                    <a:pt x="10" y="93"/>
                  </a:cubicBezTo>
                  <a:cubicBezTo>
                    <a:pt x="16" y="75"/>
                    <a:pt x="28" y="65"/>
                    <a:pt x="38" y="65"/>
                  </a:cubicBezTo>
                  <a:cubicBezTo>
                    <a:pt x="43" y="65"/>
                    <a:pt x="46" y="67"/>
                    <a:pt x="46" y="74"/>
                  </a:cubicBezTo>
                  <a:cubicBezTo>
                    <a:pt x="46" y="75"/>
                    <a:pt x="46" y="78"/>
                    <a:pt x="44" y="83"/>
                  </a:cubicBezTo>
                  <a:cubicBezTo>
                    <a:pt x="43" y="87"/>
                    <a:pt x="32" y="114"/>
                    <a:pt x="28" y="122"/>
                  </a:cubicBezTo>
                  <a:cubicBezTo>
                    <a:pt x="26" y="127"/>
                    <a:pt x="26" y="127"/>
                    <a:pt x="23" y="136"/>
                  </a:cubicBezTo>
                  <a:cubicBezTo>
                    <a:pt x="21" y="139"/>
                    <a:pt x="20" y="143"/>
                    <a:pt x="20" y="147"/>
                  </a:cubicBezTo>
                  <a:cubicBezTo>
                    <a:pt x="20" y="160"/>
                    <a:pt x="32" y="169"/>
                    <a:pt x="47" y="169"/>
                  </a:cubicBezTo>
                  <a:cubicBezTo>
                    <a:pt x="73" y="169"/>
                    <a:pt x="87" y="136"/>
                    <a:pt x="87" y="13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18">
              <a:extLst>
                <a:ext uri="{FF2B5EF4-FFF2-40B4-BE49-F238E27FC236}">
                  <a16:creationId xmlns:a16="http://schemas.microsoft.com/office/drawing/2014/main" id="{0FCD3C1B-F83E-4A89-A474-12F29802BFE2}"/>
                </a:ext>
              </a:extLst>
            </p:cNvPr>
            <p:cNvSpPr>
              <a:spLocks noEditPoints="1"/>
            </p:cNvSpPr>
            <p:nvPr>
              <p:custDataLst>
                <p:tags r:id="rId228"/>
              </p:custDataLst>
            </p:nvPr>
          </p:nvSpPr>
          <p:spPr bwMode="auto">
            <a:xfrm>
              <a:off x="3354387" y="2562225"/>
              <a:ext cx="122238" cy="139700"/>
            </a:xfrm>
            <a:custGeom>
              <a:avLst/>
              <a:gdLst>
                <a:gd name="T0" fmla="*/ 332 w 332"/>
                <a:gd name="T1" fmla="*/ 167 h 333"/>
                <a:gd name="T2" fmla="*/ 166 w 332"/>
                <a:gd name="T3" fmla="*/ 0 h 333"/>
                <a:gd name="T4" fmla="*/ 0 w 332"/>
                <a:gd name="T5" fmla="*/ 167 h 333"/>
                <a:gd name="T6" fmla="*/ 166 w 332"/>
                <a:gd name="T7" fmla="*/ 333 h 333"/>
                <a:gd name="T8" fmla="*/ 332 w 332"/>
                <a:gd name="T9" fmla="*/ 167 h 333"/>
                <a:gd name="T10" fmla="*/ 12 w 332"/>
                <a:gd name="T11" fmla="*/ 160 h 333"/>
                <a:gd name="T12" fmla="*/ 160 w 332"/>
                <a:gd name="T13" fmla="*/ 13 h 333"/>
                <a:gd name="T14" fmla="*/ 160 w 332"/>
                <a:gd name="T15" fmla="*/ 160 h 333"/>
                <a:gd name="T16" fmla="*/ 12 w 332"/>
                <a:gd name="T17" fmla="*/ 160 h 333"/>
                <a:gd name="T18" fmla="*/ 172 w 332"/>
                <a:gd name="T19" fmla="*/ 13 h 333"/>
                <a:gd name="T20" fmla="*/ 320 w 332"/>
                <a:gd name="T21" fmla="*/ 160 h 333"/>
                <a:gd name="T22" fmla="*/ 172 w 332"/>
                <a:gd name="T23" fmla="*/ 160 h 333"/>
                <a:gd name="T24" fmla="*/ 172 w 332"/>
                <a:gd name="T25" fmla="*/ 13 h 333"/>
                <a:gd name="T26" fmla="*/ 160 w 332"/>
                <a:gd name="T27" fmla="*/ 320 h 333"/>
                <a:gd name="T28" fmla="*/ 12 w 332"/>
                <a:gd name="T29" fmla="*/ 173 h 333"/>
                <a:gd name="T30" fmla="*/ 160 w 332"/>
                <a:gd name="T31" fmla="*/ 173 h 333"/>
                <a:gd name="T32" fmla="*/ 160 w 332"/>
                <a:gd name="T33" fmla="*/ 320 h 333"/>
                <a:gd name="T34" fmla="*/ 320 w 332"/>
                <a:gd name="T35" fmla="*/ 173 h 333"/>
                <a:gd name="T36" fmla="*/ 172 w 332"/>
                <a:gd name="T37" fmla="*/ 320 h 333"/>
                <a:gd name="T38" fmla="*/ 172 w 332"/>
                <a:gd name="T39" fmla="*/ 173 h 333"/>
                <a:gd name="T40" fmla="*/ 320 w 332"/>
                <a:gd name="T41" fmla="*/ 17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2" h="333">
                  <a:moveTo>
                    <a:pt x="332" y="167"/>
                  </a:moveTo>
                  <a:cubicBezTo>
                    <a:pt x="332" y="75"/>
                    <a:pt x="257" y="0"/>
                    <a:pt x="166" y="0"/>
                  </a:cubicBezTo>
                  <a:cubicBezTo>
                    <a:pt x="73" y="0"/>
                    <a:pt x="0" y="76"/>
                    <a:pt x="0" y="167"/>
                  </a:cubicBezTo>
                  <a:cubicBezTo>
                    <a:pt x="0" y="258"/>
                    <a:pt x="74" y="333"/>
                    <a:pt x="166" y="333"/>
                  </a:cubicBezTo>
                  <a:cubicBezTo>
                    <a:pt x="258" y="333"/>
                    <a:pt x="332" y="257"/>
                    <a:pt x="332" y="167"/>
                  </a:cubicBezTo>
                  <a:close/>
                  <a:moveTo>
                    <a:pt x="12" y="160"/>
                  </a:moveTo>
                  <a:cubicBezTo>
                    <a:pt x="17" y="76"/>
                    <a:pt x="82" y="17"/>
                    <a:pt x="160" y="13"/>
                  </a:cubicBezTo>
                  <a:lnTo>
                    <a:pt x="160" y="160"/>
                  </a:lnTo>
                  <a:lnTo>
                    <a:pt x="12" y="160"/>
                  </a:lnTo>
                  <a:close/>
                  <a:moveTo>
                    <a:pt x="172" y="13"/>
                  </a:moveTo>
                  <a:cubicBezTo>
                    <a:pt x="250" y="17"/>
                    <a:pt x="315" y="77"/>
                    <a:pt x="320" y="160"/>
                  </a:cubicBezTo>
                  <a:lnTo>
                    <a:pt x="172" y="160"/>
                  </a:lnTo>
                  <a:lnTo>
                    <a:pt x="172" y="13"/>
                  </a:lnTo>
                  <a:close/>
                  <a:moveTo>
                    <a:pt x="160" y="320"/>
                  </a:moveTo>
                  <a:cubicBezTo>
                    <a:pt x="82" y="316"/>
                    <a:pt x="17" y="258"/>
                    <a:pt x="12" y="173"/>
                  </a:cubicBezTo>
                  <a:lnTo>
                    <a:pt x="160" y="173"/>
                  </a:lnTo>
                  <a:lnTo>
                    <a:pt x="160" y="320"/>
                  </a:lnTo>
                  <a:close/>
                  <a:moveTo>
                    <a:pt x="320" y="173"/>
                  </a:moveTo>
                  <a:cubicBezTo>
                    <a:pt x="315" y="258"/>
                    <a:pt x="249" y="316"/>
                    <a:pt x="172" y="320"/>
                  </a:cubicBezTo>
                  <a:lnTo>
                    <a:pt x="172" y="173"/>
                  </a:lnTo>
                  <a:lnTo>
                    <a:pt x="320" y="17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19">
              <a:extLst>
                <a:ext uri="{FF2B5EF4-FFF2-40B4-BE49-F238E27FC236}">
                  <a16:creationId xmlns:a16="http://schemas.microsoft.com/office/drawing/2014/main" id="{A6F1AC2D-5473-4653-9D40-BB08E0CE72E5}"/>
                </a:ext>
              </a:extLst>
            </p:cNvPr>
            <p:cNvSpPr>
              <a:spLocks noEditPoints="1"/>
            </p:cNvSpPr>
            <p:nvPr>
              <p:custDataLst>
                <p:tags r:id="rId229"/>
              </p:custDataLst>
            </p:nvPr>
          </p:nvSpPr>
          <p:spPr bwMode="auto">
            <a:xfrm>
              <a:off x="3533774" y="2592388"/>
              <a:ext cx="84138" cy="93663"/>
            </a:xfrm>
            <a:custGeom>
              <a:avLst/>
              <a:gdLst>
                <a:gd name="T0" fmla="*/ 166 w 229"/>
                <a:gd name="T1" fmla="*/ 32 h 226"/>
                <a:gd name="T2" fmla="*/ 121 w 229"/>
                <a:gd name="T3" fmla="*/ 0 h 226"/>
                <a:gd name="T4" fmla="*/ 0 w 229"/>
                <a:gd name="T5" fmla="*/ 146 h 226"/>
                <a:gd name="T6" fmla="*/ 67 w 229"/>
                <a:gd name="T7" fmla="*/ 226 h 226"/>
                <a:gd name="T8" fmla="*/ 132 w 229"/>
                <a:gd name="T9" fmla="*/ 188 h 226"/>
                <a:gd name="T10" fmla="*/ 177 w 229"/>
                <a:gd name="T11" fmla="*/ 226 h 226"/>
                <a:gd name="T12" fmla="*/ 214 w 229"/>
                <a:gd name="T13" fmla="*/ 198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0 h 226"/>
                <a:gd name="T30" fmla="*/ 202 w 229"/>
                <a:gd name="T31" fmla="*/ 23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79 h 226"/>
                <a:gd name="T40" fmla="*/ 68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3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3"/>
                    <a:pt x="143" y="0"/>
                    <a:pt x="121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7" y="226"/>
                  </a:cubicBezTo>
                  <a:cubicBezTo>
                    <a:pt x="77" y="226"/>
                    <a:pt x="102" y="224"/>
                    <a:pt x="132" y="188"/>
                  </a:cubicBezTo>
                  <a:cubicBezTo>
                    <a:pt x="136" y="209"/>
                    <a:pt x="153" y="226"/>
                    <a:pt x="177" y="226"/>
                  </a:cubicBezTo>
                  <a:cubicBezTo>
                    <a:pt x="194" y="226"/>
                    <a:pt x="206" y="214"/>
                    <a:pt x="214" y="198"/>
                  </a:cubicBezTo>
                  <a:cubicBezTo>
                    <a:pt x="222" y="180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2" y="170"/>
                    <a:pt x="132" y="171"/>
                    <a:pt x="124" y="179"/>
                  </a:cubicBezTo>
                  <a:cubicBezTo>
                    <a:pt x="102" y="207"/>
                    <a:pt x="82" y="215"/>
                    <a:pt x="68" y="215"/>
                  </a:cubicBezTo>
                  <a:cubicBezTo>
                    <a:pt x="43" y="215"/>
                    <a:pt x="36" y="187"/>
                    <a:pt x="36" y="168"/>
                  </a:cubicBezTo>
                  <a:cubicBezTo>
                    <a:pt x="36" y="143"/>
                    <a:pt x="52" y="82"/>
                    <a:pt x="63" y="59"/>
                  </a:cubicBezTo>
                  <a:cubicBezTo>
                    <a:pt x="79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20">
              <a:extLst>
                <a:ext uri="{FF2B5EF4-FFF2-40B4-BE49-F238E27FC236}">
                  <a16:creationId xmlns:a16="http://schemas.microsoft.com/office/drawing/2014/main" id="{5D307478-E7EA-471D-BB3D-CB1F43794E34}"/>
                </a:ext>
              </a:extLst>
            </p:cNvPr>
            <p:cNvSpPr>
              <a:spLocks noEditPoints="1"/>
            </p:cNvSpPr>
            <p:nvPr>
              <p:custDataLst>
                <p:tags r:id="rId230"/>
              </p:custDataLst>
            </p:nvPr>
          </p:nvSpPr>
          <p:spPr bwMode="auto">
            <a:xfrm>
              <a:off x="3629024" y="2624138"/>
              <a:ext cx="39688" cy="98425"/>
            </a:xfrm>
            <a:custGeom>
              <a:avLst/>
              <a:gdLst>
                <a:gd name="T0" fmla="*/ 97 w 106"/>
                <a:gd name="T1" fmla="*/ 13 h 235"/>
                <a:gd name="T2" fmla="*/ 83 w 106"/>
                <a:gd name="T3" fmla="*/ 0 h 235"/>
                <a:gd name="T4" fmla="*/ 63 w 106"/>
                <a:gd name="T5" fmla="*/ 19 h 235"/>
                <a:gd name="T6" fmla="*/ 77 w 106"/>
                <a:gd name="T7" fmla="*/ 32 h 235"/>
                <a:gd name="T8" fmla="*/ 97 w 106"/>
                <a:gd name="T9" fmla="*/ 13 h 235"/>
                <a:gd name="T10" fmla="*/ 26 w 106"/>
                <a:gd name="T11" fmla="*/ 191 h 235"/>
                <a:gd name="T12" fmla="*/ 22 w 106"/>
                <a:gd name="T13" fmla="*/ 205 h 235"/>
                <a:gd name="T14" fmla="*/ 56 w 106"/>
                <a:gd name="T15" fmla="*/ 235 h 235"/>
                <a:gd name="T16" fmla="*/ 106 w 106"/>
                <a:gd name="T17" fmla="*/ 181 h 235"/>
                <a:gd name="T18" fmla="*/ 100 w 106"/>
                <a:gd name="T19" fmla="*/ 177 h 235"/>
                <a:gd name="T20" fmla="*/ 94 w 106"/>
                <a:gd name="T21" fmla="*/ 183 h 235"/>
                <a:gd name="T22" fmla="*/ 57 w 106"/>
                <a:gd name="T23" fmla="*/ 225 h 235"/>
                <a:gd name="T24" fmla="*/ 48 w 106"/>
                <a:gd name="T25" fmla="*/ 213 h 235"/>
                <a:gd name="T26" fmla="*/ 53 w 106"/>
                <a:gd name="T27" fmla="*/ 191 h 235"/>
                <a:gd name="T28" fmla="*/ 65 w 106"/>
                <a:gd name="T29" fmla="*/ 163 h 235"/>
                <a:gd name="T30" fmla="*/ 82 w 106"/>
                <a:gd name="T31" fmla="*/ 118 h 235"/>
                <a:gd name="T32" fmla="*/ 84 w 106"/>
                <a:gd name="T33" fmla="*/ 107 h 235"/>
                <a:gd name="T34" fmla="*/ 51 w 106"/>
                <a:gd name="T35" fmla="*/ 77 h 235"/>
                <a:gd name="T36" fmla="*/ 0 w 106"/>
                <a:gd name="T37" fmla="*/ 131 h 235"/>
                <a:gd name="T38" fmla="*/ 6 w 106"/>
                <a:gd name="T39" fmla="*/ 135 h 235"/>
                <a:gd name="T40" fmla="*/ 12 w 106"/>
                <a:gd name="T41" fmla="*/ 130 h 235"/>
                <a:gd name="T42" fmla="*/ 50 w 106"/>
                <a:gd name="T43" fmla="*/ 87 h 235"/>
                <a:gd name="T44" fmla="*/ 58 w 106"/>
                <a:gd name="T45" fmla="*/ 99 h 235"/>
                <a:gd name="T46" fmla="*/ 48 w 106"/>
                <a:gd name="T47" fmla="*/ 134 h 235"/>
                <a:gd name="T48" fmla="*/ 26 w 106"/>
                <a:gd name="T49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3"/>
                  </a:moveTo>
                  <a:cubicBezTo>
                    <a:pt x="97" y="8"/>
                    <a:pt x="93" y="0"/>
                    <a:pt x="83" y="0"/>
                  </a:cubicBezTo>
                  <a:cubicBezTo>
                    <a:pt x="73" y="0"/>
                    <a:pt x="63" y="9"/>
                    <a:pt x="63" y="19"/>
                  </a:cubicBezTo>
                  <a:cubicBezTo>
                    <a:pt x="63" y="25"/>
                    <a:pt x="68" y="32"/>
                    <a:pt x="77" y="32"/>
                  </a:cubicBezTo>
                  <a:cubicBezTo>
                    <a:pt x="87" y="32"/>
                    <a:pt x="97" y="23"/>
                    <a:pt x="97" y="13"/>
                  </a:cubicBezTo>
                  <a:close/>
                  <a:moveTo>
                    <a:pt x="26" y="191"/>
                  </a:moveTo>
                  <a:cubicBezTo>
                    <a:pt x="24" y="195"/>
                    <a:pt x="22" y="199"/>
                    <a:pt x="22" y="205"/>
                  </a:cubicBezTo>
                  <a:cubicBezTo>
                    <a:pt x="22" y="222"/>
                    <a:pt x="36" y="235"/>
                    <a:pt x="56" y="235"/>
                  </a:cubicBezTo>
                  <a:cubicBezTo>
                    <a:pt x="90" y="235"/>
                    <a:pt x="106" y="187"/>
                    <a:pt x="106" y="181"/>
                  </a:cubicBezTo>
                  <a:cubicBezTo>
                    <a:pt x="106" y="177"/>
                    <a:pt x="101" y="177"/>
                    <a:pt x="100" y="177"/>
                  </a:cubicBezTo>
                  <a:cubicBezTo>
                    <a:pt x="95" y="177"/>
                    <a:pt x="95" y="179"/>
                    <a:pt x="94" y="183"/>
                  </a:cubicBezTo>
                  <a:cubicBezTo>
                    <a:pt x="86" y="211"/>
                    <a:pt x="70" y="225"/>
                    <a:pt x="57" y="225"/>
                  </a:cubicBezTo>
                  <a:cubicBezTo>
                    <a:pt x="50" y="225"/>
                    <a:pt x="48" y="221"/>
                    <a:pt x="48" y="213"/>
                  </a:cubicBezTo>
                  <a:cubicBezTo>
                    <a:pt x="48" y="205"/>
                    <a:pt x="50" y="198"/>
                    <a:pt x="53" y="191"/>
                  </a:cubicBezTo>
                  <a:cubicBezTo>
                    <a:pt x="57" y="181"/>
                    <a:pt x="61" y="172"/>
                    <a:pt x="65" y="163"/>
                  </a:cubicBezTo>
                  <a:cubicBezTo>
                    <a:pt x="68" y="154"/>
                    <a:pt x="80" y="122"/>
                    <a:pt x="82" y="118"/>
                  </a:cubicBezTo>
                  <a:cubicBezTo>
                    <a:pt x="83" y="115"/>
                    <a:pt x="84" y="111"/>
                    <a:pt x="84" y="107"/>
                  </a:cubicBezTo>
                  <a:cubicBezTo>
                    <a:pt x="84" y="91"/>
                    <a:pt x="70" y="77"/>
                    <a:pt x="51" y="77"/>
                  </a:cubicBezTo>
                  <a:cubicBezTo>
                    <a:pt x="16" y="77"/>
                    <a:pt x="0" y="125"/>
                    <a:pt x="0" y="131"/>
                  </a:cubicBezTo>
                  <a:cubicBezTo>
                    <a:pt x="0" y="135"/>
                    <a:pt x="5" y="135"/>
                    <a:pt x="6" y="135"/>
                  </a:cubicBezTo>
                  <a:cubicBezTo>
                    <a:pt x="11" y="135"/>
                    <a:pt x="11" y="134"/>
                    <a:pt x="12" y="130"/>
                  </a:cubicBezTo>
                  <a:cubicBezTo>
                    <a:pt x="21" y="100"/>
                    <a:pt x="37" y="87"/>
                    <a:pt x="50" y="87"/>
                  </a:cubicBezTo>
                  <a:cubicBezTo>
                    <a:pt x="55" y="87"/>
                    <a:pt x="58" y="90"/>
                    <a:pt x="58" y="99"/>
                  </a:cubicBezTo>
                  <a:cubicBezTo>
                    <a:pt x="58" y="107"/>
                    <a:pt x="56" y="113"/>
                    <a:pt x="48" y="134"/>
                  </a:cubicBezTo>
                  <a:lnTo>
                    <a:pt x="26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21">
              <a:extLst>
                <a:ext uri="{FF2B5EF4-FFF2-40B4-BE49-F238E27FC236}">
                  <a16:creationId xmlns:a16="http://schemas.microsoft.com/office/drawing/2014/main" id="{51EC82B0-3ABF-42F0-9E64-92C1869BCA4D}"/>
                </a:ext>
              </a:extLst>
            </p:cNvPr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3682999" y="2655888"/>
              <a:ext cx="55563" cy="66675"/>
            </a:xfrm>
            <a:custGeom>
              <a:avLst/>
              <a:gdLst>
                <a:gd name="T0" fmla="*/ 131 w 151"/>
                <a:gd name="T1" fmla="*/ 21 h 158"/>
                <a:gd name="T2" fmla="*/ 114 w 151"/>
                <a:gd name="T3" fmla="*/ 40 h 158"/>
                <a:gd name="T4" fmla="*/ 127 w 151"/>
                <a:gd name="T5" fmla="*/ 53 h 158"/>
                <a:gd name="T6" fmla="*/ 147 w 151"/>
                <a:gd name="T7" fmla="*/ 31 h 158"/>
                <a:gd name="T8" fmla="*/ 101 w 151"/>
                <a:gd name="T9" fmla="*/ 0 h 158"/>
                <a:gd name="T10" fmla="*/ 0 w 151"/>
                <a:gd name="T11" fmla="*/ 97 h 158"/>
                <a:gd name="T12" fmla="*/ 65 w 151"/>
                <a:gd name="T13" fmla="*/ 158 h 158"/>
                <a:gd name="T14" fmla="*/ 151 w 151"/>
                <a:gd name="T15" fmla="*/ 118 h 158"/>
                <a:gd name="T16" fmla="*/ 145 w 151"/>
                <a:gd name="T17" fmla="*/ 112 h 158"/>
                <a:gd name="T18" fmla="*/ 140 w 151"/>
                <a:gd name="T19" fmla="*/ 116 h 158"/>
                <a:gd name="T20" fmla="*/ 66 w 151"/>
                <a:gd name="T21" fmla="*/ 148 h 158"/>
                <a:gd name="T22" fmla="*/ 29 w 151"/>
                <a:gd name="T23" fmla="*/ 109 h 158"/>
                <a:gd name="T24" fmla="*/ 52 w 151"/>
                <a:gd name="T25" fmla="*/ 37 h 158"/>
                <a:gd name="T26" fmla="*/ 101 w 151"/>
                <a:gd name="T27" fmla="*/ 10 h 158"/>
                <a:gd name="T28" fmla="*/ 131 w 151"/>
                <a:gd name="T29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8">
                  <a:moveTo>
                    <a:pt x="131" y="21"/>
                  </a:moveTo>
                  <a:cubicBezTo>
                    <a:pt x="119" y="23"/>
                    <a:pt x="114" y="33"/>
                    <a:pt x="114" y="40"/>
                  </a:cubicBezTo>
                  <a:cubicBezTo>
                    <a:pt x="114" y="50"/>
                    <a:pt x="121" y="53"/>
                    <a:pt x="127" y="53"/>
                  </a:cubicBezTo>
                  <a:cubicBezTo>
                    <a:pt x="135" y="53"/>
                    <a:pt x="147" y="48"/>
                    <a:pt x="147" y="31"/>
                  </a:cubicBezTo>
                  <a:cubicBezTo>
                    <a:pt x="147" y="7"/>
                    <a:pt x="120" y="0"/>
                    <a:pt x="101" y="0"/>
                  </a:cubicBezTo>
                  <a:cubicBezTo>
                    <a:pt x="49" y="0"/>
                    <a:pt x="0" y="49"/>
                    <a:pt x="0" y="97"/>
                  </a:cubicBezTo>
                  <a:cubicBezTo>
                    <a:pt x="0" y="127"/>
                    <a:pt x="21" y="158"/>
                    <a:pt x="65" y="158"/>
                  </a:cubicBezTo>
                  <a:cubicBezTo>
                    <a:pt x="124" y="158"/>
                    <a:pt x="151" y="123"/>
                    <a:pt x="151" y="118"/>
                  </a:cubicBezTo>
                  <a:cubicBezTo>
                    <a:pt x="151" y="116"/>
                    <a:pt x="148" y="112"/>
                    <a:pt x="145" y="112"/>
                  </a:cubicBezTo>
                  <a:cubicBezTo>
                    <a:pt x="143" y="112"/>
                    <a:pt x="143" y="113"/>
                    <a:pt x="140" y="116"/>
                  </a:cubicBezTo>
                  <a:cubicBezTo>
                    <a:pt x="113" y="148"/>
                    <a:pt x="72" y="148"/>
                    <a:pt x="66" y="148"/>
                  </a:cubicBezTo>
                  <a:cubicBezTo>
                    <a:pt x="40" y="148"/>
                    <a:pt x="29" y="131"/>
                    <a:pt x="29" y="109"/>
                  </a:cubicBezTo>
                  <a:cubicBezTo>
                    <a:pt x="29" y="99"/>
                    <a:pt x="34" y="61"/>
                    <a:pt x="52" y="37"/>
                  </a:cubicBezTo>
                  <a:cubicBezTo>
                    <a:pt x="66" y="20"/>
                    <a:pt x="84" y="10"/>
                    <a:pt x="101" y="10"/>
                  </a:cubicBezTo>
                  <a:cubicBezTo>
                    <a:pt x="106" y="10"/>
                    <a:pt x="123" y="11"/>
                    <a:pt x="131" y="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22">
              <a:extLst>
                <a:ext uri="{FF2B5EF4-FFF2-40B4-BE49-F238E27FC236}">
                  <a16:creationId xmlns:a16="http://schemas.microsoft.com/office/drawing/2014/main" id="{D91B2DC5-AB74-4165-B0DF-6E95F88D93D2}"/>
                </a:ext>
              </a:extLst>
            </p:cNvPr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3749674" y="2611438"/>
              <a:ext cx="23813" cy="55563"/>
            </a:xfrm>
            <a:custGeom>
              <a:avLst/>
              <a:gdLst>
                <a:gd name="T0" fmla="*/ 66 w 69"/>
                <a:gd name="T1" fmla="*/ 24 h 130"/>
                <a:gd name="T2" fmla="*/ 69 w 69"/>
                <a:gd name="T3" fmla="*/ 15 h 130"/>
                <a:gd name="T4" fmla="*/ 53 w 69"/>
                <a:gd name="T5" fmla="*/ 0 h 130"/>
                <a:gd name="T6" fmla="*/ 39 w 69"/>
                <a:gd name="T7" fmla="*/ 12 h 130"/>
                <a:gd name="T8" fmla="*/ 1 w 69"/>
                <a:gd name="T9" fmla="*/ 119 h 130"/>
                <a:gd name="T10" fmla="*/ 0 w 69"/>
                <a:gd name="T11" fmla="*/ 123 h 130"/>
                <a:gd name="T12" fmla="*/ 10 w 69"/>
                <a:gd name="T13" fmla="*/ 130 h 130"/>
                <a:gd name="T14" fmla="*/ 15 w 69"/>
                <a:gd name="T15" fmla="*/ 125 h 130"/>
                <a:gd name="T16" fmla="*/ 66 w 69"/>
                <a:gd name="T1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0">
                  <a:moveTo>
                    <a:pt x="66" y="24"/>
                  </a:moveTo>
                  <a:cubicBezTo>
                    <a:pt x="66" y="23"/>
                    <a:pt x="69" y="19"/>
                    <a:pt x="69" y="15"/>
                  </a:cubicBezTo>
                  <a:cubicBezTo>
                    <a:pt x="69" y="6"/>
                    <a:pt x="61" y="0"/>
                    <a:pt x="53" y="0"/>
                  </a:cubicBezTo>
                  <a:cubicBezTo>
                    <a:pt x="43" y="0"/>
                    <a:pt x="40" y="8"/>
                    <a:pt x="39" y="12"/>
                  </a:cubicBezTo>
                  <a:lnTo>
                    <a:pt x="1" y="119"/>
                  </a:lnTo>
                  <a:cubicBezTo>
                    <a:pt x="0" y="122"/>
                    <a:pt x="0" y="123"/>
                    <a:pt x="0" y="123"/>
                  </a:cubicBezTo>
                  <a:cubicBezTo>
                    <a:pt x="0" y="127"/>
                    <a:pt x="10" y="130"/>
                    <a:pt x="10" y="130"/>
                  </a:cubicBezTo>
                  <a:cubicBezTo>
                    <a:pt x="13" y="130"/>
                    <a:pt x="13" y="128"/>
                    <a:pt x="15" y="125"/>
                  </a:cubicBezTo>
                  <a:lnTo>
                    <a:pt x="66" y="2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23">
              <a:extLst>
                <a:ext uri="{FF2B5EF4-FFF2-40B4-BE49-F238E27FC236}">
                  <a16:creationId xmlns:a16="http://schemas.microsoft.com/office/drawing/2014/main" id="{EF76C432-E055-465F-A53B-80E2D51EF4F2}"/>
                </a:ext>
              </a:extLst>
            </p:cNvPr>
            <p:cNvSpPr>
              <a:spLocks noEditPoints="1"/>
            </p:cNvSpPr>
            <p:nvPr>
              <p:custDataLst>
                <p:tags r:id="rId233"/>
              </p:custDataLst>
            </p:nvPr>
          </p:nvSpPr>
          <p:spPr bwMode="auto">
            <a:xfrm>
              <a:off x="3748087" y="2698750"/>
              <a:ext cx="33338" cy="71438"/>
            </a:xfrm>
            <a:custGeom>
              <a:avLst/>
              <a:gdLst>
                <a:gd name="T0" fmla="*/ 76 w 88"/>
                <a:gd name="T1" fmla="*/ 11 h 169"/>
                <a:gd name="T2" fmla="*/ 65 w 88"/>
                <a:gd name="T3" fmla="*/ 0 h 169"/>
                <a:gd name="T4" fmla="*/ 50 w 88"/>
                <a:gd name="T5" fmla="*/ 15 h 169"/>
                <a:gd name="T6" fmla="*/ 61 w 88"/>
                <a:gd name="T7" fmla="*/ 26 h 169"/>
                <a:gd name="T8" fmla="*/ 76 w 88"/>
                <a:gd name="T9" fmla="*/ 11 h 169"/>
                <a:gd name="T10" fmla="*/ 88 w 88"/>
                <a:gd name="T11" fmla="*/ 130 h 169"/>
                <a:gd name="T12" fmla="*/ 82 w 88"/>
                <a:gd name="T13" fmla="*/ 127 h 169"/>
                <a:gd name="T14" fmla="*/ 76 w 88"/>
                <a:gd name="T15" fmla="*/ 133 h 169"/>
                <a:gd name="T16" fmla="*/ 49 w 88"/>
                <a:gd name="T17" fmla="*/ 160 h 169"/>
                <a:gd name="T18" fmla="*/ 41 w 88"/>
                <a:gd name="T19" fmla="*/ 151 h 169"/>
                <a:gd name="T20" fmla="*/ 44 w 88"/>
                <a:gd name="T21" fmla="*/ 138 h 169"/>
                <a:gd name="T22" fmla="*/ 50 w 88"/>
                <a:gd name="T23" fmla="*/ 125 h 169"/>
                <a:gd name="T24" fmla="*/ 64 w 88"/>
                <a:gd name="T25" fmla="*/ 91 h 169"/>
                <a:gd name="T26" fmla="*/ 67 w 88"/>
                <a:gd name="T27" fmla="*/ 78 h 169"/>
                <a:gd name="T28" fmla="*/ 40 w 88"/>
                <a:gd name="T29" fmla="*/ 56 h 169"/>
                <a:gd name="T30" fmla="*/ 0 w 88"/>
                <a:gd name="T31" fmla="*/ 95 h 169"/>
                <a:gd name="T32" fmla="*/ 5 w 88"/>
                <a:gd name="T33" fmla="*/ 98 h 169"/>
                <a:gd name="T34" fmla="*/ 11 w 88"/>
                <a:gd name="T35" fmla="*/ 93 h 169"/>
                <a:gd name="T36" fmla="*/ 39 w 88"/>
                <a:gd name="T37" fmla="*/ 65 h 169"/>
                <a:gd name="T38" fmla="*/ 47 w 88"/>
                <a:gd name="T39" fmla="*/ 74 h 169"/>
                <a:gd name="T40" fmla="*/ 45 w 88"/>
                <a:gd name="T41" fmla="*/ 83 h 169"/>
                <a:gd name="T42" fmla="*/ 29 w 88"/>
                <a:gd name="T43" fmla="*/ 123 h 169"/>
                <a:gd name="T44" fmla="*/ 23 w 88"/>
                <a:gd name="T45" fmla="*/ 136 h 169"/>
                <a:gd name="T46" fmla="*/ 21 w 88"/>
                <a:gd name="T47" fmla="*/ 147 h 169"/>
                <a:gd name="T48" fmla="*/ 48 w 88"/>
                <a:gd name="T49" fmla="*/ 169 h 169"/>
                <a:gd name="T50" fmla="*/ 88 w 88"/>
                <a:gd name="T51" fmla="*/ 13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169">
                  <a:moveTo>
                    <a:pt x="76" y="11"/>
                  </a:moveTo>
                  <a:cubicBezTo>
                    <a:pt x="76" y="5"/>
                    <a:pt x="71" y="0"/>
                    <a:pt x="65" y="0"/>
                  </a:cubicBezTo>
                  <a:cubicBezTo>
                    <a:pt x="58" y="0"/>
                    <a:pt x="50" y="7"/>
                    <a:pt x="50" y="15"/>
                  </a:cubicBezTo>
                  <a:cubicBezTo>
                    <a:pt x="50" y="22"/>
                    <a:pt x="55" y="26"/>
                    <a:pt x="61" y="26"/>
                  </a:cubicBezTo>
                  <a:cubicBezTo>
                    <a:pt x="69" y="26"/>
                    <a:pt x="76" y="18"/>
                    <a:pt x="76" y="11"/>
                  </a:cubicBezTo>
                  <a:close/>
                  <a:moveTo>
                    <a:pt x="88" y="130"/>
                  </a:moveTo>
                  <a:cubicBezTo>
                    <a:pt x="88" y="127"/>
                    <a:pt x="83" y="127"/>
                    <a:pt x="82" y="127"/>
                  </a:cubicBezTo>
                  <a:cubicBezTo>
                    <a:pt x="78" y="127"/>
                    <a:pt x="78" y="128"/>
                    <a:pt x="76" y="133"/>
                  </a:cubicBezTo>
                  <a:cubicBezTo>
                    <a:pt x="72" y="146"/>
                    <a:pt x="61" y="160"/>
                    <a:pt x="49" y="160"/>
                  </a:cubicBezTo>
                  <a:cubicBezTo>
                    <a:pt x="43" y="160"/>
                    <a:pt x="41" y="156"/>
                    <a:pt x="41" y="151"/>
                  </a:cubicBezTo>
                  <a:cubicBezTo>
                    <a:pt x="41" y="146"/>
                    <a:pt x="42" y="143"/>
                    <a:pt x="44" y="138"/>
                  </a:cubicBezTo>
                  <a:cubicBezTo>
                    <a:pt x="46" y="133"/>
                    <a:pt x="48" y="128"/>
                    <a:pt x="50" y="125"/>
                  </a:cubicBezTo>
                  <a:cubicBezTo>
                    <a:pt x="51" y="123"/>
                    <a:pt x="60" y="100"/>
                    <a:pt x="64" y="91"/>
                  </a:cubicBezTo>
                  <a:cubicBezTo>
                    <a:pt x="66" y="86"/>
                    <a:pt x="67" y="82"/>
                    <a:pt x="67" y="78"/>
                  </a:cubicBezTo>
                  <a:cubicBezTo>
                    <a:pt x="67" y="66"/>
                    <a:pt x="56" y="56"/>
                    <a:pt x="40" y="56"/>
                  </a:cubicBezTo>
                  <a:cubicBezTo>
                    <a:pt x="14" y="56"/>
                    <a:pt x="0" y="88"/>
                    <a:pt x="0" y="95"/>
                  </a:cubicBezTo>
                  <a:cubicBezTo>
                    <a:pt x="0" y="98"/>
                    <a:pt x="4" y="98"/>
                    <a:pt x="5" y="98"/>
                  </a:cubicBezTo>
                  <a:cubicBezTo>
                    <a:pt x="10" y="98"/>
                    <a:pt x="10" y="97"/>
                    <a:pt x="11" y="93"/>
                  </a:cubicBezTo>
                  <a:cubicBezTo>
                    <a:pt x="17" y="76"/>
                    <a:pt x="29" y="65"/>
                    <a:pt x="39" y="65"/>
                  </a:cubicBezTo>
                  <a:cubicBezTo>
                    <a:pt x="44" y="65"/>
                    <a:pt x="47" y="67"/>
                    <a:pt x="47" y="74"/>
                  </a:cubicBezTo>
                  <a:cubicBezTo>
                    <a:pt x="47" y="75"/>
                    <a:pt x="47" y="78"/>
                    <a:pt x="45" y="83"/>
                  </a:cubicBezTo>
                  <a:cubicBezTo>
                    <a:pt x="43" y="88"/>
                    <a:pt x="32" y="114"/>
                    <a:pt x="29" y="123"/>
                  </a:cubicBezTo>
                  <a:cubicBezTo>
                    <a:pt x="27" y="127"/>
                    <a:pt x="27" y="127"/>
                    <a:pt x="23" y="136"/>
                  </a:cubicBezTo>
                  <a:cubicBezTo>
                    <a:pt x="22" y="139"/>
                    <a:pt x="21" y="143"/>
                    <a:pt x="21" y="147"/>
                  </a:cubicBezTo>
                  <a:cubicBezTo>
                    <a:pt x="21" y="160"/>
                    <a:pt x="33" y="169"/>
                    <a:pt x="48" y="169"/>
                  </a:cubicBezTo>
                  <a:cubicBezTo>
                    <a:pt x="74" y="169"/>
                    <a:pt x="88" y="137"/>
                    <a:pt x="88" y="13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95704D0A-65AD-43EB-9772-BA06612DCBE2}"/>
              </a:ext>
            </a:extLst>
          </p:cNvPr>
          <p:cNvCxnSpPr>
            <a:cxnSpLocks/>
          </p:cNvCxnSpPr>
          <p:nvPr/>
        </p:nvCxnSpPr>
        <p:spPr>
          <a:xfrm>
            <a:off x="134599" y="3421132"/>
            <a:ext cx="11904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TextBox 367">
            <a:extLst>
              <a:ext uri="{FF2B5EF4-FFF2-40B4-BE49-F238E27FC236}">
                <a16:creationId xmlns:a16="http://schemas.microsoft.com/office/drawing/2014/main" id="{906BB99A-5991-4BED-AE1C-F1464D1C3290}"/>
              </a:ext>
            </a:extLst>
          </p:cNvPr>
          <p:cNvSpPr txBox="1"/>
          <p:nvPr/>
        </p:nvSpPr>
        <p:spPr>
          <a:xfrm>
            <a:off x="83127" y="3509821"/>
            <a:ext cx="2650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[</a:t>
            </a:r>
            <a:r>
              <a:rPr lang="en-US" sz="2200" b="1" dirty="0">
                <a:solidFill>
                  <a:schemeClr val="accent1"/>
                </a:solidFill>
              </a:rPr>
              <a:t>CCY21</a:t>
            </a:r>
            <a:r>
              <a:rPr lang="en-US" sz="2200" b="1" dirty="0"/>
              <a:t>] </a:t>
            </a:r>
            <a:r>
              <a:rPr lang="en-US" sz="2200" b="1" dirty="0" err="1"/>
              <a:t>SimExt</a:t>
            </a:r>
            <a:r>
              <a:rPr lang="en-US" sz="2200" b="1" dirty="0"/>
              <a:t> </a:t>
            </a:r>
            <a:r>
              <a:rPr lang="en-US" sz="2200" b="1" dirty="0" err="1"/>
              <a:t>Lem</a:t>
            </a:r>
            <a:r>
              <a:rPr lang="en-US" sz="2200" b="1" dirty="0"/>
              <a:t>.</a:t>
            </a:r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5F8A4E35-97B2-44F5-AD0D-0301E009EB64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420405" y="4147130"/>
            <a:ext cx="1820042" cy="295563"/>
            <a:chOff x="2544763" y="2540000"/>
            <a:chExt cx="1300163" cy="211138"/>
          </a:xfrm>
        </p:grpSpPr>
        <p:sp>
          <p:nvSpPr>
            <p:cNvPr id="370" name="Freeform 378">
              <a:extLst>
                <a:ext uri="{FF2B5EF4-FFF2-40B4-BE49-F238E27FC236}">
                  <a16:creationId xmlns:a16="http://schemas.microsoft.com/office/drawing/2014/main" id="{7D16A00B-6244-4D20-92F1-794220FE6D99}"/>
                </a:ext>
              </a:extLst>
            </p:cNvPr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2544763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79">
              <a:extLst>
                <a:ext uri="{FF2B5EF4-FFF2-40B4-BE49-F238E27FC236}">
                  <a16:creationId xmlns:a16="http://schemas.microsoft.com/office/drawing/2014/main" id="{D72E8BC9-F579-41B0-AEC7-D913B4F9432A}"/>
                </a:ext>
              </a:extLst>
            </p:cNvPr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2605088" y="2600325"/>
              <a:ext cx="69850" cy="101600"/>
            </a:xfrm>
            <a:custGeom>
              <a:avLst/>
              <a:gdLst>
                <a:gd name="T0" fmla="*/ 187 w 189"/>
                <a:gd name="T1" fmla="*/ 21 h 235"/>
                <a:gd name="T2" fmla="*/ 110 w 189"/>
                <a:gd name="T3" fmla="*/ 0 h 235"/>
                <a:gd name="T4" fmla="*/ 0 w 189"/>
                <a:gd name="T5" fmla="*/ 119 h 235"/>
                <a:gd name="T6" fmla="*/ 108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9 w 189"/>
                <a:gd name="T13" fmla="*/ 203 h 235"/>
                <a:gd name="T14" fmla="*/ 39 w 189"/>
                <a:gd name="T15" fmla="*/ 119 h 235"/>
                <a:gd name="T16" fmla="*/ 111 w 189"/>
                <a:gd name="T17" fmla="*/ 32 h 235"/>
                <a:gd name="T18" fmla="*/ 181 w 189"/>
                <a:gd name="T19" fmla="*/ 54 h 235"/>
                <a:gd name="T20" fmla="*/ 187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7" y="21"/>
                  </a:moveTo>
                  <a:cubicBezTo>
                    <a:pt x="157" y="4"/>
                    <a:pt x="140" y="0"/>
                    <a:pt x="110" y="0"/>
                  </a:cubicBezTo>
                  <a:cubicBezTo>
                    <a:pt x="41" y="0"/>
                    <a:pt x="0" y="60"/>
                    <a:pt x="0" y="119"/>
                  </a:cubicBezTo>
                  <a:cubicBezTo>
                    <a:pt x="0" y="181"/>
                    <a:pt x="46" y="235"/>
                    <a:pt x="108" y="235"/>
                  </a:cubicBezTo>
                  <a:cubicBezTo>
                    <a:pt x="135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1" y="196"/>
                    <a:pt x="134" y="203"/>
                    <a:pt x="109" y="203"/>
                  </a:cubicBezTo>
                  <a:cubicBezTo>
                    <a:pt x="67" y="203"/>
                    <a:pt x="39" y="167"/>
                    <a:pt x="39" y="119"/>
                  </a:cubicBezTo>
                  <a:cubicBezTo>
                    <a:pt x="39" y="80"/>
                    <a:pt x="58" y="32"/>
                    <a:pt x="111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80">
              <a:extLst>
                <a:ext uri="{FF2B5EF4-FFF2-40B4-BE49-F238E27FC236}">
                  <a16:creationId xmlns:a16="http://schemas.microsoft.com/office/drawing/2014/main" id="{9C4601A9-ACC0-49DC-8183-7D177D5E4F39}"/>
                </a:ext>
              </a:extLst>
            </p:cNvPr>
            <p:cNvSpPr>
              <a:spLocks noEditPoints="1"/>
            </p:cNvSpPr>
            <p:nvPr>
              <p:custDataLst>
                <p:tags r:id="rId211"/>
              </p:custDataLst>
            </p:nvPr>
          </p:nvSpPr>
          <p:spPr bwMode="auto">
            <a:xfrm>
              <a:off x="2684463" y="2600325"/>
              <a:ext cx="80963" cy="101600"/>
            </a:xfrm>
            <a:custGeom>
              <a:avLst/>
              <a:gdLst>
                <a:gd name="T0" fmla="*/ 219 w 219"/>
                <a:gd name="T1" fmla="*/ 120 h 235"/>
                <a:gd name="T2" fmla="*/ 109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81">
              <a:extLst>
                <a:ext uri="{FF2B5EF4-FFF2-40B4-BE49-F238E27FC236}">
                  <a16:creationId xmlns:a16="http://schemas.microsoft.com/office/drawing/2014/main" id="{AF7ADCBC-FFFE-4A39-A4EF-41265EE83950}"/>
                </a:ext>
              </a:extLst>
            </p:cNvPr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2786063" y="2601913"/>
              <a:ext cx="115888" cy="968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82">
              <a:extLst>
                <a:ext uri="{FF2B5EF4-FFF2-40B4-BE49-F238E27FC236}">
                  <a16:creationId xmlns:a16="http://schemas.microsoft.com/office/drawing/2014/main" id="{842A1647-6149-4789-AD15-7B526C70041F}"/>
                </a:ext>
              </a:extLst>
            </p:cNvPr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29321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83">
              <a:extLst>
                <a:ext uri="{FF2B5EF4-FFF2-40B4-BE49-F238E27FC236}">
                  <a16:creationId xmlns:a16="http://schemas.microsoft.com/office/drawing/2014/main" id="{4D4DCE43-CE00-4712-B9F7-1256BA90FFFE}"/>
                </a:ext>
              </a:extLst>
            </p:cNvPr>
            <p:cNvSpPr>
              <a:spLocks noEditPoints="1"/>
            </p:cNvSpPr>
            <p:nvPr>
              <p:custDataLst>
                <p:tags r:id="rId214"/>
              </p:custDataLst>
            </p:nvPr>
          </p:nvSpPr>
          <p:spPr bwMode="auto">
            <a:xfrm>
              <a:off x="3003551" y="2605088"/>
              <a:ext cx="85725" cy="13970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2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9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2"/>
                  </a:cubicBezTo>
                  <a:cubicBezTo>
                    <a:pt x="236" y="29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7"/>
                    <a:pt x="93" y="79"/>
                    <a:pt x="103" y="59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84">
              <a:extLst>
                <a:ext uri="{FF2B5EF4-FFF2-40B4-BE49-F238E27FC236}">
                  <a16:creationId xmlns:a16="http://schemas.microsoft.com/office/drawing/2014/main" id="{FFD00EEF-BEFF-4111-9152-ED4477EC074E}"/>
                </a:ext>
              </a:extLst>
            </p:cNvPr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3101976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85">
              <a:extLst>
                <a:ext uri="{FF2B5EF4-FFF2-40B4-BE49-F238E27FC236}">
                  <a16:creationId xmlns:a16="http://schemas.microsoft.com/office/drawing/2014/main" id="{FA3976AC-FBDB-46CE-8144-175E47AEA83F}"/>
                </a:ext>
              </a:extLst>
            </p:cNvPr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3224213" y="2590800"/>
              <a:ext cx="161925" cy="111125"/>
            </a:xfrm>
            <a:custGeom>
              <a:avLst/>
              <a:gdLst>
                <a:gd name="T0" fmla="*/ 425 w 443"/>
                <a:gd name="T1" fmla="*/ 140 h 260"/>
                <a:gd name="T2" fmla="*/ 443 w 443"/>
                <a:gd name="T3" fmla="*/ 130 h 260"/>
                <a:gd name="T4" fmla="*/ 425 w 443"/>
                <a:gd name="T5" fmla="*/ 120 h 260"/>
                <a:gd name="T6" fmla="*/ 54 w 443"/>
                <a:gd name="T7" fmla="*/ 120 h 260"/>
                <a:gd name="T8" fmla="*/ 99 w 443"/>
                <a:gd name="T9" fmla="*/ 72 h 260"/>
                <a:gd name="T10" fmla="*/ 125 w 443"/>
                <a:gd name="T11" fmla="*/ 6 h 260"/>
                <a:gd name="T12" fmla="*/ 115 w 443"/>
                <a:gd name="T13" fmla="*/ 0 h 260"/>
                <a:gd name="T14" fmla="*/ 104 w 443"/>
                <a:gd name="T15" fmla="*/ 10 h 260"/>
                <a:gd name="T16" fmla="*/ 7 w 443"/>
                <a:gd name="T17" fmla="*/ 124 h 260"/>
                <a:gd name="T18" fmla="*/ 0 w 443"/>
                <a:gd name="T19" fmla="*/ 130 h 260"/>
                <a:gd name="T20" fmla="*/ 7 w 443"/>
                <a:gd name="T21" fmla="*/ 137 h 260"/>
                <a:gd name="T22" fmla="*/ 105 w 443"/>
                <a:gd name="T23" fmla="*/ 253 h 260"/>
                <a:gd name="T24" fmla="*/ 115 w 443"/>
                <a:gd name="T25" fmla="*/ 260 h 260"/>
                <a:gd name="T26" fmla="*/ 125 w 443"/>
                <a:gd name="T27" fmla="*/ 254 h 260"/>
                <a:gd name="T28" fmla="*/ 100 w 443"/>
                <a:gd name="T29" fmla="*/ 188 h 260"/>
                <a:gd name="T30" fmla="*/ 54 w 443"/>
                <a:gd name="T31" fmla="*/ 140 h 260"/>
                <a:gd name="T32" fmla="*/ 425 w 443"/>
                <a:gd name="T3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0">
                  <a:moveTo>
                    <a:pt x="425" y="140"/>
                  </a:moveTo>
                  <a:cubicBezTo>
                    <a:pt x="434" y="140"/>
                    <a:pt x="443" y="140"/>
                    <a:pt x="443" y="130"/>
                  </a:cubicBezTo>
                  <a:cubicBezTo>
                    <a:pt x="443" y="120"/>
                    <a:pt x="434" y="120"/>
                    <a:pt x="425" y="120"/>
                  </a:cubicBezTo>
                  <a:lnTo>
                    <a:pt x="54" y="120"/>
                  </a:lnTo>
                  <a:cubicBezTo>
                    <a:pt x="81" y="99"/>
                    <a:pt x="95" y="79"/>
                    <a:pt x="99" y="72"/>
                  </a:cubicBezTo>
                  <a:cubicBezTo>
                    <a:pt x="121" y="38"/>
                    <a:pt x="125" y="6"/>
                    <a:pt x="125" y="6"/>
                  </a:cubicBezTo>
                  <a:cubicBezTo>
                    <a:pt x="125" y="0"/>
                    <a:pt x="119" y="0"/>
                    <a:pt x="115" y="0"/>
                  </a:cubicBezTo>
                  <a:cubicBezTo>
                    <a:pt x="107" y="0"/>
                    <a:pt x="106" y="1"/>
                    <a:pt x="104" y="10"/>
                  </a:cubicBezTo>
                  <a:cubicBezTo>
                    <a:pt x="93" y="59"/>
                    <a:pt x="64" y="100"/>
                    <a:pt x="7" y="124"/>
                  </a:cubicBezTo>
                  <a:cubicBezTo>
                    <a:pt x="2" y="126"/>
                    <a:pt x="0" y="127"/>
                    <a:pt x="0" y="130"/>
                  </a:cubicBezTo>
                  <a:cubicBezTo>
                    <a:pt x="0" y="134"/>
                    <a:pt x="2" y="135"/>
                    <a:pt x="7" y="137"/>
                  </a:cubicBezTo>
                  <a:cubicBezTo>
                    <a:pt x="59" y="158"/>
                    <a:pt x="92" y="197"/>
                    <a:pt x="105" y="253"/>
                  </a:cubicBezTo>
                  <a:cubicBezTo>
                    <a:pt x="106" y="259"/>
                    <a:pt x="107" y="260"/>
                    <a:pt x="115" y="260"/>
                  </a:cubicBezTo>
                  <a:cubicBezTo>
                    <a:pt x="119" y="260"/>
                    <a:pt x="125" y="260"/>
                    <a:pt x="125" y="254"/>
                  </a:cubicBezTo>
                  <a:cubicBezTo>
                    <a:pt x="125" y="253"/>
                    <a:pt x="121" y="222"/>
                    <a:pt x="100" y="188"/>
                  </a:cubicBezTo>
                  <a:cubicBezTo>
                    <a:pt x="90" y="173"/>
                    <a:pt x="76" y="156"/>
                    <a:pt x="54" y="140"/>
                  </a:cubicBezTo>
                  <a:lnTo>
                    <a:pt x="425" y="14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86">
              <a:extLst>
                <a:ext uri="{FF2B5EF4-FFF2-40B4-BE49-F238E27FC236}">
                  <a16:creationId xmlns:a16="http://schemas.microsoft.com/office/drawing/2014/main" id="{F74CA9A2-F378-4EE7-88F1-BED1CFD7F11E}"/>
                </a:ext>
              </a:extLst>
            </p:cNvPr>
            <p:cNvSpPr>
              <a:spLocks noEditPoints="1"/>
            </p:cNvSpPr>
            <p:nvPr>
              <p:custDataLst>
                <p:tags r:id="rId217"/>
              </p:custDataLst>
            </p:nvPr>
          </p:nvSpPr>
          <p:spPr bwMode="auto">
            <a:xfrm>
              <a:off x="3452813" y="2546350"/>
              <a:ext cx="139700" cy="163513"/>
            </a:xfrm>
            <a:custGeom>
              <a:avLst/>
              <a:gdLst>
                <a:gd name="T0" fmla="*/ 283 w 384"/>
                <a:gd name="T1" fmla="*/ 277 h 385"/>
                <a:gd name="T2" fmla="*/ 294 w 384"/>
                <a:gd name="T3" fmla="*/ 341 h 385"/>
                <a:gd name="T4" fmla="*/ 324 w 384"/>
                <a:gd name="T5" fmla="*/ 375 h 385"/>
                <a:gd name="T6" fmla="*/ 384 w 384"/>
                <a:gd name="T7" fmla="*/ 342 h 385"/>
                <a:gd name="T8" fmla="*/ 380 w 384"/>
                <a:gd name="T9" fmla="*/ 339 h 385"/>
                <a:gd name="T10" fmla="*/ 362 w 384"/>
                <a:gd name="T11" fmla="*/ 345 h 385"/>
                <a:gd name="T12" fmla="*/ 356 w 384"/>
                <a:gd name="T13" fmla="*/ 347 h 385"/>
                <a:gd name="T14" fmla="*/ 333 w 384"/>
                <a:gd name="T15" fmla="*/ 304 h 385"/>
                <a:gd name="T16" fmla="*/ 321 w 384"/>
                <a:gd name="T17" fmla="*/ 199 h 385"/>
                <a:gd name="T18" fmla="*/ 316 w 384"/>
                <a:gd name="T19" fmla="*/ 47 h 385"/>
                <a:gd name="T20" fmla="*/ 316 w 384"/>
                <a:gd name="T21" fmla="*/ 10 h 385"/>
                <a:gd name="T22" fmla="*/ 311 w 384"/>
                <a:gd name="T23" fmla="*/ 0 h 385"/>
                <a:gd name="T24" fmla="*/ 274 w 384"/>
                <a:gd name="T25" fmla="*/ 22 h 385"/>
                <a:gd name="T26" fmla="*/ 271 w 384"/>
                <a:gd name="T27" fmla="*/ 27 h 385"/>
                <a:gd name="T28" fmla="*/ 169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8 w 384"/>
                <a:gd name="T41" fmla="*/ 277 h 385"/>
                <a:gd name="T42" fmla="*/ 283 w 384"/>
                <a:gd name="T43" fmla="*/ 277 h 385"/>
                <a:gd name="T44" fmla="*/ 273 w 384"/>
                <a:gd name="T45" fmla="*/ 61 h 385"/>
                <a:gd name="T46" fmla="*/ 273 w 384"/>
                <a:gd name="T47" fmla="*/ 90 h 385"/>
                <a:gd name="T48" fmla="*/ 276 w 384"/>
                <a:gd name="T49" fmla="*/ 177 h 385"/>
                <a:gd name="T50" fmla="*/ 281 w 384"/>
                <a:gd name="T51" fmla="*/ 250 h 385"/>
                <a:gd name="T52" fmla="*/ 190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3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7"/>
                  </a:moveTo>
                  <a:cubicBezTo>
                    <a:pt x="286" y="309"/>
                    <a:pt x="292" y="332"/>
                    <a:pt x="294" y="341"/>
                  </a:cubicBezTo>
                  <a:cubicBezTo>
                    <a:pt x="300" y="364"/>
                    <a:pt x="302" y="375"/>
                    <a:pt x="324" y="375"/>
                  </a:cubicBezTo>
                  <a:cubicBezTo>
                    <a:pt x="346" y="375"/>
                    <a:pt x="384" y="352"/>
                    <a:pt x="384" y="342"/>
                  </a:cubicBezTo>
                  <a:cubicBezTo>
                    <a:pt x="384" y="340"/>
                    <a:pt x="383" y="339"/>
                    <a:pt x="380" y="339"/>
                  </a:cubicBezTo>
                  <a:cubicBezTo>
                    <a:pt x="374" y="339"/>
                    <a:pt x="363" y="344"/>
                    <a:pt x="362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30" y="287"/>
                    <a:pt x="325" y="267"/>
                    <a:pt x="321" y="199"/>
                  </a:cubicBezTo>
                  <a:cubicBezTo>
                    <a:pt x="318" y="148"/>
                    <a:pt x="316" y="97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8"/>
                    <a:pt x="274" y="22"/>
                  </a:cubicBezTo>
                  <a:lnTo>
                    <a:pt x="271" y="27"/>
                  </a:lnTo>
                  <a:cubicBezTo>
                    <a:pt x="231" y="111"/>
                    <a:pt x="195" y="172"/>
                    <a:pt x="169" y="212"/>
                  </a:cubicBezTo>
                  <a:cubicBezTo>
                    <a:pt x="139" y="257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7" y="295"/>
                    <a:pt x="148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4"/>
                    <a:pt x="281" y="250"/>
                  </a:cubicBezTo>
                  <a:lnTo>
                    <a:pt x="190" y="250"/>
                  </a:lnTo>
                  <a:cubicBezTo>
                    <a:pt x="182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87">
              <a:extLst>
                <a:ext uri="{FF2B5EF4-FFF2-40B4-BE49-F238E27FC236}">
                  <a16:creationId xmlns:a16="http://schemas.microsoft.com/office/drawing/2014/main" id="{E671DC84-E543-4A66-8A96-43D330C4056D}"/>
                </a:ext>
              </a:extLst>
            </p:cNvPr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3602038" y="2625725"/>
              <a:ext cx="71438" cy="106363"/>
            </a:xfrm>
            <a:custGeom>
              <a:avLst/>
              <a:gdLst>
                <a:gd name="T0" fmla="*/ 192 w 194"/>
                <a:gd name="T1" fmla="*/ 203 h 249"/>
                <a:gd name="T2" fmla="*/ 122 w 194"/>
                <a:gd name="T3" fmla="*/ 225 h 249"/>
                <a:gd name="T4" fmla="*/ 35 w 194"/>
                <a:gd name="T5" fmla="*/ 124 h 249"/>
                <a:gd name="T6" fmla="*/ 122 w 194"/>
                <a:gd name="T7" fmla="*/ 24 h 249"/>
                <a:gd name="T8" fmla="*/ 184 w 194"/>
                <a:gd name="T9" fmla="*/ 43 h 249"/>
                <a:gd name="T10" fmla="*/ 190 w 194"/>
                <a:gd name="T11" fmla="*/ 12 h 249"/>
                <a:gd name="T12" fmla="*/ 121 w 194"/>
                <a:gd name="T13" fmla="*/ 0 h 249"/>
                <a:gd name="T14" fmla="*/ 0 w 194"/>
                <a:gd name="T15" fmla="*/ 124 h 249"/>
                <a:gd name="T16" fmla="*/ 123 w 194"/>
                <a:gd name="T17" fmla="*/ 249 h 249"/>
                <a:gd name="T18" fmla="*/ 194 w 194"/>
                <a:gd name="T19" fmla="*/ 229 h 249"/>
                <a:gd name="T20" fmla="*/ 192 w 194"/>
                <a:gd name="T21" fmla="*/ 20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49">
                  <a:moveTo>
                    <a:pt x="192" y="203"/>
                  </a:moveTo>
                  <a:cubicBezTo>
                    <a:pt x="168" y="218"/>
                    <a:pt x="157" y="225"/>
                    <a:pt x="122" y="225"/>
                  </a:cubicBezTo>
                  <a:cubicBezTo>
                    <a:pt x="68" y="225"/>
                    <a:pt x="35" y="174"/>
                    <a:pt x="35" y="124"/>
                  </a:cubicBezTo>
                  <a:cubicBezTo>
                    <a:pt x="35" y="72"/>
                    <a:pt x="71" y="24"/>
                    <a:pt x="122" y="24"/>
                  </a:cubicBezTo>
                  <a:cubicBezTo>
                    <a:pt x="145" y="24"/>
                    <a:pt x="168" y="31"/>
                    <a:pt x="184" y="43"/>
                  </a:cubicBezTo>
                  <a:lnTo>
                    <a:pt x="190" y="12"/>
                  </a:lnTo>
                  <a:cubicBezTo>
                    <a:pt x="166" y="3"/>
                    <a:pt x="146" y="0"/>
                    <a:pt x="121" y="0"/>
                  </a:cubicBezTo>
                  <a:cubicBezTo>
                    <a:pt x="52" y="0"/>
                    <a:pt x="0" y="57"/>
                    <a:pt x="0" y="124"/>
                  </a:cubicBezTo>
                  <a:cubicBezTo>
                    <a:pt x="0" y="196"/>
                    <a:pt x="55" y="249"/>
                    <a:pt x="123" y="249"/>
                  </a:cubicBezTo>
                  <a:cubicBezTo>
                    <a:pt x="157" y="249"/>
                    <a:pt x="171" y="242"/>
                    <a:pt x="194" y="229"/>
                  </a:cubicBezTo>
                  <a:lnTo>
                    <a:pt x="192" y="2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88">
              <a:extLst>
                <a:ext uri="{FF2B5EF4-FFF2-40B4-BE49-F238E27FC236}">
                  <a16:creationId xmlns:a16="http://schemas.microsoft.com/office/drawing/2014/main" id="{C8DA68F2-6531-4CE2-B064-9653111F115E}"/>
                </a:ext>
              </a:extLst>
            </p:cNvPr>
            <p:cNvSpPr>
              <a:spLocks noEditPoints="1"/>
            </p:cNvSpPr>
            <p:nvPr>
              <p:custDataLst>
                <p:tags r:id="rId219"/>
              </p:custDataLst>
            </p:nvPr>
          </p:nvSpPr>
          <p:spPr bwMode="auto">
            <a:xfrm>
              <a:off x="3683001" y="2662238"/>
              <a:ext cx="60325" cy="69850"/>
            </a:xfrm>
            <a:custGeom>
              <a:avLst/>
              <a:gdLst>
                <a:gd name="T0" fmla="*/ 164 w 164"/>
                <a:gd name="T1" fmla="*/ 83 h 163"/>
                <a:gd name="T2" fmla="*/ 82 w 164"/>
                <a:gd name="T3" fmla="*/ 0 h 163"/>
                <a:gd name="T4" fmla="*/ 0 w 164"/>
                <a:gd name="T5" fmla="*/ 83 h 163"/>
                <a:gd name="T6" fmla="*/ 82 w 164"/>
                <a:gd name="T7" fmla="*/ 163 h 163"/>
                <a:gd name="T8" fmla="*/ 164 w 164"/>
                <a:gd name="T9" fmla="*/ 83 h 163"/>
                <a:gd name="T10" fmla="*/ 82 w 164"/>
                <a:gd name="T11" fmla="*/ 139 h 163"/>
                <a:gd name="T12" fmla="*/ 31 w 164"/>
                <a:gd name="T13" fmla="*/ 79 h 163"/>
                <a:gd name="T14" fmla="*/ 82 w 164"/>
                <a:gd name="T15" fmla="*/ 23 h 163"/>
                <a:gd name="T16" fmla="*/ 134 w 164"/>
                <a:gd name="T17" fmla="*/ 79 h 163"/>
                <a:gd name="T18" fmla="*/ 82 w 164"/>
                <a:gd name="T19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164" y="83"/>
                  </a:moveTo>
                  <a:cubicBezTo>
                    <a:pt x="164" y="37"/>
                    <a:pt x="128" y="0"/>
                    <a:pt x="82" y="0"/>
                  </a:cubicBezTo>
                  <a:cubicBezTo>
                    <a:pt x="37" y="0"/>
                    <a:pt x="0" y="38"/>
                    <a:pt x="0" y="83"/>
                  </a:cubicBezTo>
                  <a:cubicBezTo>
                    <a:pt x="0" y="127"/>
                    <a:pt x="37" y="163"/>
                    <a:pt x="82" y="163"/>
                  </a:cubicBezTo>
                  <a:cubicBezTo>
                    <a:pt x="128" y="163"/>
                    <a:pt x="164" y="127"/>
                    <a:pt x="164" y="83"/>
                  </a:cubicBezTo>
                  <a:close/>
                  <a:moveTo>
                    <a:pt x="82" y="139"/>
                  </a:moveTo>
                  <a:cubicBezTo>
                    <a:pt x="55" y="139"/>
                    <a:pt x="31" y="119"/>
                    <a:pt x="31" y="79"/>
                  </a:cubicBezTo>
                  <a:cubicBezTo>
                    <a:pt x="31" y="40"/>
                    <a:pt x="57" y="23"/>
                    <a:pt x="82" y="23"/>
                  </a:cubicBezTo>
                  <a:cubicBezTo>
                    <a:pt x="109" y="23"/>
                    <a:pt x="134" y="41"/>
                    <a:pt x="134" y="79"/>
                  </a:cubicBezTo>
                  <a:cubicBezTo>
                    <a:pt x="134" y="119"/>
                    <a:pt x="109" y="139"/>
                    <a:pt x="82" y="13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89">
              <a:extLst>
                <a:ext uri="{FF2B5EF4-FFF2-40B4-BE49-F238E27FC236}">
                  <a16:creationId xmlns:a16="http://schemas.microsoft.com/office/drawing/2014/main" id="{7410D71B-C91E-4861-9B84-16F629AF16D7}"/>
                </a:ext>
              </a:extLst>
            </p:cNvPr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3757613" y="2663825"/>
              <a:ext cx="87313" cy="66675"/>
            </a:xfrm>
            <a:custGeom>
              <a:avLst/>
              <a:gdLst>
                <a:gd name="T0" fmla="*/ 236 w 236"/>
                <a:gd name="T1" fmla="*/ 55 h 159"/>
                <a:gd name="T2" fmla="*/ 185 w 236"/>
                <a:gd name="T3" fmla="*/ 0 h 159"/>
                <a:gd name="T4" fmla="*/ 130 w 236"/>
                <a:gd name="T5" fmla="*/ 29 h 159"/>
                <a:gd name="T6" fmla="*/ 83 w 236"/>
                <a:gd name="T7" fmla="*/ 0 h 159"/>
                <a:gd name="T8" fmla="*/ 28 w 236"/>
                <a:gd name="T9" fmla="*/ 27 h 159"/>
                <a:gd name="T10" fmla="*/ 28 w 236"/>
                <a:gd name="T11" fmla="*/ 1 h 159"/>
                <a:gd name="T12" fmla="*/ 0 w 236"/>
                <a:gd name="T13" fmla="*/ 1 h 159"/>
                <a:gd name="T14" fmla="*/ 0 w 236"/>
                <a:gd name="T15" fmla="*/ 159 h 159"/>
                <a:gd name="T16" fmla="*/ 31 w 236"/>
                <a:gd name="T17" fmla="*/ 159 h 159"/>
                <a:gd name="T18" fmla="*/ 31 w 236"/>
                <a:gd name="T19" fmla="*/ 74 h 159"/>
                <a:gd name="T20" fmla="*/ 67 w 236"/>
                <a:gd name="T21" fmla="*/ 23 h 159"/>
                <a:gd name="T22" fmla="*/ 103 w 236"/>
                <a:gd name="T23" fmla="*/ 58 h 159"/>
                <a:gd name="T24" fmla="*/ 103 w 236"/>
                <a:gd name="T25" fmla="*/ 159 h 159"/>
                <a:gd name="T26" fmla="*/ 133 w 236"/>
                <a:gd name="T27" fmla="*/ 159 h 159"/>
                <a:gd name="T28" fmla="*/ 133 w 236"/>
                <a:gd name="T29" fmla="*/ 74 h 159"/>
                <a:gd name="T30" fmla="*/ 170 w 236"/>
                <a:gd name="T31" fmla="*/ 23 h 159"/>
                <a:gd name="T32" fmla="*/ 206 w 236"/>
                <a:gd name="T33" fmla="*/ 58 h 159"/>
                <a:gd name="T34" fmla="*/ 206 w 236"/>
                <a:gd name="T35" fmla="*/ 159 h 159"/>
                <a:gd name="T36" fmla="*/ 236 w 236"/>
                <a:gd name="T37" fmla="*/ 159 h 159"/>
                <a:gd name="T38" fmla="*/ 236 w 236"/>
                <a:gd name="T39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9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30" y="29"/>
                  </a:cubicBezTo>
                  <a:cubicBezTo>
                    <a:pt x="126" y="19"/>
                    <a:pt x="117" y="0"/>
                    <a:pt x="83" y="0"/>
                  </a:cubicBezTo>
                  <a:cubicBezTo>
                    <a:pt x="63" y="0"/>
                    <a:pt x="43" y="8"/>
                    <a:pt x="28" y="27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9"/>
                  </a:lnTo>
                  <a:lnTo>
                    <a:pt x="31" y="159"/>
                  </a:lnTo>
                  <a:lnTo>
                    <a:pt x="31" y="74"/>
                  </a:lnTo>
                  <a:cubicBezTo>
                    <a:pt x="31" y="51"/>
                    <a:pt x="40" y="23"/>
                    <a:pt x="67" y="23"/>
                  </a:cubicBezTo>
                  <a:cubicBezTo>
                    <a:pt x="103" y="23"/>
                    <a:pt x="103" y="48"/>
                    <a:pt x="103" y="58"/>
                  </a:cubicBezTo>
                  <a:lnTo>
                    <a:pt x="103" y="159"/>
                  </a:lnTo>
                  <a:lnTo>
                    <a:pt x="133" y="159"/>
                  </a:lnTo>
                  <a:lnTo>
                    <a:pt x="133" y="74"/>
                  </a:lnTo>
                  <a:cubicBezTo>
                    <a:pt x="133" y="51"/>
                    <a:pt x="143" y="23"/>
                    <a:pt x="170" y="23"/>
                  </a:cubicBezTo>
                  <a:cubicBezTo>
                    <a:pt x="206" y="23"/>
                    <a:pt x="206" y="48"/>
                    <a:pt x="206" y="58"/>
                  </a:cubicBezTo>
                  <a:lnTo>
                    <a:pt x="206" y="159"/>
                  </a:lnTo>
                  <a:lnTo>
                    <a:pt x="236" y="159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8C16631F-CE9D-4556-977D-AD0568D47A16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428052" y="5412512"/>
            <a:ext cx="1744207" cy="240145"/>
            <a:chOff x="2543175" y="2540000"/>
            <a:chExt cx="1533525" cy="211138"/>
          </a:xfrm>
        </p:grpSpPr>
        <p:sp>
          <p:nvSpPr>
            <p:cNvPr id="399" name="Freeform 417">
              <a:extLst>
                <a:ext uri="{FF2B5EF4-FFF2-40B4-BE49-F238E27FC236}">
                  <a16:creationId xmlns:a16="http://schemas.microsoft.com/office/drawing/2014/main" id="{A91BCBCB-9FE8-4676-815D-B6EF1B72CA65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2543175" y="2554288"/>
              <a:ext cx="53975" cy="144463"/>
            </a:xfrm>
            <a:custGeom>
              <a:avLst/>
              <a:gdLst>
                <a:gd name="T0" fmla="*/ 98 w 152"/>
                <a:gd name="T1" fmla="*/ 39 h 341"/>
                <a:gd name="T2" fmla="*/ 139 w 152"/>
                <a:gd name="T3" fmla="*/ 16 h 341"/>
                <a:gd name="T4" fmla="*/ 152 w 152"/>
                <a:gd name="T5" fmla="*/ 16 h 341"/>
                <a:gd name="T6" fmla="*/ 152 w 152"/>
                <a:gd name="T7" fmla="*/ 0 h 341"/>
                <a:gd name="T8" fmla="*/ 76 w 152"/>
                <a:gd name="T9" fmla="*/ 2 h 341"/>
                <a:gd name="T10" fmla="*/ 0 w 152"/>
                <a:gd name="T11" fmla="*/ 0 h 341"/>
                <a:gd name="T12" fmla="*/ 0 w 152"/>
                <a:gd name="T13" fmla="*/ 16 h 341"/>
                <a:gd name="T14" fmla="*/ 13 w 152"/>
                <a:gd name="T15" fmla="*/ 16 h 341"/>
                <a:gd name="T16" fmla="*/ 53 w 152"/>
                <a:gd name="T17" fmla="*/ 39 h 341"/>
                <a:gd name="T18" fmla="*/ 53 w 152"/>
                <a:gd name="T19" fmla="*/ 302 h 341"/>
                <a:gd name="T20" fmla="*/ 13 w 152"/>
                <a:gd name="T21" fmla="*/ 325 h 341"/>
                <a:gd name="T22" fmla="*/ 0 w 152"/>
                <a:gd name="T23" fmla="*/ 325 h 341"/>
                <a:gd name="T24" fmla="*/ 0 w 152"/>
                <a:gd name="T25" fmla="*/ 341 h 341"/>
                <a:gd name="T26" fmla="*/ 75 w 152"/>
                <a:gd name="T27" fmla="*/ 339 h 341"/>
                <a:gd name="T28" fmla="*/ 152 w 152"/>
                <a:gd name="T29" fmla="*/ 341 h 341"/>
                <a:gd name="T30" fmla="*/ 152 w 152"/>
                <a:gd name="T31" fmla="*/ 325 h 341"/>
                <a:gd name="T32" fmla="*/ 139 w 152"/>
                <a:gd name="T33" fmla="*/ 325 h 341"/>
                <a:gd name="T34" fmla="*/ 98 w 152"/>
                <a:gd name="T35" fmla="*/ 302 h 341"/>
                <a:gd name="T36" fmla="*/ 98 w 152"/>
                <a:gd name="T37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1">
                  <a:moveTo>
                    <a:pt x="98" y="39"/>
                  </a:moveTo>
                  <a:cubicBezTo>
                    <a:pt x="98" y="21"/>
                    <a:pt x="99" y="16"/>
                    <a:pt x="139" y="16"/>
                  </a:cubicBezTo>
                  <a:lnTo>
                    <a:pt x="152" y="16"/>
                  </a:lnTo>
                  <a:lnTo>
                    <a:pt x="152" y="0"/>
                  </a:lnTo>
                  <a:cubicBezTo>
                    <a:pt x="134" y="2"/>
                    <a:pt x="95" y="2"/>
                    <a:pt x="76" y="2"/>
                  </a:cubicBezTo>
                  <a:cubicBezTo>
                    <a:pt x="56" y="2"/>
                    <a:pt x="17" y="2"/>
                    <a:pt x="0" y="0"/>
                  </a:cubicBezTo>
                  <a:lnTo>
                    <a:pt x="0" y="16"/>
                  </a:lnTo>
                  <a:lnTo>
                    <a:pt x="13" y="16"/>
                  </a:lnTo>
                  <a:cubicBezTo>
                    <a:pt x="52" y="16"/>
                    <a:pt x="53" y="21"/>
                    <a:pt x="53" y="39"/>
                  </a:cubicBezTo>
                  <a:lnTo>
                    <a:pt x="53" y="302"/>
                  </a:lnTo>
                  <a:cubicBezTo>
                    <a:pt x="53" y="320"/>
                    <a:pt x="52" y="325"/>
                    <a:pt x="13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6" y="339"/>
                    <a:pt x="75" y="339"/>
                  </a:cubicBezTo>
                  <a:cubicBezTo>
                    <a:pt x="95" y="339"/>
                    <a:pt x="134" y="339"/>
                    <a:pt x="152" y="341"/>
                  </a:cubicBezTo>
                  <a:lnTo>
                    <a:pt x="152" y="325"/>
                  </a:lnTo>
                  <a:lnTo>
                    <a:pt x="139" y="325"/>
                  </a:lnTo>
                  <a:cubicBezTo>
                    <a:pt x="99" y="325"/>
                    <a:pt x="98" y="320"/>
                    <a:pt x="98" y="302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418">
              <a:extLst>
                <a:ext uri="{FF2B5EF4-FFF2-40B4-BE49-F238E27FC236}">
                  <a16:creationId xmlns:a16="http://schemas.microsoft.com/office/drawing/2014/main" id="{82930AFA-F734-4E54-B3A9-FE9EEFB08DE2}"/>
                </a:ext>
              </a:extLst>
            </p:cNvPr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2608263" y="2549525"/>
              <a:ext cx="58738" cy="149225"/>
            </a:xfrm>
            <a:custGeom>
              <a:avLst/>
              <a:gdLst>
                <a:gd name="T0" fmla="*/ 71 w 161"/>
                <a:gd name="T1" fmla="*/ 137 h 352"/>
                <a:gd name="T2" fmla="*/ 71 w 161"/>
                <a:gd name="T3" fmla="*/ 79 h 352"/>
                <a:gd name="T4" fmla="*/ 117 w 161"/>
                <a:gd name="T5" fmla="*/ 11 h 352"/>
                <a:gd name="T6" fmla="*/ 133 w 161"/>
                <a:gd name="T7" fmla="*/ 15 h 352"/>
                <a:gd name="T8" fmla="*/ 118 w 161"/>
                <a:gd name="T9" fmla="*/ 36 h 352"/>
                <a:gd name="T10" fmla="*/ 140 w 161"/>
                <a:gd name="T11" fmla="*/ 57 h 352"/>
                <a:gd name="T12" fmla="*/ 161 w 161"/>
                <a:gd name="T13" fmla="*/ 35 h 352"/>
                <a:gd name="T14" fmla="*/ 117 w 161"/>
                <a:gd name="T15" fmla="*/ 0 h 352"/>
                <a:gd name="T16" fmla="*/ 39 w 161"/>
                <a:gd name="T17" fmla="*/ 79 h 352"/>
                <a:gd name="T18" fmla="*/ 39 w 161"/>
                <a:gd name="T19" fmla="*/ 137 h 352"/>
                <a:gd name="T20" fmla="*/ 0 w 161"/>
                <a:gd name="T21" fmla="*/ 137 h 352"/>
                <a:gd name="T22" fmla="*/ 0 w 161"/>
                <a:gd name="T23" fmla="*/ 152 h 352"/>
                <a:gd name="T24" fmla="*/ 39 w 161"/>
                <a:gd name="T25" fmla="*/ 152 h 352"/>
                <a:gd name="T26" fmla="*/ 39 w 161"/>
                <a:gd name="T27" fmla="*/ 314 h 352"/>
                <a:gd name="T28" fmla="*/ 0 w 161"/>
                <a:gd name="T29" fmla="*/ 336 h 352"/>
                <a:gd name="T30" fmla="*/ 0 w 161"/>
                <a:gd name="T31" fmla="*/ 352 h 352"/>
                <a:gd name="T32" fmla="*/ 57 w 161"/>
                <a:gd name="T33" fmla="*/ 350 h 352"/>
                <a:gd name="T34" fmla="*/ 121 w 161"/>
                <a:gd name="T35" fmla="*/ 352 h 352"/>
                <a:gd name="T36" fmla="*/ 121 w 161"/>
                <a:gd name="T37" fmla="*/ 336 h 352"/>
                <a:gd name="T38" fmla="*/ 110 w 161"/>
                <a:gd name="T39" fmla="*/ 336 h 352"/>
                <a:gd name="T40" fmla="*/ 72 w 161"/>
                <a:gd name="T41" fmla="*/ 313 h 352"/>
                <a:gd name="T42" fmla="*/ 72 w 161"/>
                <a:gd name="T43" fmla="*/ 152 h 352"/>
                <a:gd name="T44" fmla="*/ 129 w 161"/>
                <a:gd name="T45" fmla="*/ 152 h 352"/>
                <a:gd name="T46" fmla="*/ 129 w 161"/>
                <a:gd name="T47" fmla="*/ 137 h 352"/>
                <a:gd name="T48" fmla="*/ 71 w 161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1" y="47"/>
                    <a:pt x="161" y="35"/>
                  </a:cubicBezTo>
                  <a:cubicBezTo>
                    <a:pt x="161" y="17"/>
                    <a:pt x="143" y="0"/>
                    <a:pt x="117" y="0"/>
                  </a:cubicBezTo>
                  <a:cubicBezTo>
                    <a:pt x="82" y="0"/>
                    <a:pt x="39" y="27"/>
                    <a:pt x="39" y="79"/>
                  </a:cubicBezTo>
                  <a:lnTo>
                    <a:pt x="39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6"/>
                    <a:pt x="34" y="336"/>
                    <a:pt x="0" y="336"/>
                  </a:cubicBezTo>
                  <a:lnTo>
                    <a:pt x="0" y="352"/>
                  </a:lnTo>
                  <a:cubicBezTo>
                    <a:pt x="20" y="351"/>
                    <a:pt x="43" y="350"/>
                    <a:pt x="57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419">
              <a:extLst>
                <a:ext uri="{FF2B5EF4-FFF2-40B4-BE49-F238E27FC236}">
                  <a16:creationId xmlns:a16="http://schemas.microsoft.com/office/drawing/2014/main" id="{C126C064-8387-4AE5-A8FD-C588BA88B4B4}"/>
                </a:ext>
              </a:extLst>
            </p:cNvPr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2730500" y="2549525"/>
              <a:ext cx="95250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420">
              <a:extLst>
                <a:ext uri="{FF2B5EF4-FFF2-40B4-BE49-F238E27FC236}">
                  <a16:creationId xmlns:a16="http://schemas.microsoft.com/office/drawing/2014/main" id="{403CE3FF-AE82-4D61-9911-F961D84996B7}"/>
                </a:ext>
              </a:extLst>
            </p:cNvPr>
            <p:cNvSpPr>
              <a:spLocks noEditPoints="1"/>
            </p:cNvSpPr>
            <p:nvPr>
              <p:custDataLst>
                <p:tags r:id="rId197"/>
              </p:custDataLst>
            </p:nvPr>
          </p:nvSpPr>
          <p:spPr bwMode="auto">
            <a:xfrm>
              <a:off x="2840038" y="2600325"/>
              <a:ext cx="79375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421">
              <a:extLst>
                <a:ext uri="{FF2B5EF4-FFF2-40B4-BE49-F238E27FC236}">
                  <a16:creationId xmlns:a16="http://schemas.microsoft.com/office/drawing/2014/main" id="{2A175FBA-CD90-4F3C-892C-89576BA16FE5}"/>
                </a:ext>
              </a:extLst>
            </p:cNvPr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2938463" y="2601913"/>
              <a:ext cx="115888" cy="968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9 w 316"/>
                <a:gd name="T23" fmla="*/ 82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9" y="63"/>
                    <a:pt x="139" y="82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422">
              <a:extLst>
                <a:ext uri="{FF2B5EF4-FFF2-40B4-BE49-F238E27FC236}">
                  <a16:creationId xmlns:a16="http://schemas.microsoft.com/office/drawing/2014/main" id="{670130A4-E448-47B9-8BA6-835BDAEC065C}"/>
                </a:ext>
              </a:extLst>
            </p:cNvPr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3086100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423">
              <a:extLst>
                <a:ext uri="{FF2B5EF4-FFF2-40B4-BE49-F238E27FC236}">
                  <a16:creationId xmlns:a16="http://schemas.microsoft.com/office/drawing/2014/main" id="{7BAB326D-15F3-46AF-8DE3-ADB92F0AE9D9}"/>
                </a:ext>
              </a:extLst>
            </p:cNvPr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3144838" y="2605088"/>
              <a:ext cx="147638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424">
              <a:extLst>
                <a:ext uri="{FF2B5EF4-FFF2-40B4-BE49-F238E27FC236}">
                  <a16:creationId xmlns:a16="http://schemas.microsoft.com/office/drawing/2014/main" id="{2A432133-5AFB-4682-AA6F-FBFE9D5E3FFE}"/>
                </a:ext>
              </a:extLst>
            </p:cNvPr>
            <p:cNvSpPr>
              <a:spLocks noEditPoints="1"/>
            </p:cNvSpPr>
            <p:nvPr>
              <p:custDataLst>
                <p:tags r:id="rId201"/>
              </p:custDataLst>
            </p:nvPr>
          </p:nvSpPr>
          <p:spPr bwMode="auto">
            <a:xfrm>
              <a:off x="3313113" y="2606675"/>
              <a:ext cx="20638" cy="133350"/>
            </a:xfrm>
            <a:custGeom>
              <a:avLst/>
              <a:gdLst>
                <a:gd name="T0" fmla="*/ 53 w 54"/>
                <a:gd name="T1" fmla="*/ 26 h 311"/>
                <a:gd name="T2" fmla="*/ 26 w 54"/>
                <a:gd name="T3" fmla="*/ 0 h 311"/>
                <a:gd name="T4" fmla="*/ 0 w 54"/>
                <a:gd name="T5" fmla="*/ 26 h 311"/>
                <a:gd name="T6" fmla="*/ 26 w 54"/>
                <a:gd name="T7" fmla="*/ 53 h 311"/>
                <a:gd name="T8" fmla="*/ 53 w 54"/>
                <a:gd name="T9" fmla="*/ 26 h 311"/>
                <a:gd name="T10" fmla="*/ 43 w 54"/>
                <a:gd name="T11" fmla="*/ 209 h 311"/>
                <a:gd name="T12" fmla="*/ 11 w 54"/>
                <a:gd name="T13" fmla="*/ 299 h 311"/>
                <a:gd name="T14" fmla="*/ 8 w 54"/>
                <a:gd name="T15" fmla="*/ 305 h 311"/>
                <a:gd name="T16" fmla="*/ 13 w 54"/>
                <a:gd name="T17" fmla="*/ 311 h 311"/>
                <a:gd name="T18" fmla="*/ 54 w 54"/>
                <a:gd name="T19" fmla="*/ 213 h 311"/>
                <a:gd name="T20" fmla="*/ 26 w 54"/>
                <a:gd name="T21" fmla="*/ 162 h 311"/>
                <a:gd name="T22" fmla="*/ 0 w 54"/>
                <a:gd name="T23" fmla="*/ 188 h 311"/>
                <a:gd name="T24" fmla="*/ 26 w 54"/>
                <a:gd name="T25" fmla="*/ 215 h 311"/>
                <a:gd name="T26" fmla="*/ 30 w 54"/>
                <a:gd name="T27" fmla="*/ 214 h 311"/>
                <a:gd name="T28" fmla="*/ 43 w 54"/>
                <a:gd name="T29" fmla="*/ 20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311">
                  <a:moveTo>
                    <a:pt x="53" y="26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43" y="209"/>
                  </a:moveTo>
                  <a:cubicBezTo>
                    <a:pt x="43" y="223"/>
                    <a:pt x="43" y="262"/>
                    <a:pt x="11" y="299"/>
                  </a:cubicBezTo>
                  <a:cubicBezTo>
                    <a:pt x="8" y="303"/>
                    <a:pt x="8" y="304"/>
                    <a:pt x="8" y="305"/>
                  </a:cubicBezTo>
                  <a:cubicBezTo>
                    <a:pt x="8" y="309"/>
                    <a:pt x="10" y="311"/>
                    <a:pt x="13" y="311"/>
                  </a:cubicBezTo>
                  <a:cubicBezTo>
                    <a:pt x="18" y="311"/>
                    <a:pt x="54" y="271"/>
                    <a:pt x="54" y="213"/>
                  </a:cubicBezTo>
                  <a:cubicBezTo>
                    <a:pt x="54" y="199"/>
                    <a:pt x="53" y="162"/>
                    <a:pt x="26" y="162"/>
                  </a:cubicBezTo>
                  <a:cubicBezTo>
                    <a:pt x="9" y="162"/>
                    <a:pt x="0" y="175"/>
                    <a:pt x="0" y="188"/>
                  </a:cubicBezTo>
                  <a:cubicBezTo>
                    <a:pt x="0" y="201"/>
                    <a:pt x="8" y="215"/>
                    <a:pt x="26" y="215"/>
                  </a:cubicBezTo>
                  <a:cubicBezTo>
                    <a:pt x="29" y="215"/>
                    <a:pt x="30" y="215"/>
                    <a:pt x="30" y="214"/>
                  </a:cubicBezTo>
                  <a:cubicBezTo>
                    <a:pt x="34" y="214"/>
                    <a:pt x="39" y="213"/>
                    <a:pt x="43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425">
              <a:extLst>
                <a:ext uri="{FF2B5EF4-FFF2-40B4-BE49-F238E27FC236}">
                  <a16:creationId xmlns:a16="http://schemas.microsoft.com/office/drawing/2014/main" id="{550A79BE-901A-4330-B683-E024D7AD78AF}"/>
                </a:ext>
              </a:extLst>
            </p:cNvPr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3382963" y="2605088"/>
              <a:ext cx="74613" cy="968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3 w 203"/>
                <a:gd name="T11" fmla="*/ 69 h 226"/>
                <a:gd name="T12" fmla="*/ 121 w 203"/>
                <a:gd name="T13" fmla="*/ 28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5 h 226"/>
                <a:gd name="T20" fmla="*/ 175 w 203"/>
                <a:gd name="T21" fmla="*/ 62 h 226"/>
                <a:gd name="T22" fmla="*/ 203 w 203"/>
                <a:gd name="T23" fmla="*/ 33 h 226"/>
                <a:gd name="T24" fmla="*/ 161 w 203"/>
                <a:gd name="T25" fmla="*/ 0 h 226"/>
                <a:gd name="T26" fmla="*/ 97 w 203"/>
                <a:gd name="T27" fmla="*/ 39 h 226"/>
                <a:gd name="T28" fmla="*/ 52 w 203"/>
                <a:gd name="T29" fmla="*/ 0 h 226"/>
                <a:gd name="T30" fmla="*/ 15 w 203"/>
                <a:gd name="T31" fmla="*/ 29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1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0" y="82"/>
                    <a:pt x="93" y="69"/>
                  </a:cubicBezTo>
                  <a:cubicBezTo>
                    <a:pt x="95" y="62"/>
                    <a:pt x="109" y="39"/>
                    <a:pt x="121" y="28"/>
                  </a:cubicBezTo>
                  <a:cubicBezTo>
                    <a:pt x="125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20"/>
                    <a:pt x="156" y="32"/>
                    <a:pt x="156" y="45"/>
                  </a:cubicBezTo>
                  <a:cubicBezTo>
                    <a:pt x="156" y="53"/>
                    <a:pt x="162" y="62"/>
                    <a:pt x="175" y="62"/>
                  </a:cubicBezTo>
                  <a:cubicBezTo>
                    <a:pt x="189" y="62"/>
                    <a:pt x="203" y="51"/>
                    <a:pt x="203" y="33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5"/>
                    <a:pt x="97" y="39"/>
                  </a:cubicBezTo>
                  <a:cubicBezTo>
                    <a:pt x="93" y="16"/>
                    <a:pt x="76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426">
              <a:extLst>
                <a:ext uri="{FF2B5EF4-FFF2-40B4-BE49-F238E27FC236}">
                  <a16:creationId xmlns:a16="http://schemas.microsoft.com/office/drawing/2014/main" id="{2053DC07-2648-463B-95A9-EE531667F325}"/>
                </a:ext>
              </a:extLst>
            </p:cNvPr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3475038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427">
              <a:extLst>
                <a:ext uri="{FF2B5EF4-FFF2-40B4-BE49-F238E27FC236}">
                  <a16:creationId xmlns:a16="http://schemas.microsoft.com/office/drawing/2014/main" id="{F520338A-9F34-468C-9FDC-65AC9C98330A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3609975" y="2546350"/>
              <a:ext cx="90488" cy="198438"/>
            </a:xfrm>
            <a:custGeom>
              <a:avLst/>
              <a:gdLst>
                <a:gd name="T0" fmla="*/ 245 w 249"/>
                <a:gd name="T1" fmla="*/ 19 h 464"/>
                <a:gd name="T2" fmla="*/ 249 w 249"/>
                <a:gd name="T3" fmla="*/ 10 h 464"/>
                <a:gd name="T4" fmla="*/ 239 w 249"/>
                <a:gd name="T5" fmla="*/ 0 h 464"/>
                <a:gd name="T6" fmla="*/ 228 w 249"/>
                <a:gd name="T7" fmla="*/ 10 h 464"/>
                <a:gd name="T8" fmla="*/ 4 w 249"/>
                <a:gd name="T9" fmla="*/ 445 h 464"/>
                <a:gd name="T10" fmla="*/ 0 w 249"/>
                <a:gd name="T11" fmla="*/ 454 h 464"/>
                <a:gd name="T12" fmla="*/ 10 w 249"/>
                <a:gd name="T13" fmla="*/ 464 h 464"/>
                <a:gd name="T14" fmla="*/ 21 w 249"/>
                <a:gd name="T15" fmla="*/ 454 h 464"/>
                <a:gd name="T16" fmla="*/ 245 w 249"/>
                <a:gd name="T17" fmla="*/ 1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4">
                  <a:moveTo>
                    <a:pt x="245" y="19"/>
                  </a:moveTo>
                  <a:cubicBezTo>
                    <a:pt x="249" y="12"/>
                    <a:pt x="249" y="11"/>
                    <a:pt x="249" y="10"/>
                  </a:cubicBezTo>
                  <a:cubicBezTo>
                    <a:pt x="249" y="6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5"/>
                  </a:lnTo>
                  <a:cubicBezTo>
                    <a:pt x="0" y="452"/>
                    <a:pt x="0" y="453"/>
                    <a:pt x="0" y="454"/>
                  </a:cubicBezTo>
                  <a:cubicBezTo>
                    <a:pt x="0" y="458"/>
                    <a:pt x="4" y="464"/>
                    <a:pt x="10" y="464"/>
                  </a:cubicBezTo>
                  <a:cubicBezTo>
                    <a:pt x="16" y="464"/>
                    <a:pt x="18" y="461"/>
                    <a:pt x="21" y="454"/>
                  </a:cubicBezTo>
                  <a:lnTo>
                    <a:pt x="245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428">
              <a:extLst>
                <a:ext uri="{FF2B5EF4-FFF2-40B4-BE49-F238E27FC236}">
                  <a16:creationId xmlns:a16="http://schemas.microsoft.com/office/drawing/2014/main" id="{7109114F-5561-4978-BD5F-BA334F255C31}"/>
                </a:ext>
              </a:extLst>
            </p:cNvPr>
            <p:cNvSpPr>
              <a:spLocks noEditPoints="1"/>
            </p:cNvSpPr>
            <p:nvPr>
              <p:custDataLst>
                <p:tags r:id="rId205"/>
              </p:custDataLst>
            </p:nvPr>
          </p:nvSpPr>
          <p:spPr bwMode="auto">
            <a:xfrm>
              <a:off x="3595688" y="2620963"/>
              <a:ext cx="120650" cy="49213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29">
              <a:extLst>
                <a:ext uri="{FF2B5EF4-FFF2-40B4-BE49-F238E27FC236}">
                  <a16:creationId xmlns:a16="http://schemas.microsoft.com/office/drawing/2014/main" id="{B4655C63-585A-4299-9EE9-0DF00683AACF}"/>
                </a:ext>
              </a:extLst>
            </p:cNvPr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3783013" y="2600325"/>
              <a:ext cx="68263" cy="101600"/>
            </a:xfrm>
            <a:custGeom>
              <a:avLst/>
              <a:gdLst>
                <a:gd name="T0" fmla="*/ 186 w 189"/>
                <a:gd name="T1" fmla="*/ 21 h 235"/>
                <a:gd name="T2" fmla="*/ 109 w 189"/>
                <a:gd name="T3" fmla="*/ 0 h 235"/>
                <a:gd name="T4" fmla="*/ 0 w 189"/>
                <a:gd name="T5" fmla="*/ 119 h 235"/>
                <a:gd name="T6" fmla="*/ 107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9 h 235"/>
                <a:gd name="T16" fmla="*/ 110 w 189"/>
                <a:gd name="T17" fmla="*/ 32 h 235"/>
                <a:gd name="T18" fmla="*/ 180 w 189"/>
                <a:gd name="T19" fmla="*/ 54 h 235"/>
                <a:gd name="T20" fmla="*/ 186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6" y="21"/>
                  </a:moveTo>
                  <a:cubicBezTo>
                    <a:pt x="157" y="4"/>
                    <a:pt x="140" y="0"/>
                    <a:pt x="109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7" y="235"/>
                  </a:cubicBezTo>
                  <a:cubicBezTo>
                    <a:pt x="134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0" y="196"/>
                    <a:pt x="133" y="203"/>
                    <a:pt x="108" y="203"/>
                  </a:cubicBezTo>
                  <a:cubicBezTo>
                    <a:pt x="66" y="203"/>
                    <a:pt x="39" y="167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0" y="54"/>
                  </a:cubicBezTo>
                  <a:lnTo>
                    <a:pt x="186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30">
              <a:extLst>
                <a:ext uri="{FF2B5EF4-FFF2-40B4-BE49-F238E27FC236}">
                  <a16:creationId xmlns:a16="http://schemas.microsoft.com/office/drawing/2014/main" id="{1C593DDB-28C7-4BF6-8458-4E342B63646E}"/>
                </a:ext>
              </a:extLst>
            </p:cNvPr>
            <p:cNvSpPr>
              <a:spLocks noEditPoints="1"/>
            </p:cNvSpPr>
            <p:nvPr>
              <p:custDataLst>
                <p:tags r:id="rId207"/>
              </p:custDataLst>
            </p:nvPr>
          </p:nvSpPr>
          <p:spPr bwMode="auto">
            <a:xfrm>
              <a:off x="3862388" y="2600325"/>
              <a:ext cx="79375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31">
              <a:extLst>
                <a:ext uri="{FF2B5EF4-FFF2-40B4-BE49-F238E27FC236}">
                  <a16:creationId xmlns:a16="http://schemas.microsoft.com/office/drawing/2014/main" id="{D9CB1D13-0DE2-4EF2-84C2-25BBF37DB0AA}"/>
                </a:ext>
              </a:extLst>
            </p:cNvPr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3962400" y="2601913"/>
              <a:ext cx="114300" cy="968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8 h 227"/>
                <a:gd name="T10" fmla="*/ 35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6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0"/>
                    <a:pt x="35" y="38"/>
                  </a:cubicBezTo>
                  <a:lnTo>
                    <a:pt x="35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0"/>
                    <a:pt x="89" y="30"/>
                  </a:cubicBezTo>
                  <a:cubicBezTo>
                    <a:pt x="135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3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5D436319-075A-4303-8A15-A60C21F3209F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1043710" y="5787033"/>
            <a:ext cx="927821" cy="199578"/>
            <a:chOff x="2543175" y="2540000"/>
            <a:chExt cx="693738" cy="149226"/>
          </a:xfrm>
        </p:grpSpPr>
        <p:sp>
          <p:nvSpPr>
            <p:cNvPr id="415" name="Freeform 438">
              <a:extLst>
                <a:ext uri="{FF2B5EF4-FFF2-40B4-BE49-F238E27FC236}">
                  <a16:creationId xmlns:a16="http://schemas.microsoft.com/office/drawing/2014/main" id="{07766B3B-2924-494E-9E39-FED0888800FA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2543175" y="2589213"/>
              <a:ext cx="61913" cy="98425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439">
              <a:extLst>
                <a:ext uri="{FF2B5EF4-FFF2-40B4-BE49-F238E27FC236}">
                  <a16:creationId xmlns:a16="http://schemas.microsoft.com/office/drawing/2014/main" id="{9AE51BF8-C3BD-4451-A5A7-821C084CF66A}"/>
                </a:ext>
              </a:extLst>
            </p:cNvPr>
            <p:cNvSpPr>
              <a:spLocks noEditPoints="1"/>
            </p:cNvSpPr>
            <p:nvPr>
              <p:custDataLst>
                <p:tags r:id="rId188"/>
              </p:custDataLst>
            </p:nvPr>
          </p:nvSpPr>
          <p:spPr bwMode="auto">
            <a:xfrm>
              <a:off x="2614613" y="2587625"/>
              <a:ext cx="71438" cy="1016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440">
              <a:extLst>
                <a:ext uri="{FF2B5EF4-FFF2-40B4-BE49-F238E27FC236}">
                  <a16:creationId xmlns:a16="http://schemas.microsoft.com/office/drawing/2014/main" id="{8AA20889-A529-4AB0-93A5-CE666B0B5AAA}"/>
                </a:ext>
              </a:extLst>
            </p:cNvPr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2695575" y="2551113"/>
              <a:ext cx="57150" cy="1381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0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441">
              <a:extLst>
                <a:ext uri="{FF2B5EF4-FFF2-40B4-BE49-F238E27FC236}">
                  <a16:creationId xmlns:a16="http://schemas.microsoft.com/office/drawing/2014/main" id="{7ABCDF1F-C95D-46AE-A6C2-D34BDCE3D6CA}"/>
                </a:ext>
              </a:extLst>
            </p:cNvPr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2770188" y="2589213"/>
              <a:ext cx="92075" cy="100013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42">
              <a:extLst>
                <a:ext uri="{FF2B5EF4-FFF2-40B4-BE49-F238E27FC236}">
                  <a16:creationId xmlns:a16="http://schemas.microsoft.com/office/drawing/2014/main" id="{B83E1588-115D-486C-B40F-EE5CF8314577}"/>
                </a:ext>
              </a:extLst>
            </p:cNvPr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2871788" y="2589213"/>
              <a:ext cx="61913" cy="98425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43">
              <a:extLst>
                <a:ext uri="{FF2B5EF4-FFF2-40B4-BE49-F238E27FC236}">
                  <a16:creationId xmlns:a16="http://schemas.microsoft.com/office/drawing/2014/main" id="{317FFA66-0A3E-4966-8687-F63B5C9FA836}"/>
                </a:ext>
              </a:extLst>
            </p:cNvPr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2944813" y="2589213"/>
              <a:ext cx="93663" cy="98425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7 w 251"/>
                <a:gd name="T21" fmla="*/ 66 h 221"/>
                <a:gd name="T22" fmla="*/ 177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8 h 221"/>
                <a:gd name="T40" fmla="*/ 144 w 251"/>
                <a:gd name="T41" fmla="*/ 0 h 221"/>
                <a:gd name="T42" fmla="*/ 70 w 251"/>
                <a:gd name="T43" fmla="*/ 52 h 221"/>
                <a:gd name="T44" fmla="*/ 70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44">
              <a:extLst>
                <a:ext uri="{FF2B5EF4-FFF2-40B4-BE49-F238E27FC236}">
                  <a16:creationId xmlns:a16="http://schemas.microsoft.com/office/drawing/2014/main" id="{8E4580EA-73A0-47C3-92F5-B5C14977C3F8}"/>
                </a:ext>
              </a:extLst>
            </p:cNvPr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113088" y="2540000"/>
              <a:ext cx="123825" cy="147638"/>
            </a:xfrm>
            <a:custGeom>
              <a:avLst/>
              <a:gdLst>
                <a:gd name="T0" fmla="*/ 177 w 333"/>
                <a:gd name="T1" fmla="*/ 18 h 334"/>
                <a:gd name="T2" fmla="*/ 167 w 333"/>
                <a:gd name="T3" fmla="*/ 0 h 334"/>
                <a:gd name="T4" fmla="*/ 157 w 333"/>
                <a:gd name="T5" fmla="*/ 18 h 334"/>
                <a:gd name="T6" fmla="*/ 157 w 333"/>
                <a:gd name="T7" fmla="*/ 314 h 334"/>
                <a:gd name="T8" fmla="*/ 18 w 333"/>
                <a:gd name="T9" fmla="*/ 314 h 334"/>
                <a:gd name="T10" fmla="*/ 0 w 333"/>
                <a:gd name="T11" fmla="*/ 324 h 334"/>
                <a:gd name="T12" fmla="*/ 18 w 333"/>
                <a:gd name="T13" fmla="*/ 334 h 334"/>
                <a:gd name="T14" fmla="*/ 316 w 333"/>
                <a:gd name="T15" fmla="*/ 334 h 334"/>
                <a:gd name="T16" fmla="*/ 333 w 333"/>
                <a:gd name="T17" fmla="*/ 324 h 334"/>
                <a:gd name="T18" fmla="*/ 316 w 333"/>
                <a:gd name="T19" fmla="*/ 314 h 334"/>
                <a:gd name="T20" fmla="*/ 177 w 333"/>
                <a:gd name="T21" fmla="*/ 314 h 334"/>
                <a:gd name="T22" fmla="*/ 177 w 333"/>
                <a:gd name="T23" fmla="*/ 1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334">
                  <a:moveTo>
                    <a:pt x="177" y="18"/>
                  </a:moveTo>
                  <a:cubicBezTo>
                    <a:pt x="177" y="9"/>
                    <a:pt x="177" y="0"/>
                    <a:pt x="167" y="0"/>
                  </a:cubicBezTo>
                  <a:cubicBezTo>
                    <a:pt x="157" y="0"/>
                    <a:pt x="157" y="11"/>
                    <a:pt x="157" y="18"/>
                  </a:cubicBezTo>
                  <a:lnTo>
                    <a:pt x="157" y="314"/>
                  </a:lnTo>
                  <a:lnTo>
                    <a:pt x="18" y="314"/>
                  </a:lnTo>
                  <a:cubicBezTo>
                    <a:pt x="11" y="314"/>
                    <a:pt x="0" y="314"/>
                    <a:pt x="0" y="324"/>
                  </a:cubicBezTo>
                  <a:cubicBezTo>
                    <a:pt x="0" y="334"/>
                    <a:pt x="11" y="334"/>
                    <a:pt x="18" y="334"/>
                  </a:cubicBezTo>
                  <a:lnTo>
                    <a:pt x="316" y="334"/>
                  </a:lnTo>
                  <a:cubicBezTo>
                    <a:pt x="324" y="334"/>
                    <a:pt x="333" y="334"/>
                    <a:pt x="333" y="324"/>
                  </a:cubicBezTo>
                  <a:cubicBezTo>
                    <a:pt x="333" y="314"/>
                    <a:pt x="324" y="314"/>
                    <a:pt x="316" y="314"/>
                  </a:cubicBezTo>
                  <a:lnTo>
                    <a:pt x="177" y="314"/>
                  </a:lnTo>
                  <a:lnTo>
                    <a:pt x="17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07632098-1950-4025-82EA-A35B9C7C7E69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369453" y="6176077"/>
            <a:ext cx="396713" cy="169308"/>
            <a:chOff x="2540000" y="2540000"/>
            <a:chExt cx="379413" cy="161925"/>
          </a:xfrm>
        </p:grpSpPr>
        <p:sp>
          <p:nvSpPr>
            <p:cNvPr id="423" name="Freeform 451">
              <a:extLst>
                <a:ext uri="{FF2B5EF4-FFF2-40B4-BE49-F238E27FC236}">
                  <a16:creationId xmlns:a16="http://schemas.microsoft.com/office/drawing/2014/main" id="{EC198A9A-63E0-490D-AB12-AE9EE7E86E97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2540000" y="2543175"/>
              <a:ext cx="139700" cy="155575"/>
            </a:xfrm>
            <a:custGeom>
              <a:avLst/>
              <a:gdLst>
                <a:gd name="T0" fmla="*/ 334 w 363"/>
                <a:gd name="T1" fmla="*/ 223 h 340"/>
                <a:gd name="T2" fmla="*/ 336 w 363"/>
                <a:gd name="T3" fmla="*/ 216 h 340"/>
                <a:gd name="T4" fmla="*/ 330 w 363"/>
                <a:gd name="T5" fmla="*/ 211 h 340"/>
                <a:gd name="T6" fmla="*/ 324 w 363"/>
                <a:gd name="T7" fmla="*/ 217 h 340"/>
                <a:gd name="T8" fmla="*/ 188 w 363"/>
                <a:gd name="T9" fmla="*/ 324 h 340"/>
                <a:gd name="T10" fmla="*/ 115 w 363"/>
                <a:gd name="T11" fmla="*/ 324 h 340"/>
                <a:gd name="T12" fmla="*/ 104 w 363"/>
                <a:gd name="T13" fmla="*/ 324 h 340"/>
                <a:gd name="T14" fmla="*/ 98 w 363"/>
                <a:gd name="T15" fmla="*/ 319 h 340"/>
                <a:gd name="T16" fmla="*/ 100 w 363"/>
                <a:gd name="T17" fmla="*/ 307 h 340"/>
                <a:gd name="T18" fmla="*/ 134 w 363"/>
                <a:gd name="T19" fmla="*/ 171 h 340"/>
                <a:gd name="T20" fmla="*/ 183 w 363"/>
                <a:gd name="T21" fmla="*/ 171 h 340"/>
                <a:gd name="T22" fmla="*/ 226 w 363"/>
                <a:gd name="T23" fmla="*/ 194 h 340"/>
                <a:gd name="T24" fmla="*/ 222 w 363"/>
                <a:gd name="T25" fmla="*/ 218 h 340"/>
                <a:gd name="T26" fmla="*/ 221 w 363"/>
                <a:gd name="T27" fmla="*/ 224 h 340"/>
                <a:gd name="T28" fmla="*/ 227 w 363"/>
                <a:gd name="T29" fmla="*/ 229 h 340"/>
                <a:gd name="T30" fmla="*/ 235 w 363"/>
                <a:gd name="T31" fmla="*/ 219 h 340"/>
                <a:gd name="T32" fmla="*/ 263 w 363"/>
                <a:gd name="T33" fmla="*/ 102 h 340"/>
                <a:gd name="T34" fmla="*/ 257 w 363"/>
                <a:gd name="T35" fmla="*/ 97 h 340"/>
                <a:gd name="T36" fmla="*/ 250 w 363"/>
                <a:gd name="T37" fmla="*/ 106 h 340"/>
                <a:gd name="T38" fmla="*/ 185 w 363"/>
                <a:gd name="T39" fmla="*/ 155 h 340"/>
                <a:gd name="T40" fmla="*/ 138 w 363"/>
                <a:gd name="T41" fmla="*/ 155 h 340"/>
                <a:gd name="T42" fmla="*/ 168 w 363"/>
                <a:gd name="T43" fmla="*/ 35 h 340"/>
                <a:gd name="T44" fmla="*/ 195 w 363"/>
                <a:gd name="T45" fmla="*/ 15 h 340"/>
                <a:gd name="T46" fmla="*/ 265 w 363"/>
                <a:gd name="T47" fmla="*/ 15 h 340"/>
                <a:gd name="T48" fmla="*/ 341 w 363"/>
                <a:gd name="T49" fmla="*/ 71 h 340"/>
                <a:gd name="T50" fmla="*/ 339 w 363"/>
                <a:gd name="T51" fmla="*/ 97 h 340"/>
                <a:gd name="T52" fmla="*/ 338 w 363"/>
                <a:gd name="T53" fmla="*/ 106 h 340"/>
                <a:gd name="T54" fmla="*/ 344 w 363"/>
                <a:gd name="T55" fmla="*/ 112 h 340"/>
                <a:gd name="T56" fmla="*/ 351 w 363"/>
                <a:gd name="T57" fmla="*/ 100 h 340"/>
                <a:gd name="T58" fmla="*/ 361 w 363"/>
                <a:gd name="T59" fmla="*/ 13 h 340"/>
                <a:gd name="T60" fmla="*/ 348 w 363"/>
                <a:gd name="T61" fmla="*/ 0 h 340"/>
                <a:gd name="T62" fmla="*/ 96 w 363"/>
                <a:gd name="T63" fmla="*/ 0 h 340"/>
                <a:gd name="T64" fmla="*/ 81 w 363"/>
                <a:gd name="T65" fmla="*/ 10 h 340"/>
                <a:gd name="T66" fmla="*/ 95 w 363"/>
                <a:gd name="T67" fmla="*/ 15 h 340"/>
                <a:gd name="T68" fmla="*/ 128 w 363"/>
                <a:gd name="T69" fmla="*/ 24 h 340"/>
                <a:gd name="T70" fmla="*/ 125 w 363"/>
                <a:gd name="T71" fmla="*/ 36 h 340"/>
                <a:gd name="T72" fmla="*/ 59 w 363"/>
                <a:gd name="T73" fmla="*/ 301 h 340"/>
                <a:gd name="T74" fmla="*/ 14 w 363"/>
                <a:gd name="T75" fmla="*/ 324 h 340"/>
                <a:gd name="T76" fmla="*/ 0 w 363"/>
                <a:gd name="T77" fmla="*/ 334 h 340"/>
                <a:gd name="T78" fmla="*/ 14 w 363"/>
                <a:gd name="T79" fmla="*/ 340 h 340"/>
                <a:gd name="T80" fmla="*/ 273 w 363"/>
                <a:gd name="T81" fmla="*/ 340 h 340"/>
                <a:gd name="T82" fmla="*/ 288 w 363"/>
                <a:gd name="T83" fmla="*/ 331 h 340"/>
                <a:gd name="T84" fmla="*/ 334 w 363"/>
                <a:gd name="T85" fmla="*/ 22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3" h="340">
                  <a:moveTo>
                    <a:pt x="334" y="223"/>
                  </a:moveTo>
                  <a:cubicBezTo>
                    <a:pt x="335" y="221"/>
                    <a:pt x="336" y="217"/>
                    <a:pt x="336" y="216"/>
                  </a:cubicBezTo>
                  <a:cubicBezTo>
                    <a:pt x="336" y="216"/>
                    <a:pt x="336" y="211"/>
                    <a:pt x="330" y="211"/>
                  </a:cubicBezTo>
                  <a:cubicBezTo>
                    <a:pt x="326" y="211"/>
                    <a:pt x="325" y="214"/>
                    <a:pt x="324" y="217"/>
                  </a:cubicBezTo>
                  <a:cubicBezTo>
                    <a:pt x="292" y="291"/>
                    <a:pt x="273" y="324"/>
                    <a:pt x="188" y="324"/>
                  </a:cubicBezTo>
                  <a:lnTo>
                    <a:pt x="115" y="324"/>
                  </a:lnTo>
                  <a:cubicBezTo>
                    <a:pt x="108" y="324"/>
                    <a:pt x="107" y="324"/>
                    <a:pt x="104" y="324"/>
                  </a:cubicBezTo>
                  <a:cubicBezTo>
                    <a:pt x="99" y="323"/>
                    <a:pt x="98" y="323"/>
                    <a:pt x="98" y="319"/>
                  </a:cubicBezTo>
                  <a:cubicBezTo>
                    <a:pt x="98" y="317"/>
                    <a:pt x="98" y="316"/>
                    <a:pt x="100" y="307"/>
                  </a:cubicBezTo>
                  <a:lnTo>
                    <a:pt x="134" y="171"/>
                  </a:lnTo>
                  <a:lnTo>
                    <a:pt x="183" y="171"/>
                  </a:lnTo>
                  <a:cubicBezTo>
                    <a:pt x="226" y="171"/>
                    <a:pt x="226" y="181"/>
                    <a:pt x="226" y="194"/>
                  </a:cubicBezTo>
                  <a:cubicBezTo>
                    <a:pt x="226" y="197"/>
                    <a:pt x="226" y="203"/>
                    <a:pt x="222" y="218"/>
                  </a:cubicBezTo>
                  <a:cubicBezTo>
                    <a:pt x="221" y="221"/>
                    <a:pt x="221" y="222"/>
                    <a:pt x="221" y="224"/>
                  </a:cubicBezTo>
                  <a:cubicBezTo>
                    <a:pt x="221" y="226"/>
                    <a:pt x="223" y="229"/>
                    <a:pt x="227" y="229"/>
                  </a:cubicBezTo>
                  <a:cubicBezTo>
                    <a:pt x="231" y="229"/>
                    <a:pt x="233" y="227"/>
                    <a:pt x="235" y="219"/>
                  </a:cubicBezTo>
                  <a:lnTo>
                    <a:pt x="263" y="102"/>
                  </a:lnTo>
                  <a:cubicBezTo>
                    <a:pt x="263" y="99"/>
                    <a:pt x="261" y="97"/>
                    <a:pt x="257" y="97"/>
                  </a:cubicBezTo>
                  <a:cubicBezTo>
                    <a:pt x="253" y="97"/>
                    <a:pt x="252" y="100"/>
                    <a:pt x="250" y="106"/>
                  </a:cubicBezTo>
                  <a:cubicBezTo>
                    <a:pt x="240" y="144"/>
                    <a:pt x="231" y="155"/>
                    <a:pt x="185" y="155"/>
                  </a:cubicBezTo>
                  <a:lnTo>
                    <a:pt x="138" y="155"/>
                  </a:lnTo>
                  <a:lnTo>
                    <a:pt x="168" y="35"/>
                  </a:lnTo>
                  <a:cubicBezTo>
                    <a:pt x="172" y="17"/>
                    <a:pt x="173" y="15"/>
                    <a:pt x="195" y="15"/>
                  </a:cubicBezTo>
                  <a:lnTo>
                    <a:pt x="265" y="15"/>
                  </a:lnTo>
                  <a:cubicBezTo>
                    <a:pt x="326" y="15"/>
                    <a:pt x="341" y="30"/>
                    <a:pt x="341" y="71"/>
                  </a:cubicBezTo>
                  <a:cubicBezTo>
                    <a:pt x="341" y="83"/>
                    <a:pt x="341" y="84"/>
                    <a:pt x="339" y="97"/>
                  </a:cubicBezTo>
                  <a:cubicBezTo>
                    <a:pt x="339" y="100"/>
                    <a:pt x="338" y="104"/>
                    <a:pt x="338" y="106"/>
                  </a:cubicBezTo>
                  <a:cubicBezTo>
                    <a:pt x="338" y="109"/>
                    <a:pt x="340" y="112"/>
                    <a:pt x="344" y="112"/>
                  </a:cubicBezTo>
                  <a:cubicBezTo>
                    <a:pt x="350" y="112"/>
                    <a:pt x="350" y="109"/>
                    <a:pt x="351" y="100"/>
                  </a:cubicBezTo>
                  <a:lnTo>
                    <a:pt x="361" y="13"/>
                  </a:lnTo>
                  <a:cubicBezTo>
                    <a:pt x="363" y="0"/>
                    <a:pt x="360" y="0"/>
                    <a:pt x="34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114" y="15"/>
                    <a:pt x="128" y="15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4" y="340"/>
                    <a:pt x="14" y="340"/>
                  </a:cubicBezTo>
                  <a:lnTo>
                    <a:pt x="273" y="340"/>
                  </a:lnTo>
                  <a:cubicBezTo>
                    <a:pt x="284" y="340"/>
                    <a:pt x="285" y="339"/>
                    <a:pt x="288" y="331"/>
                  </a:cubicBezTo>
                  <a:lnTo>
                    <a:pt x="334" y="22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52">
              <a:extLst>
                <a:ext uri="{FF2B5EF4-FFF2-40B4-BE49-F238E27FC236}">
                  <a16:creationId xmlns:a16="http://schemas.microsoft.com/office/drawing/2014/main" id="{F0314798-F207-4F63-B703-8756F76A26A7}"/>
                </a:ext>
              </a:extLst>
            </p:cNvPr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2693988" y="2540000"/>
              <a:ext cx="41275" cy="161925"/>
            </a:xfrm>
            <a:custGeom>
              <a:avLst/>
              <a:gdLst>
                <a:gd name="T0" fmla="*/ 107 w 107"/>
                <a:gd name="T1" fmla="*/ 5 h 352"/>
                <a:gd name="T2" fmla="*/ 101 w 107"/>
                <a:gd name="T3" fmla="*/ 0 h 352"/>
                <a:gd name="T4" fmla="*/ 40 w 107"/>
                <a:gd name="T5" fmla="*/ 5 h 352"/>
                <a:gd name="T6" fmla="*/ 30 w 107"/>
                <a:gd name="T7" fmla="*/ 15 h 352"/>
                <a:gd name="T8" fmla="*/ 43 w 107"/>
                <a:gd name="T9" fmla="*/ 21 h 352"/>
                <a:gd name="T10" fmla="*/ 67 w 107"/>
                <a:gd name="T11" fmla="*/ 29 h 352"/>
                <a:gd name="T12" fmla="*/ 66 w 107"/>
                <a:gd name="T13" fmla="*/ 39 h 352"/>
                <a:gd name="T14" fmla="*/ 3 w 107"/>
                <a:gd name="T15" fmla="*/ 289 h 352"/>
                <a:gd name="T16" fmla="*/ 0 w 107"/>
                <a:gd name="T17" fmla="*/ 306 h 352"/>
                <a:gd name="T18" fmla="*/ 46 w 107"/>
                <a:gd name="T19" fmla="*/ 352 h 352"/>
                <a:gd name="T20" fmla="*/ 83 w 107"/>
                <a:gd name="T21" fmla="*/ 324 h 352"/>
                <a:gd name="T22" fmla="*/ 98 w 107"/>
                <a:gd name="T23" fmla="*/ 275 h 352"/>
                <a:gd name="T24" fmla="*/ 92 w 107"/>
                <a:gd name="T25" fmla="*/ 270 h 352"/>
                <a:gd name="T26" fmla="*/ 85 w 107"/>
                <a:gd name="T27" fmla="*/ 279 h 352"/>
                <a:gd name="T28" fmla="*/ 47 w 107"/>
                <a:gd name="T29" fmla="*/ 341 h 352"/>
                <a:gd name="T30" fmla="*/ 32 w 107"/>
                <a:gd name="T31" fmla="*/ 318 h 352"/>
                <a:gd name="T32" fmla="*/ 35 w 107"/>
                <a:gd name="T33" fmla="*/ 294 h 352"/>
                <a:gd name="T34" fmla="*/ 107 w 107"/>
                <a:gd name="T35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352">
                  <a:moveTo>
                    <a:pt x="107" y="5"/>
                  </a:moveTo>
                  <a:cubicBezTo>
                    <a:pt x="107" y="5"/>
                    <a:pt x="107" y="0"/>
                    <a:pt x="101" y="0"/>
                  </a:cubicBezTo>
                  <a:cubicBezTo>
                    <a:pt x="89" y="0"/>
                    <a:pt x="53" y="4"/>
                    <a:pt x="40" y="5"/>
                  </a:cubicBezTo>
                  <a:cubicBezTo>
                    <a:pt x="36" y="5"/>
                    <a:pt x="30" y="6"/>
                    <a:pt x="30" y="15"/>
                  </a:cubicBezTo>
                  <a:cubicBezTo>
                    <a:pt x="30" y="21"/>
                    <a:pt x="35" y="21"/>
                    <a:pt x="43" y="21"/>
                  </a:cubicBezTo>
                  <a:cubicBezTo>
                    <a:pt x="67" y="21"/>
                    <a:pt x="67" y="25"/>
                    <a:pt x="67" y="29"/>
                  </a:cubicBezTo>
                  <a:lnTo>
                    <a:pt x="66" y="39"/>
                  </a:lnTo>
                  <a:lnTo>
                    <a:pt x="3" y="289"/>
                  </a:lnTo>
                  <a:cubicBezTo>
                    <a:pt x="1" y="295"/>
                    <a:pt x="0" y="298"/>
                    <a:pt x="0" y="306"/>
                  </a:cubicBezTo>
                  <a:cubicBezTo>
                    <a:pt x="0" y="335"/>
                    <a:pt x="22" y="352"/>
                    <a:pt x="46" y="352"/>
                  </a:cubicBezTo>
                  <a:cubicBezTo>
                    <a:pt x="62" y="352"/>
                    <a:pt x="75" y="342"/>
                    <a:pt x="83" y="324"/>
                  </a:cubicBezTo>
                  <a:cubicBezTo>
                    <a:pt x="92" y="305"/>
                    <a:pt x="98" y="276"/>
                    <a:pt x="98" y="275"/>
                  </a:cubicBezTo>
                  <a:cubicBezTo>
                    <a:pt x="98" y="270"/>
                    <a:pt x="94" y="270"/>
                    <a:pt x="92" y="270"/>
                  </a:cubicBezTo>
                  <a:cubicBezTo>
                    <a:pt x="87" y="270"/>
                    <a:pt x="87" y="272"/>
                    <a:pt x="85" y="279"/>
                  </a:cubicBezTo>
                  <a:cubicBezTo>
                    <a:pt x="77" y="312"/>
                    <a:pt x="67" y="341"/>
                    <a:pt x="47" y="341"/>
                  </a:cubicBezTo>
                  <a:cubicBezTo>
                    <a:pt x="32" y="341"/>
                    <a:pt x="32" y="325"/>
                    <a:pt x="32" y="318"/>
                  </a:cubicBezTo>
                  <a:cubicBezTo>
                    <a:pt x="32" y="306"/>
                    <a:pt x="33" y="304"/>
                    <a:pt x="35" y="294"/>
                  </a:cubicBezTo>
                  <a:lnTo>
                    <a:pt x="107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53">
              <a:extLst>
                <a:ext uri="{FF2B5EF4-FFF2-40B4-BE49-F238E27FC236}">
                  <a16:creationId xmlns:a16="http://schemas.microsoft.com/office/drawing/2014/main" id="{2C1FF580-474D-40C0-B1A5-F256CD2791FD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2757488" y="2597150"/>
              <a:ext cx="69850" cy="10477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39 w 183"/>
                <a:gd name="T11" fmla="*/ 73 h 226"/>
                <a:gd name="T12" fmla="*/ 91 w 183"/>
                <a:gd name="T13" fmla="*/ 122 h 226"/>
                <a:gd name="T14" fmla="*/ 143 w 183"/>
                <a:gd name="T15" fmla="*/ 160 h 226"/>
                <a:gd name="T16" fmla="*/ 71 w 183"/>
                <a:gd name="T17" fmla="*/ 215 h 226"/>
                <a:gd name="T18" fmla="*/ 15 w 183"/>
                <a:gd name="T19" fmla="*/ 189 h 226"/>
                <a:gd name="T20" fmla="*/ 46 w 183"/>
                <a:gd name="T21" fmla="*/ 162 h 226"/>
                <a:gd name="T22" fmla="*/ 27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39" y="51"/>
                    <a:pt x="39" y="73"/>
                  </a:cubicBezTo>
                  <a:cubicBezTo>
                    <a:pt x="39" y="112"/>
                    <a:pt x="76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1" y="215"/>
                    <a:pt x="71" y="215"/>
                  </a:cubicBezTo>
                  <a:cubicBezTo>
                    <a:pt x="64" y="215"/>
                    <a:pt x="26" y="215"/>
                    <a:pt x="15" y="189"/>
                  </a:cubicBezTo>
                  <a:cubicBezTo>
                    <a:pt x="33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7" y="145"/>
                  </a:cubicBezTo>
                  <a:cubicBezTo>
                    <a:pt x="15" y="145"/>
                    <a:pt x="0" y="155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3"/>
                  </a:cubicBezTo>
                  <a:cubicBezTo>
                    <a:pt x="171" y="125"/>
                    <a:pt x="162" y="113"/>
                    <a:pt x="156" y="107"/>
                  </a:cubicBezTo>
                  <a:cubicBezTo>
                    <a:pt x="142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54">
              <a:extLst>
                <a:ext uri="{FF2B5EF4-FFF2-40B4-BE49-F238E27FC236}">
                  <a16:creationId xmlns:a16="http://schemas.microsoft.com/office/drawing/2014/main" id="{CE326171-2023-4A9B-A217-3AC88F77A94B}"/>
                </a:ext>
              </a:extLst>
            </p:cNvPr>
            <p:cNvSpPr>
              <a:spLocks noEditPoints="1"/>
            </p:cNvSpPr>
            <p:nvPr>
              <p:custDataLst>
                <p:tags r:id="rId186"/>
              </p:custDataLst>
            </p:nvPr>
          </p:nvSpPr>
          <p:spPr bwMode="auto">
            <a:xfrm>
              <a:off x="2846388" y="2597150"/>
              <a:ext cx="73025" cy="104775"/>
            </a:xfrm>
            <a:custGeom>
              <a:avLst/>
              <a:gdLst>
                <a:gd name="T0" fmla="*/ 70 w 191"/>
                <a:gd name="T1" fmla="*/ 105 h 226"/>
                <a:gd name="T2" fmla="*/ 147 w 191"/>
                <a:gd name="T3" fmla="*/ 94 h 226"/>
                <a:gd name="T4" fmla="*/ 184 w 191"/>
                <a:gd name="T5" fmla="*/ 42 h 226"/>
                <a:gd name="T6" fmla="*/ 131 w 191"/>
                <a:gd name="T7" fmla="*/ 0 h 226"/>
                <a:gd name="T8" fmla="*/ 0 w 191"/>
                <a:gd name="T9" fmla="*/ 136 h 226"/>
                <a:gd name="T10" fmla="*/ 78 w 191"/>
                <a:gd name="T11" fmla="*/ 226 h 226"/>
                <a:gd name="T12" fmla="*/ 191 w 191"/>
                <a:gd name="T13" fmla="*/ 167 h 226"/>
                <a:gd name="T14" fmla="*/ 185 w 191"/>
                <a:gd name="T15" fmla="*/ 161 h 226"/>
                <a:gd name="T16" fmla="*/ 179 w 191"/>
                <a:gd name="T17" fmla="*/ 166 h 226"/>
                <a:gd name="T18" fmla="*/ 79 w 191"/>
                <a:gd name="T19" fmla="*/ 215 h 226"/>
                <a:gd name="T20" fmla="*/ 36 w 191"/>
                <a:gd name="T21" fmla="*/ 157 h 226"/>
                <a:gd name="T22" fmla="*/ 44 w 191"/>
                <a:gd name="T23" fmla="*/ 105 h 226"/>
                <a:gd name="T24" fmla="*/ 70 w 191"/>
                <a:gd name="T25" fmla="*/ 105 h 226"/>
                <a:gd name="T26" fmla="*/ 47 w 191"/>
                <a:gd name="T27" fmla="*/ 94 h 226"/>
                <a:gd name="T28" fmla="*/ 131 w 191"/>
                <a:gd name="T29" fmla="*/ 11 h 226"/>
                <a:gd name="T30" fmla="*/ 168 w 191"/>
                <a:gd name="T31" fmla="*/ 42 h 226"/>
                <a:gd name="T32" fmla="*/ 67 w 191"/>
                <a:gd name="T33" fmla="*/ 94 h 226"/>
                <a:gd name="T34" fmla="*/ 47 w 191"/>
                <a:gd name="T35" fmla="*/ 9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26">
                  <a:moveTo>
                    <a:pt x="70" y="105"/>
                  </a:moveTo>
                  <a:cubicBezTo>
                    <a:pt x="85" y="105"/>
                    <a:pt x="122" y="104"/>
                    <a:pt x="147" y="94"/>
                  </a:cubicBezTo>
                  <a:cubicBezTo>
                    <a:pt x="181" y="79"/>
                    <a:pt x="184" y="49"/>
                    <a:pt x="184" y="42"/>
                  </a:cubicBezTo>
                  <a:cubicBezTo>
                    <a:pt x="184" y="20"/>
                    <a:pt x="165" y="0"/>
                    <a:pt x="131" y="0"/>
                  </a:cubicBezTo>
                  <a:cubicBezTo>
                    <a:pt x="75" y="0"/>
                    <a:pt x="0" y="48"/>
                    <a:pt x="0" y="136"/>
                  </a:cubicBezTo>
                  <a:cubicBezTo>
                    <a:pt x="0" y="187"/>
                    <a:pt x="29" y="226"/>
                    <a:pt x="78" y="226"/>
                  </a:cubicBezTo>
                  <a:cubicBezTo>
                    <a:pt x="150" y="226"/>
                    <a:pt x="191" y="173"/>
                    <a:pt x="191" y="167"/>
                  </a:cubicBezTo>
                  <a:cubicBezTo>
                    <a:pt x="191" y="164"/>
                    <a:pt x="188" y="161"/>
                    <a:pt x="185" y="161"/>
                  </a:cubicBezTo>
                  <a:cubicBezTo>
                    <a:pt x="183" y="161"/>
                    <a:pt x="182" y="162"/>
                    <a:pt x="179" y="166"/>
                  </a:cubicBezTo>
                  <a:cubicBezTo>
                    <a:pt x="140" y="215"/>
                    <a:pt x="85" y="215"/>
                    <a:pt x="79" y="215"/>
                  </a:cubicBezTo>
                  <a:cubicBezTo>
                    <a:pt x="40" y="215"/>
                    <a:pt x="36" y="173"/>
                    <a:pt x="36" y="157"/>
                  </a:cubicBezTo>
                  <a:cubicBezTo>
                    <a:pt x="36" y="151"/>
                    <a:pt x="36" y="136"/>
                    <a:pt x="44" y="105"/>
                  </a:cubicBezTo>
                  <a:lnTo>
                    <a:pt x="70" y="105"/>
                  </a:lnTo>
                  <a:close/>
                  <a:moveTo>
                    <a:pt x="47" y="94"/>
                  </a:moveTo>
                  <a:cubicBezTo>
                    <a:pt x="66" y="18"/>
                    <a:pt x="118" y="11"/>
                    <a:pt x="131" y="11"/>
                  </a:cubicBezTo>
                  <a:cubicBezTo>
                    <a:pt x="154" y="11"/>
                    <a:pt x="168" y="25"/>
                    <a:pt x="168" y="42"/>
                  </a:cubicBezTo>
                  <a:cubicBezTo>
                    <a:pt x="168" y="94"/>
                    <a:pt x="88" y="94"/>
                    <a:pt x="67" y="94"/>
                  </a:cubicBezTo>
                  <a:lnTo>
                    <a:pt x="47" y="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D920EFE-12D4-44CA-82DF-83282217E3A3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1025236" y="6284317"/>
            <a:ext cx="1588383" cy="278122"/>
            <a:chOff x="2543175" y="2540000"/>
            <a:chExt cx="1223963" cy="214313"/>
          </a:xfrm>
        </p:grpSpPr>
        <p:sp>
          <p:nvSpPr>
            <p:cNvPr id="428" name="Freeform 461">
              <a:extLst>
                <a:ext uri="{FF2B5EF4-FFF2-40B4-BE49-F238E27FC236}">
                  <a16:creationId xmlns:a16="http://schemas.microsoft.com/office/drawing/2014/main" id="{3F4C917F-C292-44AE-B056-02E7ABFA9A55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2543175" y="2606675"/>
              <a:ext cx="60325" cy="9525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62">
              <a:extLst>
                <a:ext uri="{FF2B5EF4-FFF2-40B4-BE49-F238E27FC236}">
                  <a16:creationId xmlns:a16="http://schemas.microsoft.com/office/drawing/2014/main" id="{E517F217-489D-484D-9E82-736576E53AAB}"/>
                </a:ext>
              </a:extLst>
            </p:cNvPr>
            <p:cNvSpPr>
              <a:spLocks noEditPoints="1"/>
            </p:cNvSpPr>
            <p:nvPr>
              <p:custDataLst>
                <p:tags r:id="rId170"/>
              </p:custDataLst>
            </p:nvPr>
          </p:nvSpPr>
          <p:spPr bwMode="auto">
            <a:xfrm>
              <a:off x="2614613" y="2605088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3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3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63">
              <a:extLst>
                <a:ext uri="{FF2B5EF4-FFF2-40B4-BE49-F238E27FC236}">
                  <a16:creationId xmlns:a16="http://schemas.microsoft.com/office/drawing/2014/main" id="{B5EB3C48-CCDC-4593-8464-DCA3AF9659FF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2693988" y="2570163"/>
              <a:ext cx="57150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64">
              <a:extLst>
                <a:ext uri="{FF2B5EF4-FFF2-40B4-BE49-F238E27FC236}">
                  <a16:creationId xmlns:a16="http://schemas.microsoft.com/office/drawing/2014/main" id="{5B747A27-72C2-433B-B7AE-05738DA500EA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2767013" y="2606675"/>
              <a:ext cx="92075" cy="96838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7 w 251"/>
                <a:gd name="T17" fmla="*/ 49 h 226"/>
                <a:gd name="T18" fmla="*/ 177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3" y="21"/>
                    <a:pt x="177" y="24"/>
                    <a:pt x="177" y="49"/>
                  </a:cubicBezTo>
                  <a:lnTo>
                    <a:pt x="177" y="138"/>
                  </a:lnTo>
                  <a:cubicBezTo>
                    <a:pt x="177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4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65">
              <a:extLst>
                <a:ext uri="{FF2B5EF4-FFF2-40B4-BE49-F238E27FC236}">
                  <a16:creationId xmlns:a16="http://schemas.microsoft.com/office/drawing/2014/main" id="{DA7542CA-5B95-4850-8B9F-1D2A98CD82E9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2868613" y="2606675"/>
              <a:ext cx="60325" cy="9525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66">
              <a:extLst>
                <a:ext uri="{FF2B5EF4-FFF2-40B4-BE49-F238E27FC236}">
                  <a16:creationId xmlns:a16="http://schemas.microsoft.com/office/drawing/2014/main" id="{B14B7C0A-9747-47FB-9A0E-58AF89B6B45E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2940050" y="2606675"/>
              <a:ext cx="92075" cy="9525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0 w 251"/>
                <a:gd name="T19" fmla="*/ 11 h 221"/>
                <a:gd name="T20" fmla="*/ 177 w 251"/>
                <a:gd name="T21" fmla="*/ 66 h 221"/>
                <a:gd name="T22" fmla="*/ 177 w 251"/>
                <a:gd name="T23" fmla="*/ 183 h 221"/>
                <a:gd name="T24" fmla="*/ 138 w 251"/>
                <a:gd name="T25" fmla="*/ 205 h 221"/>
                <a:gd name="T26" fmla="*/ 138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8 h 221"/>
                <a:gd name="T40" fmla="*/ 144 w 251"/>
                <a:gd name="T41" fmla="*/ 0 h 221"/>
                <a:gd name="T42" fmla="*/ 70 w 251"/>
                <a:gd name="T43" fmla="*/ 52 h 221"/>
                <a:gd name="T44" fmla="*/ 70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67">
              <a:extLst>
                <a:ext uri="{FF2B5EF4-FFF2-40B4-BE49-F238E27FC236}">
                  <a16:creationId xmlns:a16="http://schemas.microsoft.com/office/drawing/2014/main" id="{858D697F-999E-4F13-AD7B-81BFF99ABBA9}"/>
                </a:ext>
              </a:extLst>
            </p:cNvPr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3114675" y="2540000"/>
              <a:ext cx="42863" cy="21431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5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68">
              <a:extLst>
                <a:ext uri="{FF2B5EF4-FFF2-40B4-BE49-F238E27FC236}">
                  <a16:creationId xmlns:a16="http://schemas.microsoft.com/office/drawing/2014/main" id="{C713D218-64BB-41FC-9FC2-B58DBC80BFF5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3173413" y="2606675"/>
              <a:ext cx="149225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69">
              <a:extLst>
                <a:ext uri="{FF2B5EF4-FFF2-40B4-BE49-F238E27FC236}">
                  <a16:creationId xmlns:a16="http://schemas.microsoft.com/office/drawing/2014/main" id="{3FAF315F-79A2-44DA-BE11-44B200F1A6A7}"/>
                </a:ext>
              </a:extLst>
            </p:cNvPr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3344863" y="2678113"/>
              <a:ext cx="20638" cy="6508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70">
              <a:extLst>
                <a:ext uri="{FF2B5EF4-FFF2-40B4-BE49-F238E27FC236}">
                  <a16:creationId xmlns:a16="http://schemas.microsoft.com/office/drawing/2014/main" id="{FADA3A1E-A95A-4AE7-A05D-DB860CC1AB19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3414713" y="2606675"/>
              <a:ext cx="74613" cy="968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2 w 203"/>
                <a:gd name="T15" fmla="*/ 11 h 226"/>
                <a:gd name="T16" fmla="*/ 182 w 203"/>
                <a:gd name="T17" fmla="*/ 17 h 226"/>
                <a:gd name="T18" fmla="*/ 157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2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2" y="11"/>
                  </a:cubicBezTo>
                  <a:cubicBezTo>
                    <a:pt x="175" y="11"/>
                    <a:pt x="182" y="17"/>
                    <a:pt x="182" y="17"/>
                  </a:cubicBezTo>
                  <a:cubicBezTo>
                    <a:pt x="168" y="19"/>
                    <a:pt x="157" y="31"/>
                    <a:pt x="157" y="44"/>
                  </a:cubicBezTo>
                  <a:cubicBezTo>
                    <a:pt x="157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2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71">
              <a:extLst>
                <a:ext uri="{FF2B5EF4-FFF2-40B4-BE49-F238E27FC236}">
                  <a16:creationId xmlns:a16="http://schemas.microsoft.com/office/drawing/2014/main" id="{FF74DE23-64B4-4BC0-8A7E-D8FD6DD8EDC5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3503613" y="2678113"/>
              <a:ext cx="20638" cy="6508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72">
              <a:extLst>
                <a:ext uri="{FF2B5EF4-FFF2-40B4-BE49-F238E27FC236}">
                  <a16:creationId xmlns:a16="http://schemas.microsoft.com/office/drawing/2014/main" id="{CD3BD848-712F-4E1A-AFDF-9A45886D56CC}"/>
                </a:ext>
              </a:extLst>
            </p:cNvPr>
            <p:cNvSpPr>
              <a:spLocks noEditPoints="1"/>
            </p:cNvSpPr>
            <p:nvPr>
              <p:custDataLst>
                <p:tags r:id="rId180"/>
              </p:custDataLst>
            </p:nvPr>
          </p:nvSpPr>
          <p:spPr bwMode="auto">
            <a:xfrm>
              <a:off x="3573463" y="2606675"/>
              <a:ext cx="87313" cy="141288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3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7"/>
                    <a:pt x="63" y="193"/>
                  </a:cubicBezTo>
                  <a:cubicBezTo>
                    <a:pt x="73" y="213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8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73">
              <a:extLst>
                <a:ext uri="{FF2B5EF4-FFF2-40B4-BE49-F238E27FC236}">
                  <a16:creationId xmlns:a16="http://schemas.microsoft.com/office/drawing/2014/main" id="{888A145C-1C96-4164-95B7-3480AEC43999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3668713" y="2540000"/>
              <a:ext cx="31750" cy="77788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8 w 87"/>
                <a:gd name="T7" fmla="*/ 16 h 180"/>
                <a:gd name="T8" fmla="*/ 2 w 87"/>
                <a:gd name="T9" fmla="*/ 167 h 180"/>
                <a:gd name="T10" fmla="*/ 0 w 87"/>
                <a:gd name="T11" fmla="*/ 173 h 180"/>
                <a:gd name="T12" fmla="*/ 14 w 87"/>
                <a:gd name="T13" fmla="*/ 180 h 180"/>
                <a:gd name="T14" fmla="*/ 19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1" y="180"/>
                    <a:pt x="14" y="180"/>
                  </a:cubicBezTo>
                  <a:cubicBezTo>
                    <a:pt x="16" y="180"/>
                    <a:pt x="16" y="180"/>
                    <a:pt x="19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74">
              <a:extLst>
                <a:ext uri="{FF2B5EF4-FFF2-40B4-BE49-F238E27FC236}">
                  <a16:creationId xmlns:a16="http://schemas.microsoft.com/office/drawing/2014/main" id="{95D08EB1-DE05-42FC-A0D7-0C04697B192A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3724275" y="2540000"/>
              <a:ext cx="42863" cy="214313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92F275E2-AC30-47E4-A664-C3B897B06DC7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07988" y="4905375"/>
            <a:ext cx="2397126" cy="298450"/>
            <a:chOff x="407988" y="4905375"/>
            <a:chExt cx="2397126" cy="298450"/>
          </a:xfrm>
        </p:grpSpPr>
        <p:sp>
          <p:nvSpPr>
            <p:cNvPr id="443" name="Freeform 481">
              <a:extLst>
                <a:ext uri="{FF2B5EF4-FFF2-40B4-BE49-F238E27FC236}">
                  <a16:creationId xmlns:a16="http://schemas.microsoft.com/office/drawing/2014/main" id="{F676EEEF-6752-4AE9-BADE-B052CFF6CFD2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407988" y="4905375"/>
              <a:ext cx="58738" cy="29845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82">
              <a:extLst>
                <a:ext uri="{FF2B5EF4-FFF2-40B4-BE49-F238E27FC236}">
                  <a16:creationId xmlns:a16="http://schemas.microsoft.com/office/drawing/2014/main" id="{C22EF6DE-D1A6-4FAB-BF1B-3801877B4A02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488951" y="4997450"/>
              <a:ext cx="207963" cy="1349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2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83">
              <a:extLst>
                <a:ext uri="{FF2B5EF4-FFF2-40B4-BE49-F238E27FC236}">
                  <a16:creationId xmlns:a16="http://schemas.microsoft.com/office/drawing/2014/main" id="{14C4C585-4E8F-42EF-8C35-78E54544F261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727076" y="5099050"/>
              <a:ext cx="30163" cy="889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84">
              <a:extLst>
                <a:ext uri="{FF2B5EF4-FFF2-40B4-BE49-F238E27FC236}">
                  <a16:creationId xmlns:a16="http://schemas.microsoft.com/office/drawing/2014/main" id="{00BAC8D7-2955-400D-B1CA-5E52029F2E07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825501" y="4997450"/>
              <a:ext cx="103188" cy="1349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85">
              <a:extLst>
                <a:ext uri="{FF2B5EF4-FFF2-40B4-BE49-F238E27FC236}">
                  <a16:creationId xmlns:a16="http://schemas.microsoft.com/office/drawing/2014/main" id="{648BCFE8-6C3C-418C-8481-2E399C1F6679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947738" y="5099050"/>
              <a:ext cx="30163" cy="8890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7 w 58"/>
                <a:gd name="T11" fmla="*/ 45 h 149"/>
                <a:gd name="T12" fmla="*/ 48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86">
              <a:extLst>
                <a:ext uri="{FF2B5EF4-FFF2-40B4-BE49-F238E27FC236}">
                  <a16:creationId xmlns:a16="http://schemas.microsoft.com/office/drawing/2014/main" id="{1C776B82-ADB6-466D-9164-471B17A6B90F}"/>
                </a:ext>
              </a:extLst>
            </p:cNvPr>
            <p:cNvSpPr>
              <a:spLocks noEditPoints="1"/>
            </p:cNvSpPr>
            <p:nvPr>
              <p:custDataLst>
                <p:tags r:id="rId156"/>
              </p:custDataLst>
            </p:nvPr>
          </p:nvSpPr>
          <p:spPr bwMode="auto">
            <a:xfrm>
              <a:off x="1046163" y="4997450"/>
              <a:ext cx="120650" cy="19685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3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87">
              <a:extLst>
                <a:ext uri="{FF2B5EF4-FFF2-40B4-BE49-F238E27FC236}">
                  <a16:creationId xmlns:a16="http://schemas.microsoft.com/office/drawing/2014/main" id="{43D51E9C-79B6-4038-B916-F2237748767A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1179513" y="4905375"/>
              <a:ext cx="44450" cy="107950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8 w 87"/>
                <a:gd name="T7" fmla="*/ 16 h 180"/>
                <a:gd name="T8" fmla="*/ 2 w 87"/>
                <a:gd name="T9" fmla="*/ 167 h 180"/>
                <a:gd name="T10" fmla="*/ 0 w 87"/>
                <a:gd name="T11" fmla="*/ 173 h 180"/>
                <a:gd name="T12" fmla="*/ 13 w 87"/>
                <a:gd name="T13" fmla="*/ 180 h 180"/>
                <a:gd name="T14" fmla="*/ 19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1" y="180"/>
                    <a:pt x="13" y="180"/>
                  </a:cubicBezTo>
                  <a:cubicBezTo>
                    <a:pt x="16" y="180"/>
                    <a:pt x="16" y="180"/>
                    <a:pt x="19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88">
              <a:extLst>
                <a:ext uri="{FF2B5EF4-FFF2-40B4-BE49-F238E27FC236}">
                  <a16:creationId xmlns:a16="http://schemas.microsoft.com/office/drawing/2014/main" id="{B06980B8-44AD-40EE-BF2A-D3AD7C4C7E92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1255713" y="4905375"/>
              <a:ext cx="58738" cy="298450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89">
              <a:extLst>
                <a:ext uri="{FF2B5EF4-FFF2-40B4-BE49-F238E27FC236}">
                  <a16:creationId xmlns:a16="http://schemas.microsoft.com/office/drawing/2014/main" id="{231A69AD-703C-45B1-986E-A8ECA2C60330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1425576" y="4978400"/>
              <a:ext cx="225425" cy="153988"/>
            </a:xfrm>
            <a:custGeom>
              <a:avLst/>
              <a:gdLst>
                <a:gd name="T0" fmla="*/ 425 w 443"/>
                <a:gd name="T1" fmla="*/ 140 h 260"/>
                <a:gd name="T2" fmla="*/ 443 w 443"/>
                <a:gd name="T3" fmla="*/ 130 h 260"/>
                <a:gd name="T4" fmla="*/ 425 w 443"/>
                <a:gd name="T5" fmla="*/ 120 h 260"/>
                <a:gd name="T6" fmla="*/ 54 w 443"/>
                <a:gd name="T7" fmla="*/ 120 h 260"/>
                <a:gd name="T8" fmla="*/ 99 w 443"/>
                <a:gd name="T9" fmla="*/ 72 h 260"/>
                <a:gd name="T10" fmla="*/ 125 w 443"/>
                <a:gd name="T11" fmla="*/ 6 h 260"/>
                <a:gd name="T12" fmla="*/ 115 w 443"/>
                <a:gd name="T13" fmla="*/ 0 h 260"/>
                <a:gd name="T14" fmla="*/ 105 w 443"/>
                <a:gd name="T15" fmla="*/ 10 h 260"/>
                <a:gd name="T16" fmla="*/ 7 w 443"/>
                <a:gd name="T17" fmla="*/ 123 h 260"/>
                <a:gd name="T18" fmla="*/ 0 w 443"/>
                <a:gd name="T19" fmla="*/ 130 h 260"/>
                <a:gd name="T20" fmla="*/ 7 w 443"/>
                <a:gd name="T21" fmla="*/ 136 h 260"/>
                <a:gd name="T22" fmla="*/ 105 w 443"/>
                <a:gd name="T23" fmla="*/ 253 h 260"/>
                <a:gd name="T24" fmla="*/ 115 w 443"/>
                <a:gd name="T25" fmla="*/ 260 h 260"/>
                <a:gd name="T26" fmla="*/ 125 w 443"/>
                <a:gd name="T27" fmla="*/ 254 h 260"/>
                <a:gd name="T28" fmla="*/ 100 w 443"/>
                <a:gd name="T29" fmla="*/ 188 h 260"/>
                <a:gd name="T30" fmla="*/ 54 w 443"/>
                <a:gd name="T31" fmla="*/ 140 h 260"/>
                <a:gd name="T32" fmla="*/ 425 w 443"/>
                <a:gd name="T3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0">
                  <a:moveTo>
                    <a:pt x="425" y="140"/>
                  </a:moveTo>
                  <a:cubicBezTo>
                    <a:pt x="434" y="140"/>
                    <a:pt x="443" y="140"/>
                    <a:pt x="443" y="130"/>
                  </a:cubicBezTo>
                  <a:cubicBezTo>
                    <a:pt x="443" y="120"/>
                    <a:pt x="434" y="120"/>
                    <a:pt x="425" y="120"/>
                  </a:cubicBezTo>
                  <a:lnTo>
                    <a:pt x="54" y="120"/>
                  </a:lnTo>
                  <a:cubicBezTo>
                    <a:pt x="82" y="99"/>
                    <a:pt x="95" y="78"/>
                    <a:pt x="99" y="72"/>
                  </a:cubicBezTo>
                  <a:cubicBezTo>
                    <a:pt x="122" y="37"/>
                    <a:pt x="125" y="6"/>
                    <a:pt x="125" y="6"/>
                  </a:cubicBezTo>
                  <a:cubicBezTo>
                    <a:pt x="125" y="0"/>
                    <a:pt x="120" y="0"/>
                    <a:pt x="115" y="0"/>
                  </a:cubicBezTo>
                  <a:cubicBezTo>
                    <a:pt x="107" y="0"/>
                    <a:pt x="107" y="1"/>
                    <a:pt x="105" y="10"/>
                  </a:cubicBezTo>
                  <a:cubicBezTo>
                    <a:pt x="93" y="58"/>
                    <a:pt x="64" y="100"/>
                    <a:pt x="7" y="123"/>
                  </a:cubicBezTo>
                  <a:cubicBezTo>
                    <a:pt x="2" y="125"/>
                    <a:pt x="0" y="126"/>
                    <a:pt x="0" y="130"/>
                  </a:cubicBezTo>
                  <a:cubicBezTo>
                    <a:pt x="0" y="133"/>
                    <a:pt x="2" y="134"/>
                    <a:pt x="7" y="136"/>
                  </a:cubicBezTo>
                  <a:cubicBezTo>
                    <a:pt x="59" y="158"/>
                    <a:pt x="93" y="197"/>
                    <a:pt x="105" y="253"/>
                  </a:cubicBezTo>
                  <a:cubicBezTo>
                    <a:pt x="107" y="259"/>
                    <a:pt x="107" y="260"/>
                    <a:pt x="115" y="260"/>
                  </a:cubicBezTo>
                  <a:cubicBezTo>
                    <a:pt x="120" y="260"/>
                    <a:pt x="125" y="260"/>
                    <a:pt x="125" y="254"/>
                  </a:cubicBezTo>
                  <a:cubicBezTo>
                    <a:pt x="125" y="253"/>
                    <a:pt x="121" y="222"/>
                    <a:pt x="100" y="188"/>
                  </a:cubicBezTo>
                  <a:cubicBezTo>
                    <a:pt x="90" y="173"/>
                    <a:pt x="76" y="156"/>
                    <a:pt x="54" y="140"/>
                  </a:cubicBezTo>
                  <a:lnTo>
                    <a:pt x="425" y="14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90">
              <a:extLst>
                <a:ext uri="{FF2B5EF4-FFF2-40B4-BE49-F238E27FC236}">
                  <a16:creationId xmlns:a16="http://schemas.microsoft.com/office/drawing/2014/main" id="{D6563A62-5EFD-48D4-B32D-6A85F51FBBF9}"/>
                </a:ext>
              </a:extLst>
            </p:cNvPr>
            <p:cNvSpPr>
              <a:spLocks noEditPoints="1"/>
            </p:cNvSpPr>
            <p:nvPr>
              <p:custDataLst>
                <p:tags r:id="rId160"/>
              </p:custDataLst>
            </p:nvPr>
          </p:nvSpPr>
          <p:spPr bwMode="auto">
            <a:xfrm>
              <a:off x="1743076" y="4914900"/>
              <a:ext cx="196850" cy="230188"/>
            </a:xfrm>
            <a:custGeom>
              <a:avLst/>
              <a:gdLst>
                <a:gd name="T0" fmla="*/ 283 w 385"/>
                <a:gd name="T1" fmla="*/ 278 h 386"/>
                <a:gd name="T2" fmla="*/ 294 w 385"/>
                <a:gd name="T3" fmla="*/ 342 h 386"/>
                <a:gd name="T4" fmla="*/ 324 w 385"/>
                <a:gd name="T5" fmla="*/ 376 h 386"/>
                <a:gd name="T6" fmla="*/ 385 w 385"/>
                <a:gd name="T7" fmla="*/ 343 h 386"/>
                <a:gd name="T8" fmla="*/ 380 w 385"/>
                <a:gd name="T9" fmla="*/ 340 h 386"/>
                <a:gd name="T10" fmla="*/ 362 w 385"/>
                <a:gd name="T11" fmla="*/ 346 h 386"/>
                <a:gd name="T12" fmla="*/ 356 w 385"/>
                <a:gd name="T13" fmla="*/ 348 h 386"/>
                <a:gd name="T14" fmla="*/ 333 w 385"/>
                <a:gd name="T15" fmla="*/ 305 h 386"/>
                <a:gd name="T16" fmla="*/ 321 w 385"/>
                <a:gd name="T17" fmla="*/ 200 h 386"/>
                <a:gd name="T18" fmla="*/ 316 w 385"/>
                <a:gd name="T19" fmla="*/ 47 h 386"/>
                <a:gd name="T20" fmla="*/ 316 w 385"/>
                <a:gd name="T21" fmla="*/ 10 h 386"/>
                <a:gd name="T22" fmla="*/ 311 w 385"/>
                <a:gd name="T23" fmla="*/ 0 h 386"/>
                <a:gd name="T24" fmla="*/ 274 w 385"/>
                <a:gd name="T25" fmla="*/ 22 h 386"/>
                <a:gd name="T26" fmla="*/ 271 w 385"/>
                <a:gd name="T27" fmla="*/ 28 h 386"/>
                <a:gd name="T28" fmla="*/ 169 w 385"/>
                <a:gd name="T29" fmla="*/ 213 h 386"/>
                <a:gd name="T30" fmla="*/ 60 w 385"/>
                <a:gd name="T31" fmla="*/ 340 h 386"/>
                <a:gd name="T32" fmla="*/ 22 w 385"/>
                <a:gd name="T33" fmla="*/ 310 h 386"/>
                <a:gd name="T34" fmla="*/ 19 w 385"/>
                <a:gd name="T35" fmla="*/ 306 h 386"/>
                <a:gd name="T36" fmla="*/ 0 w 385"/>
                <a:gd name="T37" fmla="*/ 344 h 386"/>
                <a:gd name="T38" fmla="*/ 45 w 385"/>
                <a:gd name="T39" fmla="*/ 386 h 386"/>
                <a:gd name="T40" fmla="*/ 148 w 385"/>
                <a:gd name="T41" fmla="*/ 278 h 386"/>
                <a:gd name="T42" fmla="*/ 283 w 385"/>
                <a:gd name="T43" fmla="*/ 278 h 386"/>
                <a:gd name="T44" fmla="*/ 273 w 385"/>
                <a:gd name="T45" fmla="*/ 62 h 386"/>
                <a:gd name="T46" fmla="*/ 273 w 385"/>
                <a:gd name="T47" fmla="*/ 91 h 386"/>
                <a:gd name="T48" fmla="*/ 276 w 385"/>
                <a:gd name="T49" fmla="*/ 177 h 386"/>
                <a:gd name="T50" fmla="*/ 281 w 385"/>
                <a:gd name="T51" fmla="*/ 251 h 386"/>
                <a:gd name="T52" fmla="*/ 190 w 385"/>
                <a:gd name="T53" fmla="*/ 251 h 386"/>
                <a:gd name="T54" fmla="*/ 161 w 385"/>
                <a:gd name="T55" fmla="*/ 259 h 386"/>
                <a:gd name="T56" fmla="*/ 228 w 385"/>
                <a:gd name="T57" fmla="*/ 147 h 386"/>
                <a:gd name="T58" fmla="*/ 273 w 385"/>
                <a:gd name="T59" fmla="*/ 62 h 386"/>
                <a:gd name="T60" fmla="*/ 273 w 385"/>
                <a:gd name="T61" fmla="*/ 6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386">
                  <a:moveTo>
                    <a:pt x="283" y="278"/>
                  </a:moveTo>
                  <a:cubicBezTo>
                    <a:pt x="286" y="310"/>
                    <a:pt x="292" y="333"/>
                    <a:pt x="294" y="342"/>
                  </a:cubicBezTo>
                  <a:cubicBezTo>
                    <a:pt x="300" y="365"/>
                    <a:pt x="302" y="376"/>
                    <a:pt x="324" y="376"/>
                  </a:cubicBezTo>
                  <a:cubicBezTo>
                    <a:pt x="346" y="376"/>
                    <a:pt x="385" y="353"/>
                    <a:pt x="385" y="343"/>
                  </a:cubicBezTo>
                  <a:cubicBezTo>
                    <a:pt x="385" y="341"/>
                    <a:pt x="383" y="340"/>
                    <a:pt x="380" y="340"/>
                  </a:cubicBezTo>
                  <a:cubicBezTo>
                    <a:pt x="374" y="340"/>
                    <a:pt x="363" y="345"/>
                    <a:pt x="362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5"/>
                    <a:pt x="333" y="305"/>
                  </a:cubicBezTo>
                  <a:cubicBezTo>
                    <a:pt x="330" y="288"/>
                    <a:pt x="325" y="268"/>
                    <a:pt x="321" y="200"/>
                  </a:cubicBezTo>
                  <a:cubicBezTo>
                    <a:pt x="318" y="149"/>
                    <a:pt x="316" y="98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9"/>
                    <a:pt x="274" y="22"/>
                  </a:cubicBezTo>
                  <a:lnTo>
                    <a:pt x="271" y="28"/>
                  </a:lnTo>
                  <a:cubicBezTo>
                    <a:pt x="231" y="112"/>
                    <a:pt x="195" y="172"/>
                    <a:pt x="169" y="213"/>
                  </a:cubicBezTo>
                  <a:cubicBezTo>
                    <a:pt x="139" y="258"/>
                    <a:pt x="87" y="340"/>
                    <a:pt x="60" y="340"/>
                  </a:cubicBezTo>
                  <a:cubicBezTo>
                    <a:pt x="42" y="340"/>
                    <a:pt x="27" y="328"/>
                    <a:pt x="22" y="310"/>
                  </a:cubicBezTo>
                  <a:cubicBezTo>
                    <a:pt x="22" y="309"/>
                    <a:pt x="21" y="306"/>
                    <a:pt x="19" y="306"/>
                  </a:cubicBezTo>
                  <a:cubicBezTo>
                    <a:pt x="11" y="306"/>
                    <a:pt x="0" y="330"/>
                    <a:pt x="0" y="344"/>
                  </a:cubicBezTo>
                  <a:cubicBezTo>
                    <a:pt x="0" y="364"/>
                    <a:pt x="22" y="386"/>
                    <a:pt x="45" y="386"/>
                  </a:cubicBezTo>
                  <a:cubicBezTo>
                    <a:pt x="79" y="386"/>
                    <a:pt x="137" y="296"/>
                    <a:pt x="148" y="278"/>
                  </a:cubicBezTo>
                  <a:lnTo>
                    <a:pt x="283" y="278"/>
                  </a:lnTo>
                  <a:close/>
                  <a:moveTo>
                    <a:pt x="273" y="62"/>
                  </a:moveTo>
                  <a:lnTo>
                    <a:pt x="273" y="91"/>
                  </a:lnTo>
                  <a:cubicBezTo>
                    <a:pt x="273" y="120"/>
                    <a:pt x="274" y="148"/>
                    <a:pt x="276" y="177"/>
                  </a:cubicBezTo>
                  <a:cubicBezTo>
                    <a:pt x="276" y="187"/>
                    <a:pt x="278" y="225"/>
                    <a:pt x="281" y="251"/>
                  </a:cubicBezTo>
                  <a:lnTo>
                    <a:pt x="190" y="251"/>
                  </a:lnTo>
                  <a:cubicBezTo>
                    <a:pt x="182" y="251"/>
                    <a:pt x="174" y="251"/>
                    <a:pt x="161" y="259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3" y="62"/>
                  </a:cubicBezTo>
                  <a:lnTo>
                    <a:pt x="273" y="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91">
              <a:extLst>
                <a:ext uri="{FF2B5EF4-FFF2-40B4-BE49-F238E27FC236}">
                  <a16:creationId xmlns:a16="http://schemas.microsoft.com/office/drawing/2014/main" id="{C8A43FF9-2307-4D38-922B-A9F1BC291557}"/>
                </a:ext>
              </a:extLst>
            </p:cNvPr>
            <p:cNvSpPr>
              <a:spLocks noEditPoints="1"/>
            </p:cNvSpPr>
            <p:nvPr>
              <p:custDataLst>
                <p:tags r:id="rId161"/>
              </p:custDataLst>
            </p:nvPr>
          </p:nvSpPr>
          <p:spPr bwMode="auto">
            <a:xfrm>
              <a:off x="1957388" y="5029200"/>
              <a:ext cx="107950" cy="144463"/>
            </a:xfrm>
            <a:custGeom>
              <a:avLst/>
              <a:gdLst>
                <a:gd name="T0" fmla="*/ 0 w 212"/>
                <a:gd name="T1" fmla="*/ 0 h 242"/>
                <a:gd name="T2" fmla="*/ 0 w 212"/>
                <a:gd name="T3" fmla="*/ 242 h 242"/>
                <a:gd name="T4" fmla="*/ 99 w 212"/>
                <a:gd name="T5" fmla="*/ 242 h 242"/>
                <a:gd name="T6" fmla="*/ 212 w 212"/>
                <a:gd name="T7" fmla="*/ 123 h 242"/>
                <a:gd name="T8" fmla="*/ 99 w 212"/>
                <a:gd name="T9" fmla="*/ 0 h 242"/>
                <a:gd name="T10" fmla="*/ 0 w 212"/>
                <a:gd name="T11" fmla="*/ 0 h 242"/>
                <a:gd name="T12" fmla="*/ 34 w 212"/>
                <a:gd name="T13" fmla="*/ 222 h 242"/>
                <a:gd name="T14" fmla="*/ 34 w 212"/>
                <a:gd name="T15" fmla="*/ 21 h 242"/>
                <a:gd name="T16" fmla="*/ 89 w 212"/>
                <a:gd name="T17" fmla="*/ 21 h 242"/>
                <a:gd name="T18" fmla="*/ 178 w 212"/>
                <a:gd name="T19" fmla="*/ 123 h 242"/>
                <a:gd name="T20" fmla="*/ 89 w 212"/>
                <a:gd name="T21" fmla="*/ 222 h 242"/>
                <a:gd name="T22" fmla="*/ 34 w 212"/>
                <a:gd name="T23" fmla="*/ 2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242">
                  <a:moveTo>
                    <a:pt x="0" y="0"/>
                  </a:moveTo>
                  <a:lnTo>
                    <a:pt x="0" y="242"/>
                  </a:lnTo>
                  <a:lnTo>
                    <a:pt x="99" y="242"/>
                  </a:lnTo>
                  <a:cubicBezTo>
                    <a:pt x="161" y="242"/>
                    <a:pt x="212" y="189"/>
                    <a:pt x="212" y="123"/>
                  </a:cubicBezTo>
                  <a:cubicBezTo>
                    <a:pt x="212" y="55"/>
                    <a:pt x="161" y="0"/>
                    <a:pt x="99" y="0"/>
                  </a:cubicBezTo>
                  <a:lnTo>
                    <a:pt x="0" y="0"/>
                  </a:lnTo>
                  <a:close/>
                  <a:moveTo>
                    <a:pt x="34" y="222"/>
                  </a:moveTo>
                  <a:lnTo>
                    <a:pt x="34" y="21"/>
                  </a:lnTo>
                  <a:lnTo>
                    <a:pt x="89" y="21"/>
                  </a:lnTo>
                  <a:cubicBezTo>
                    <a:pt x="137" y="21"/>
                    <a:pt x="178" y="59"/>
                    <a:pt x="178" y="123"/>
                  </a:cubicBezTo>
                  <a:cubicBezTo>
                    <a:pt x="178" y="188"/>
                    <a:pt x="135" y="222"/>
                    <a:pt x="89" y="222"/>
                  </a:cubicBezTo>
                  <a:lnTo>
                    <a:pt x="34" y="2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92">
              <a:extLst>
                <a:ext uri="{FF2B5EF4-FFF2-40B4-BE49-F238E27FC236}">
                  <a16:creationId xmlns:a16="http://schemas.microsoft.com/office/drawing/2014/main" id="{20E5009E-C0E9-4E79-A9DB-2C9E8368FB38}"/>
                </a:ext>
              </a:extLst>
            </p:cNvPr>
            <p:cNvSpPr>
              <a:spLocks noEditPoints="1"/>
            </p:cNvSpPr>
            <p:nvPr>
              <p:custDataLst>
                <p:tags r:id="rId162"/>
              </p:custDataLst>
            </p:nvPr>
          </p:nvSpPr>
          <p:spPr bwMode="auto">
            <a:xfrm>
              <a:off x="2082801" y="5078413"/>
              <a:ext cx="71438" cy="98425"/>
            </a:xfrm>
            <a:custGeom>
              <a:avLst/>
              <a:gdLst>
                <a:gd name="T0" fmla="*/ 138 w 141"/>
                <a:gd name="T1" fmla="*/ 122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5 h 164"/>
                <a:gd name="T10" fmla="*/ 76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8 w 141"/>
                <a:gd name="T19" fmla="*/ 122 h 164"/>
                <a:gd name="T20" fmla="*/ 30 w 141"/>
                <a:gd name="T21" fmla="*/ 63 h 164"/>
                <a:gd name="T22" fmla="*/ 76 w 141"/>
                <a:gd name="T23" fmla="*/ 23 h 164"/>
                <a:gd name="T24" fmla="*/ 120 w 141"/>
                <a:gd name="T25" fmla="*/ 63 h 164"/>
                <a:gd name="T26" fmla="*/ 30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8" y="122"/>
                  </a:moveTo>
                  <a:cubicBezTo>
                    <a:pt x="118" y="136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40" y="45"/>
                    <a:pt x="126" y="25"/>
                  </a:cubicBezTo>
                  <a:cubicBezTo>
                    <a:pt x="114" y="7"/>
                    <a:pt x="93" y="0"/>
                    <a:pt x="76" y="0"/>
                  </a:cubicBezTo>
                  <a:cubicBezTo>
                    <a:pt x="33" y="0"/>
                    <a:pt x="0" y="38"/>
                    <a:pt x="0" y="82"/>
                  </a:cubicBezTo>
                  <a:cubicBezTo>
                    <a:pt x="0" y="127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8" y="122"/>
                  </a:lnTo>
                  <a:close/>
                  <a:moveTo>
                    <a:pt x="30" y="63"/>
                  </a:moveTo>
                  <a:cubicBezTo>
                    <a:pt x="38" y="35"/>
                    <a:pt x="58" y="23"/>
                    <a:pt x="76" y="23"/>
                  </a:cubicBezTo>
                  <a:cubicBezTo>
                    <a:pt x="91" y="23"/>
                    <a:pt x="114" y="31"/>
                    <a:pt x="120" y="63"/>
                  </a:cubicBezTo>
                  <a:lnTo>
                    <a:pt x="30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93">
              <a:extLst>
                <a:ext uri="{FF2B5EF4-FFF2-40B4-BE49-F238E27FC236}">
                  <a16:creationId xmlns:a16="http://schemas.microsoft.com/office/drawing/2014/main" id="{7FB2C031-827A-4BB2-9F79-FAE24E881785}"/>
                </a:ext>
              </a:extLst>
            </p:cNvPr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2166938" y="5078413"/>
              <a:ext cx="71438" cy="98425"/>
            </a:xfrm>
            <a:custGeom>
              <a:avLst/>
              <a:gdLst>
                <a:gd name="T0" fmla="*/ 139 w 141"/>
                <a:gd name="T1" fmla="*/ 122 h 164"/>
                <a:gd name="T2" fmla="*/ 81 w 141"/>
                <a:gd name="T3" fmla="*/ 140 h 164"/>
                <a:gd name="T4" fmla="*/ 30 w 141"/>
                <a:gd name="T5" fmla="*/ 83 h 164"/>
                <a:gd name="T6" fmla="*/ 82 w 141"/>
                <a:gd name="T7" fmla="*/ 24 h 164"/>
                <a:gd name="T8" fmla="*/ 135 w 141"/>
                <a:gd name="T9" fmla="*/ 40 h 164"/>
                <a:gd name="T10" fmla="*/ 140 w 141"/>
                <a:gd name="T11" fmla="*/ 15 h 164"/>
                <a:gd name="T12" fmla="*/ 82 w 141"/>
                <a:gd name="T13" fmla="*/ 0 h 164"/>
                <a:gd name="T14" fmla="*/ 0 w 141"/>
                <a:gd name="T15" fmla="*/ 83 h 164"/>
                <a:gd name="T16" fmla="*/ 81 w 141"/>
                <a:gd name="T17" fmla="*/ 164 h 164"/>
                <a:gd name="T18" fmla="*/ 141 w 141"/>
                <a:gd name="T19" fmla="*/ 148 h 164"/>
                <a:gd name="T20" fmla="*/ 139 w 141"/>
                <a:gd name="T21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64">
                  <a:moveTo>
                    <a:pt x="139" y="122"/>
                  </a:moveTo>
                  <a:cubicBezTo>
                    <a:pt x="122" y="134"/>
                    <a:pt x="103" y="140"/>
                    <a:pt x="81" y="140"/>
                  </a:cubicBezTo>
                  <a:cubicBezTo>
                    <a:pt x="49" y="140"/>
                    <a:pt x="30" y="114"/>
                    <a:pt x="30" y="83"/>
                  </a:cubicBezTo>
                  <a:cubicBezTo>
                    <a:pt x="30" y="56"/>
                    <a:pt x="44" y="24"/>
                    <a:pt x="82" y="24"/>
                  </a:cubicBezTo>
                  <a:cubicBezTo>
                    <a:pt x="106" y="24"/>
                    <a:pt x="117" y="29"/>
                    <a:pt x="135" y="40"/>
                  </a:cubicBezTo>
                  <a:lnTo>
                    <a:pt x="140" y="15"/>
                  </a:lnTo>
                  <a:cubicBezTo>
                    <a:pt x="119" y="5"/>
                    <a:pt x="110" y="0"/>
                    <a:pt x="82" y="0"/>
                  </a:cubicBezTo>
                  <a:cubicBezTo>
                    <a:pt x="30" y="0"/>
                    <a:pt x="0" y="43"/>
                    <a:pt x="0" y="83"/>
                  </a:cubicBezTo>
                  <a:cubicBezTo>
                    <a:pt x="0" y="126"/>
                    <a:pt x="34" y="164"/>
                    <a:pt x="81" y="164"/>
                  </a:cubicBezTo>
                  <a:cubicBezTo>
                    <a:pt x="105" y="164"/>
                    <a:pt x="126" y="157"/>
                    <a:pt x="141" y="148"/>
                  </a:cubicBezTo>
                  <a:lnTo>
                    <a:pt x="13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94">
              <a:extLst>
                <a:ext uri="{FF2B5EF4-FFF2-40B4-BE49-F238E27FC236}">
                  <a16:creationId xmlns:a16="http://schemas.microsoft.com/office/drawing/2014/main" id="{B5BDB4BF-E081-4CC0-92B8-540532FFDE55}"/>
                </a:ext>
              </a:extLst>
            </p:cNvPr>
            <p:cNvSpPr>
              <a:spLocks noEditPoints="1"/>
            </p:cNvSpPr>
            <p:nvPr>
              <p:custDataLst>
                <p:tags r:id="rId164"/>
              </p:custDataLst>
            </p:nvPr>
          </p:nvSpPr>
          <p:spPr bwMode="auto">
            <a:xfrm>
              <a:off x="2249488" y="5078413"/>
              <a:ext cx="84138" cy="98425"/>
            </a:xfrm>
            <a:custGeom>
              <a:avLst/>
              <a:gdLst>
                <a:gd name="T0" fmla="*/ 164 w 164"/>
                <a:gd name="T1" fmla="*/ 84 h 164"/>
                <a:gd name="T2" fmla="*/ 82 w 164"/>
                <a:gd name="T3" fmla="*/ 0 h 164"/>
                <a:gd name="T4" fmla="*/ 0 w 164"/>
                <a:gd name="T5" fmla="*/ 84 h 164"/>
                <a:gd name="T6" fmla="*/ 82 w 164"/>
                <a:gd name="T7" fmla="*/ 164 h 164"/>
                <a:gd name="T8" fmla="*/ 164 w 164"/>
                <a:gd name="T9" fmla="*/ 84 h 164"/>
                <a:gd name="T10" fmla="*/ 82 w 164"/>
                <a:gd name="T11" fmla="*/ 140 h 164"/>
                <a:gd name="T12" fmla="*/ 30 w 164"/>
                <a:gd name="T13" fmla="*/ 80 h 164"/>
                <a:gd name="T14" fmla="*/ 82 w 164"/>
                <a:gd name="T15" fmla="*/ 23 h 164"/>
                <a:gd name="T16" fmla="*/ 133 w 164"/>
                <a:gd name="T17" fmla="*/ 80 h 164"/>
                <a:gd name="T18" fmla="*/ 82 w 164"/>
                <a:gd name="T19" fmla="*/ 14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4">
                  <a:moveTo>
                    <a:pt x="164" y="84"/>
                  </a:moveTo>
                  <a:cubicBezTo>
                    <a:pt x="164" y="38"/>
                    <a:pt x="127" y="0"/>
                    <a:pt x="82" y="0"/>
                  </a:cubicBezTo>
                  <a:cubicBezTo>
                    <a:pt x="36" y="0"/>
                    <a:pt x="0" y="38"/>
                    <a:pt x="0" y="84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7" y="164"/>
                    <a:pt x="164" y="128"/>
                    <a:pt x="164" y="84"/>
                  </a:cubicBezTo>
                  <a:close/>
                  <a:moveTo>
                    <a:pt x="82" y="140"/>
                  </a:moveTo>
                  <a:cubicBezTo>
                    <a:pt x="54" y="140"/>
                    <a:pt x="30" y="120"/>
                    <a:pt x="30" y="80"/>
                  </a:cubicBezTo>
                  <a:cubicBezTo>
                    <a:pt x="30" y="41"/>
                    <a:pt x="56" y="23"/>
                    <a:pt x="82" y="23"/>
                  </a:cubicBezTo>
                  <a:cubicBezTo>
                    <a:pt x="108" y="23"/>
                    <a:pt x="133" y="41"/>
                    <a:pt x="133" y="80"/>
                  </a:cubicBezTo>
                  <a:cubicBezTo>
                    <a:pt x="133" y="120"/>
                    <a:pt x="108" y="140"/>
                    <a:pt x="82" y="14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95">
              <a:extLst>
                <a:ext uri="{FF2B5EF4-FFF2-40B4-BE49-F238E27FC236}">
                  <a16:creationId xmlns:a16="http://schemas.microsoft.com/office/drawing/2014/main" id="{A3955C4E-FBE7-46B6-AF0D-E026888C3275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2354263" y="5080000"/>
              <a:ext cx="120650" cy="93663"/>
            </a:xfrm>
            <a:custGeom>
              <a:avLst/>
              <a:gdLst>
                <a:gd name="T0" fmla="*/ 236 w 236"/>
                <a:gd name="T1" fmla="*/ 55 h 158"/>
                <a:gd name="T2" fmla="*/ 185 w 236"/>
                <a:gd name="T3" fmla="*/ 0 h 158"/>
                <a:gd name="T4" fmla="*/ 129 w 236"/>
                <a:gd name="T5" fmla="*/ 28 h 158"/>
                <a:gd name="T6" fmla="*/ 82 w 236"/>
                <a:gd name="T7" fmla="*/ 0 h 158"/>
                <a:gd name="T8" fmla="*/ 27 w 236"/>
                <a:gd name="T9" fmla="*/ 27 h 158"/>
                <a:gd name="T10" fmla="*/ 27 w 236"/>
                <a:gd name="T11" fmla="*/ 1 h 158"/>
                <a:gd name="T12" fmla="*/ 0 w 236"/>
                <a:gd name="T13" fmla="*/ 1 h 158"/>
                <a:gd name="T14" fmla="*/ 0 w 236"/>
                <a:gd name="T15" fmla="*/ 158 h 158"/>
                <a:gd name="T16" fmla="*/ 30 w 236"/>
                <a:gd name="T17" fmla="*/ 158 h 158"/>
                <a:gd name="T18" fmla="*/ 30 w 236"/>
                <a:gd name="T19" fmla="*/ 74 h 158"/>
                <a:gd name="T20" fmla="*/ 67 w 236"/>
                <a:gd name="T21" fmla="*/ 23 h 158"/>
                <a:gd name="T22" fmla="*/ 102 w 236"/>
                <a:gd name="T23" fmla="*/ 58 h 158"/>
                <a:gd name="T24" fmla="*/ 102 w 236"/>
                <a:gd name="T25" fmla="*/ 158 h 158"/>
                <a:gd name="T26" fmla="*/ 133 w 236"/>
                <a:gd name="T27" fmla="*/ 158 h 158"/>
                <a:gd name="T28" fmla="*/ 133 w 236"/>
                <a:gd name="T29" fmla="*/ 74 h 158"/>
                <a:gd name="T30" fmla="*/ 169 w 236"/>
                <a:gd name="T31" fmla="*/ 23 h 158"/>
                <a:gd name="T32" fmla="*/ 205 w 236"/>
                <a:gd name="T33" fmla="*/ 58 h 158"/>
                <a:gd name="T34" fmla="*/ 205 w 236"/>
                <a:gd name="T35" fmla="*/ 158 h 158"/>
                <a:gd name="T36" fmla="*/ 236 w 236"/>
                <a:gd name="T37" fmla="*/ 158 h 158"/>
                <a:gd name="T38" fmla="*/ 236 w 236"/>
                <a:gd name="T39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8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5" y="0"/>
                    <a:pt x="137" y="17"/>
                    <a:pt x="129" y="28"/>
                  </a:cubicBezTo>
                  <a:cubicBezTo>
                    <a:pt x="125" y="19"/>
                    <a:pt x="117" y="0"/>
                    <a:pt x="82" y="0"/>
                  </a:cubicBezTo>
                  <a:cubicBezTo>
                    <a:pt x="62" y="0"/>
                    <a:pt x="43" y="8"/>
                    <a:pt x="27" y="27"/>
                  </a:cubicBezTo>
                  <a:lnTo>
                    <a:pt x="27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0" y="158"/>
                  </a:lnTo>
                  <a:lnTo>
                    <a:pt x="30" y="74"/>
                  </a:lnTo>
                  <a:cubicBezTo>
                    <a:pt x="30" y="51"/>
                    <a:pt x="40" y="23"/>
                    <a:pt x="67" y="23"/>
                  </a:cubicBezTo>
                  <a:cubicBezTo>
                    <a:pt x="102" y="23"/>
                    <a:pt x="102" y="48"/>
                    <a:pt x="102" y="58"/>
                  </a:cubicBezTo>
                  <a:lnTo>
                    <a:pt x="102" y="158"/>
                  </a:lnTo>
                  <a:lnTo>
                    <a:pt x="133" y="158"/>
                  </a:lnTo>
                  <a:lnTo>
                    <a:pt x="133" y="74"/>
                  </a:lnTo>
                  <a:cubicBezTo>
                    <a:pt x="133" y="51"/>
                    <a:pt x="143" y="23"/>
                    <a:pt x="169" y="23"/>
                  </a:cubicBezTo>
                  <a:cubicBezTo>
                    <a:pt x="205" y="23"/>
                    <a:pt x="205" y="48"/>
                    <a:pt x="205" y="58"/>
                  </a:cubicBezTo>
                  <a:lnTo>
                    <a:pt x="205" y="158"/>
                  </a:lnTo>
                  <a:lnTo>
                    <a:pt x="236" y="158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96">
              <a:extLst>
                <a:ext uri="{FF2B5EF4-FFF2-40B4-BE49-F238E27FC236}">
                  <a16:creationId xmlns:a16="http://schemas.microsoft.com/office/drawing/2014/main" id="{BF98B3A7-FA82-4600-94D6-E89B2B200EAA}"/>
                </a:ext>
              </a:extLst>
            </p:cNvPr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2527301" y="4905375"/>
              <a:ext cx="58738" cy="29845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97">
              <a:extLst>
                <a:ext uri="{FF2B5EF4-FFF2-40B4-BE49-F238E27FC236}">
                  <a16:creationId xmlns:a16="http://schemas.microsoft.com/office/drawing/2014/main" id="{9F7A1CC1-4B30-47D5-8D94-6FA32A4DE8E4}"/>
                </a:ext>
              </a:extLst>
            </p:cNvPr>
            <p:cNvSpPr>
              <a:spLocks noEditPoints="1"/>
            </p:cNvSpPr>
            <p:nvPr>
              <p:custDataLst>
                <p:tags r:id="rId167"/>
              </p:custDataLst>
            </p:nvPr>
          </p:nvSpPr>
          <p:spPr bwMode="auto">
            <a:xfrm>
              <a:off x="2608263" y="4997450"/>
              <a:ext cx="120650" cy="19685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3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4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3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3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3" y="78"/>
                    <a:pt x="104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2" y="215"/>
                    <a:pt x="113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98">
              <a:extLst>
                <a:ext uri="{FF2B5EF4-FFF2-40B4-BE49-F238E27FC236}">
                  <a16:creationId xmlns:a16="http://schemas.microsoft.com/office/drawing/2014/main" id="{F39A764A-C03A-4F00-A7FC-80AC11DA2239}"/>
                </a:ext>
              </a:extLst>
            </p:cNvPr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2746376" y="4905375"/>
              <a:ext cx="58738" cy="298450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DE88017B-D808-4F2C-957C-BB5DB459728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3454550" y="4179457"/>
            <a:ext cx="1820042" cy="295563"/>
            <a:chOff x="2544763" y="2540000"/>
            <a:chExt cx="1300163" cy="211138"/>
          </a:xfrm>
        </p:grpSpPr>
        <p:sp>
          <p:nvSpPr>
            <p:cNvPr id="462" name="Freeform 378">
              <a:extLst>
                <a:ext uri="{FF2B5EF4-FFF2-40B4-BE49-F238E27FC236}">
                  <a16:creationId xmlns:a16="http://schemas.microsoft.com/office/drawing/2014/main" id="{51082E62-21BC-454D-BEC0-68E9CF0147AD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544763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79">
              <a:extLst>
                <a:ext uri="{FF2B5EF4-FFF2-40B4-BE49-F238E27FC236}">
                  <a16:creationId xmlns:a16="http://schemas.microsoft.com/office/drawing/2014/main" id="{1645E139-2FB4-4AD7-A58D-7DC239BB2425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605088" y="2600325"/>
              <a:ext cx="69850" cy="101600"/>
            </a:xfrm>
            <a:custGeom>
              <a:avLst/>
              <a:gdLst>
                <a:gd name="T0" fmla="*/ 187 w 189"/>
                <a:gd name="T1" fmla="*/ 21 h 235"/>
                <a:gd name="T2" fmla="*/ 110 w 189"/>
                <a:gd name="T3" fmla="*/ 0 h 235"/>
                <a:gd name="T4" fmla="*/ 0 w 189"/>
                <a:gd name="T5" fmla="*/ 119 h 235"/>
                <a:gd name="T6" fmla="*/ 108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9 w 189"/>
                <a:gd name="T13" fmla="*/ 203 h 235"/>
                <a:gd name="T14" fmla="*/ 39 w 189"/>
                <a:gd name="T15" fmla="*/ 119 h 235"/>
                <a:gd name="T16" fmla="*/ 111 w 189"/>
                <a:gd name="T17" fmla="*/ 32 h 235"/>
                <a:gd name="T18" fmla="*/ 181 w 189"/>
                <a:gd name="T19" fmla="*/ 54 h 235"/>
                <a:gd name="T20" fmla="*/ 187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7" y="21"/>
                  </a:moveTo>
                  <a:cubicBezTo>
                    <a:pt x="157" y="4"/>
                    <a:pt x="140" y="0"/>
                    <a:pt x="110" y="0"/>
                  </a:cubicBezTo>
                  <a:cubicBezTo>
                    <a:pt x="41" y="0"/>
                    <a:pt x="0" y="60"/>
                    <a:pt x="0" y="119"/>
                  </a:cubicBezTo>
                  <a:cubicBezTo>
                    <a:pt x="0" y="181"/>
                    <a:pt x="46" y="235"/>
                    <a:pt x="108" y="235"/>
                  </a:cubicBezTo>
                  <a:cubicBezTo>
                    <a:pt x="135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1" y="196"/>
                    <a:pt x="134" y="203"/>
                    <a:pt x="109" y="203"/>
                  </a:cubicBezTo>
                  <a:cubicBezTo>
                    <a:pt x="67" y="203"/>
                    <a:pt x="39" y="167"/>
                    <a:pt x="39" y="119"/>
                  </a:cubicBezTo>
                  <a:cubicBezTo>
                    <a:pt x="39" y="80"/>
                    <a:pt x="58" y="32"/>
                    <a:pt x="111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380">
              <a:extLst>
                <a:ext uri="{FF2B5EF4-FFF2-40B4-BE49-F238E27FC236}">
                  <a16:creationId xmlns:a16="http://schemas.microsoft.com/office/drawing/2014/main" id="{E5C7D136-6A81-4022-B7F6-7C39E3D3A95E}"/>
                </a:ext>
              </a:extLst>
            </p:cNvPr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2684463" y="2600325"/>
              <a:ext cx="80963" cy="101600"/>
            </a:xfrm>
            <a:custGeom>
              <a:avLst/>
              <a:gdLst>
                <a:gd name="T0" fmla="*/ 219 w 219"/>
                <a:gd name="T1" fmla="*/ 120 h 235"/>
                <a:gd name="T2" fmla="*/ 109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381">
              <a:extLst>
                <a:ext uri="{FF2B5EF4-FFF2-40B4-BE49-F238E27FC236}">
                  <a16:creationId xmlns:a16="http://schemas.microsoft.com/office/drawing/2014/main" id="{01BF5738-594A-4D0F-A256-27C3707B784F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786063" y="2601913"/>
              <a:ext cx="115888" cy="968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382">
              <a:extLst>
                <a:ext uri="{FF2B5EF4-FFF2-40B4-BE49-F238E27FC236}">
                  <a16:creationId xmlns:a16="http://schemas.microsoft.com/office/drawing/2014/main" id="{A7127AD0-CA0C-4CFA-A392-F2FCF63E5B1F}"/>
                </a:ext>
              </a:extLst>
            </p:cNvPr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9321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383">
              <a:extLst>
                <a:ext uri="{FF2B5EF4-FFF2-40B4-BE49-F238E27FC236}">
                  <a16:creationId xmlns:a16="http://schemas.microsoft.com/office/drawing/2014/main" id="{4BD177FC-0490-42F7-A3D4-2F9B6B846902}"/>
                </a:ext>
              </a:extLst>
            </p:cNvPr>
            <p:cNvSpPr>
              <a:spLocks noEditPoints="1"/>
            </p:cNvSpPr>
            <p:nvPr>
              <p:custDataLst>
                <p:tags r:id="rId144"/>
              </p:custDataLst>
            </p:nvPr>
          </p:nvSpPr>
          <p:spPr bwMode="auto">
            <a:xfrm>
              <a:off x="3003551" y="2605088"/>
              <a:ext cx="85725" cy="13970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2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9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2"/>
                  </a:cubicBezTo>
                  <a:cubicBezTo>
                    <a:pt x="236" y="29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7"/>
                    <a:pt x="93" y="79"/>
                    <a:pt x="103" y="59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384">
              <a:extLst>
                <a:ext uri="{FF2B5EF4-FFF2-40B4-BE49-F238E27FC236}">
                  <a16:creationId xmlns:a16="http://schemas.microsoft.com/office/drawing/2014/main" id="{4AD314BD-47BB-4B5F-8231-E5382D661565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101976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385">
              <a:extLst>
                <a:ext uri="{FF2B5EF4-FFF2-40B4-BE49-F238E27FC236}">
                  <a16:creationId xmlns:a16="http://schemas.microsoft.com/office/drawing/2014/main" id="{D0CDBEA0-155E-410B-A0DF-35290A0DDFFB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224213" y="2590800"/>
              <a:ext cx="161925" cy="111125"/>
            </a:xfrm>
            <a:custGeom>
              <a:avLst/>
              <a:gdLst>
                <a:gd name="T0" fmla="*/ 425 w 443"/>
                <a:gd name="T1" fmla="*/ 140 h 260"/>
                <a:gd name="T2" fmla="*/ 443 w 443"/>
                <a:gd name="T3" fmla="*/ 130 h 260"/>
                <a:gd name="T4" fmla="*/ 425 w 443"/>
                <a:gd name="T5" fmla="*/ 120 h 260"/>
                <a:gd name="T6" fmla="*/ 54 w 443"/>
                <a:gd name="T7" fmla="*/ 120 h 260"/>
                <a:gd name="T8" fmla="*/ 99 w 443"/>
                <a:gd name="T9" fmla="*/ 72 h 260"/>
                <a:gd name="T10" fmla="*/ 125 w 443"/>
                <a:gd name="T11" fmla="*/ 6 h 260"/>
                <a:gd name="T12" fmla="*/ 115 w 443"/>
                <a:gd name="T13" fmla="*/ 0 h 260"/>
                <a:gd name="T14" fmla="*/ 104 w 443"/>
                <a:gd name="T15" fmla="*/ 10 h 260"/>
                <a:gd name="T16" fmla="*/ 7 w 443"/>
                <a:gd name="T17" fmla="*/ 124 h 260"/>
                <a:gd name="T18" fmla="*/ 0 w 443"/>
                <a:gd name="T19" fmla="*/ 130 h 260"/>
                <a:gd name="T20" fmla="*/ 7 w 443"/>
                <a:gd name="T21" fmla="*/ 137 h 260"/>
                <a:gd name="T22" fmla="*/ 105 w 443"/>
                <a:gd name="T23" fmla="*/ 253 h 260"/>
                <a:gd name="T24" fmla="*/ 115 w 443"/>
                <a:gd name="T25" fmla="*/ 260 h 260"/>
                <a:gd name="T26" fmla="*/ 125 w 443"/>
                <a:gd name="T27" fmla="*/ 254 h 260"/>
                <a:gd name="T28" fmla="*/ 100 w 443"/>
                <a:gd name="T29" fmla="*/ 188 h 260"/>
                <a:gd name="T30" fmla="*/ 54 w 443"/>
                <a:gd name="T31" fmla="*/ 140 h 260"/>
                <a:gd name="T32" fmla="*/ 425 w 443"/>
                <a:gd name="T3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0">
                  <a:moveTo>
                    <a:pt x="425" y="140"/>
                  </a:moveTo>
                  <a:cubicBezTo>
                    <a:pt x="434" y="140"/>
                    <a:pt x="443" y="140"/>
                    <a:pt x="443" y="130"/>
                  </a:cubicBezTo>
                  <a:cubicBezTo>
                    <a:pt x="443" y="120"/>
                    <a:pt x="434" y="120"/>
                    <a:pt x="425" y="120"/>
                  </a:cubicBezTo>
                  <a:lnTo>
                    <a:pt x="54" y="120"/>
                  </a:lnTo>
                  <a:cubicBezTo>
                    <a:pt x="81" y="99"/>
                    <a:pt x="95" y="79"/>
                    <a:pt x="99" y="72"/>
                  </a:cubicBezTo>
                  <a:cubicBezTo>
                    <a:pt x="121" y="38"/>
                    <a:pt x="125" y="6"/>
                    <a:pt x="125" y="6"/>
                  </a:cubicBezTo>
                  <a:cubicBezTo>
                    <a:pt x="125" y="0"/>
                    <a:pt x="119" y="0"/>
                    <a:pt x="115" y="0"/>
                  </a:cubicBezTo>
                  <a:cubicBezTo>
                    <a:pt x="107" y="0"/>
                    <a:pt x="106" y="1"/>
                    <a:pt x="104" y="10"/>
                  </a:cubicBezTo>
                  <a:cubicBezTo>
                    <a:pt x="93" y="59"/>
                    <a:pt x="64" y="100"/>
                    <a:pt x="7" y="124"/>
                  </a:cubicBezTo>
                  <a:cubicBezTo>
                    <a:pt x="2" y="126"/>
                    <a:pt x="0" y="127"/>
                    <a:pt x="0" y="130"/>
                  </a:cubicBezTo>
                  <a:cubicBezTo>
                    <a:pt x="0" y="134"/>
                    <a:pt x="2" y="135"/>
                    <a:pt x="7" y="137"/>
                  </a:cubicBezTo>
                  <a:cubicBezTo>
                    <a:pt x="59" y="158"/>
                    <a:pt x="92" y="197"/>
                    <a:pt x="105" y="253"/>
                  </a:cubicBezTo>
                  <a:cubicBezTo>
                    <a:pt x="106" y="259"/>
                    <a:pt x="107" y="260"/>
                    <a:pt x="115" y="260"/>
                  </a:cubicBezTo>
                  <a:cubicBezTo>
                    <a:pt x="119" y="260"/>
                    <a:pt x="125" y="260"/>
                    <a:pt x="125" y="254"/>
                  </a:cubicBezTo>
                  <a:cubicBezTo>
                    <a:pt x="125" y="253"/>
                    <a:pt x="121" y="222"/>
                    <a:pt x="100" y="188"/>
                  </a:cubicBezTo>
                  <a:cubicBezTo>
                    <a:pt x="90" y="173"/>
                    <a:pt x="76" y="156"/>
                    <a:pt x="54" y="140"/>
                  </a:cubicBezTo>
                  <a:lnTo>
                    <a:pt x="425" y="14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386">
              <a:extLst>
                <a:ext uri="{FF2B5EF4-FFF2-40B4-BE49-F238E27FC236}">
                  <a16:creationId xmlns:a16="http://schemas.microsoft.com/office/drawing/2014/main" id="{4C8A5AD8-4301-4512-B163-71AD198D89A1}"/>
                </a:ext>
              </a:extLst>
            </p:cNvPr>
            <p:cNvSpPr>
              <a:spLocks noEditPoints="1"/>
            </p:cNvSpPr>
            <p:nvPr>
              <p:custDataLst>
                <p:tags r:id="rId147"/>
              </p:custDataLst>
            </p:nvPr>
          </p:nvSpPr>
          <p:spPr bwMode="auto">
            <a:xfrm>
              <a:off x="3452813" y="2546350"/>
              <a:ext cx="139700" cy="163513"/>
            </a:xfrm>
            <a:custGeom>
              <a:avLst/>
              <a:gdLst>
                <a:gd name="T0" fmla="*/ 283 w 384"/>
                <a:gd name="T1" fmla="*/ 277 h 385"/>
                <a:gd name="T2" fmla="*/ 294 w 384"/>
                <a:gd name="T3" fmla="*/ 341 h 385"/>
                <a:gd name="T4" fmla="*/ 324 w 384"/>
                <a:gd name="T5" fmla="*/ 375 h 385"/>
                <a:gd name="T6" fmla="*/ 384 w 384"/>
                <a:gd name="T7" fmla="*/ 342 h 385"/>
                <a:gd name="T8" fmla="*/ 380 w 384"/>
                <a:gd name="T9" fmla="*/ 339 h 385"/>
                <a:gd name="T10" fmla="*/ 362 w 384"/>
                <a:gd name="T11" fmla="*/ 345 h 385"/>
                <a:gd name="T12" fmla="*/ 356 w 384"/>
                <a:gd name="T13" fmla="*/ 347 h 385"/>
                <a:gd name="T14" fmla="*/ 333 w 384"/>
                <a:gd name="T15" fmla="*/ 304 h 385"/>
                <a:gd name="T16" fmla="*/ 321 w 384"/>
                <a:gd name="T17" fmla="*/ 199 h 385"/>
                <a:gd name="T18" fmla="*/ 316 w 384"/>
                <a:gd name="T19" fmla="*/ 47 h 385"/>
                <a:gd name="T20" fmla="*/ 316 w 384"/>
                <a:gd name="T21" fmla="*/ 10 h 385"/>
                <a:gd name="T22" fmla="*/ 311 w 384"/>
                <a:gd name="T23" fmla="*/ 0 h 385"/>
                <a:gd name="T24" fmla="*/ 274 w 384"/>
                <a:gd name="T25" fmla="*/ 22 h 385"/>
                <a:gd name="T26" fmla="*/ 271 w 384"/>
                <a:gd name="T27" fmla="*/ 27 h 385"/>
                <a:gd name="T28" fmla="*/ 169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8 w 384"/>
                <a:gd name="T41" fmla="*/ 277 h 385"/>
                <a:gd name="T42" fmla="*/ 283 w 384"/>
                <a:gd name="T43" fmla="*/ 277 h 385"/>
                <a:gd name="T44" fmla="*/ 273 w 384"/>
                <a:gd name="T45" fmla="*/ 61 h 385"/>
                <a:gd name="T46" fmla="*/ 273 w 384"/>
                <a:gd name="T47" fmla="*/ 90 h 385"/>
                <a:gd name="T48" fmla="*/ 276 w 384"/>
                <a:gd name="T49" fmla="*/ 177 h 385"/>
                <a:gd name="T50" fmla="*/ 281 w 384"/>
                <a:gd name="T51" fmla="*/ 250 h 385"/>
                <a:gd name="T52" fmla="*/ 190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3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7"/>
                  </a:moveTo>
                  <a:cubicBezTo>
                    <a:pt x="286" y="309"/>
                    <a:pt x="292" y="332"/>
                    <a:pt x="294" y="341"/>
                  </a:cubicBezTo>
                  <a:cubicBezTo>
                    <a:pt x="300" y="364"/>
                    <a:pt x="302" y="375"/>
                    <a:pt x="324" y="375"/>
                  </a:cubicBezTo>
                  <a:cubicBezTo>
                    <a:pt x="346" y="375"/>
                    <a:pt x="384" y="352"/>
                    <a:pt x="384" y="342"/>
                  </a:cubicBezTo>
                  <a:cubicBezTo>
                    <a:pt x="384" y="340"/>
                    <a:pt x="383" y="339"/>
                    <a:pt x="380" y="339"/>
                  </a:cubicBezTo>
                  <a:cubicBezTo>
                    <a:pt x="374" y="339"/>
                    <a:pt x="363" y="344"/>
                    <a:pt x="362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30" y="287"/>
                    <a:pt x="325" y="267"/>
                    <a:pt x="321" y="199"/>
                  </a:cubicBezTo>
                  <a:cubicBezTo>
                    <a:pt x="318" y="148"/>
                    <a:pt x="316" y="97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8"/>
                    <a:pt x="274" y="22"/>
                  </a:cubicBezTo>
                  <a:lnTo>
                    <a:pt x="271" y="27"/>
                  </a:lnTo>
                  <a:cubicBezTo>
                    <a:pt x="231" y="111"/>
                    <a:pt x="195" y="172"/>
                    <a:pt x="169" y="212"/>
                  </a:cubicBezTo>
                  <a:cubicBezTo>
                    <a:pt x="139" y="257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7" y="295"/>
                    <a:pt x="148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4"/>
                    <a:pt x="281" y="250"/>
                  </a:cubicBezTo>
                  <a:lnTo>
                    <a:pt x="190" y="250"/>
                  </a:lnTo>
                  <a:cubicBezTo>
                    <a:pt x="182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387">
              <a:extLst>
                <a:ext uri="{FF2B5EF4-FFF2-40B4-BE49-F238E27FC236}">
                  <a16:creationId xmlns:a16="http://schemas.microsoft.com/office/drawing/2014/main" id="{A98BD1B5-A73C-4DDC-956A-6D7DDCEC378D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3602038" y="2625725"/>
              <a:ext cx="71438" cy="106363"/>
            </a:xfrm>
            <a:custGeom>
              <a:avLst/>
              <a:gdLst>
                <a:gd name="T0" fmla="*/ 192 w 194"/>
                <a:gd name="T1" fmla="*/ 203 h 249"/>
                <a:gd name="T2" fmla="*/ 122 w 194"/>
                <a:gd name="T3" fmla="*/ 225 h 249"/>
                <a:gd name="T4" fmla="*/ 35 w 194"/>
                <a:gd name="T5" fmla="*/ 124 h 249"/>
                <a:gd name="T6" fmla="*/ 122 w 194"/>
                <a:gd name="T7" fmla="*/ 24 h 249"/>
                <a:gd name="T8" fmla="*/ 184 w 194"/>
                <a:gd name="T9" fmla="*/ 43 h 249"/>
                <a:gd name="T10" fmla="*/ 190 w 194"/>
                <a:gd name="T11" fmla="*/ 12 h 249"/>
                <a:gd name="T12" fmla="*/ 121 w 194"/>
                <a:gd name="T13" fmla="*/ 0 h 249"/>
                <a:gd name="T14" fmla="*/ 0 w 194"/>
                <a:gd name="T15" fmla="*/ 124 h 249"/>
                <a:gd name="T16" fmla="*/ 123 w 194"/>
                <a:gd name="T17" fmla="*/ 249 h 249"/>
                <a:gd name="T18" fmla="*/ 194 w 194"/>
                <a:gd name="T19" fmla="*/ 229 h 249"/>
                <a:gd name="T20" fmla="*/ 192 w 194"/>
                <a:gd name="T21" fmla="*/ 20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49">
                  <a:moveTo>
                    <a:pt x="192" y="203"/>
                  </a:moveTo>
                  <a:cubicBezTo>
                    <a:pt x="168" y="218"/>
                    <a:pt x="157" y="225"/>
                    <a:pt x="122" y="225"/>
                  </a:cubicBezTo>
                  <a:cubicBezTo>
                    <a:pt x="68" y="225"/>
                    <a:pt x="35" y="174"/>
                    <a:pt x="35" y="124"/>
                  </a:cubicBezTo>
                  <a:cubicBezTo>
                    <a:pt x="35" y="72"/>
                    <a:pt x="71" y="24"/>
                    <a:pt x="122" y="24"/>
                  </a:cubicBezTo>
                  <a:cubicBezTo>
                    <a:pt x="145" y="24"/>
                    <a:pt x="168" y="31"/>
                    <a:pt x="184" y="43"/>
                  </a:cubicBezTo>
                  <a:lnTo>
                    <a:pt x="190" y="12"/>
                  </a:lnTo>
                  <a:cubicBezTo>
                    <a:pt x="166" y="3"/>
                    <a:pt x="146" y="0"/>
                    <a:pt x="121" y="0"/>
                  </a:cubicBezTo>
                  <a:cubicBezTo>
                    <a:pt x="52" y="0"/>
                    <a:pt x="0" y="57"/>
                    <a:pt x="0" y="124"/>
                  </a:cubicBezTo>
                  <a:cubicBezTo>
                    <a:pt x="0" y="196"/>
                    <a:pt x="55" y="249"/>
                    <a:pt x="123" y="249"/>
                  </a:cubicBezTo>
                  <a:cubicBezTo>
                    <a:pt x="157" y="249"/>
                    <a:pt x="171" y="242"/>
                    <a:pt x="194" y="229"/>
                  </a:cubicBezTo>
                  <a:lnTo>
                    <a:pt x="192" y="2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388">
              <a:extLst>
                <a:ext uri="{FF2B5EF4-FFF2-40B4-BE49-F238E27FC236}">
                  <a16:creationId xmlns:a16="http://schemas.microsoft.com/office/drawing/2014/main" id="{C55A7DCE-1A39-458A-92BE-5D3617C619BD}"/>
                </a:ext>
              </a:extLst>
            </p:cNvPr>
            <p:cNvSpPr>
              <a:spLocks noEditPoints="1"/>
            </p:cNvSpPr>
            <p:nvPr>
              <p:custDataLst>
                <p:tags r:id="rId149"/>
              </p:custDataLst>
            </p:nvPr>
          </p:nvSpPr>
          <p:spPr bwMode="auto">
            <a:xfrm>
              <a:off x="3683001" y="2662238"/>
              <a:ext cx="60325" cy="69850"/>
            </a:xfrm>
            <a:custGeom>
              <a:avLst/>
              <a:gdLst>
                <a:gd name="T0" fmla="*/ 164 w 164"/>
                <a:gd name="T1" fmla="*/ 83 h 163"/>
                <a:gd name="T2" fmla="*/ 82 w 164"/>
                <a:gd name="T3" fmla="*/ 0 h 163"/>
                <a:gd name="T4" fmla="*/ 0 w 164"/>
                <a:gd name="T5" fmla="*/ 83 h 163"/>
                <a:gd name="T6" fmla="*/ 82 w 164"/>
                <a:gd name="T7" fmla="*/ 163 h 163"/>
                <a:gd name="T8" fmla="*/ 164 w 164"/>
                <a:gd name="T9" fmla="*/ 83 h 163"/>
                <a:gd name="T10" fmla="*/ 82 w 164"/>
                <a:gd name="T11" fmla="*/ 139 h 163"/>
                <a:gd name="T12" fmla="*/ 31 w 164"/>
                <a:gd name="T13" fmla="*/ 79 h 163"/>
                <a:gd name="T14" fmla="*/ 82 w 164"/>
                <a:gd name="T15" fmla="*/ 23 h 163"/>
                <a:gd name="T16" fmla="*/ 134 w 164"/>
                <a:gd name="T17" fmla="*/ 79 h 163"/>
                <a:gd name="T18" fmla="*/ 82 w 164"/>
                <a:gd name="T19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164" y="83"/>
                  </a:moveTo>
                  <a:cubicBezTo>
                    <a:pt x="164" y="37"/>
                    <a:pt x="128" y="0"/>
                    <a:pt x="82" y="0"/>
                  </a:cubicBezTo>
                  <a:cubicBezTo>
                    <a:pt x="37" y="0"/>
                    <a:pt x="0" y="38"/>
                    <a:pt x="0" y="83"/>
                  </a:cubicBezTo>
                  <a:cubicBezTo>
                    <a:pt x="0" y="127"/>
                    <a:pt x="37" y="163"/>
                    <a:pt x="82" y="163"/>
                  </a:cubicBezTo>
                  <a:cubicBezTo>
                    <a:pt x="128" y="163"/>
                    <a:pt x="164" y="127"/>
                    <a:pt x="164" y="83"/>
                  </a:cubicBezTo>
                  <a:close/>
                  <a:moveTo>
                    <a:pt x="82" y="139"/>
                  </a:moveTo>
                  <a:cubicBezTo>
                    <a:pt x="55" y="139"/>
                    <a:pt x="31" y="119"/>
                    <a:pt x="31" y="79"/>
                  </a:cubicBezTo>
                  <a:cubicBezTo>
                    <a:pt x="31" y="40"/>
                    <a:pt x="57" y="23"/>
                    <a:pt x="82" y="23"/>
                  </a:cubicBezTo>
                  <a:cubicBezTo>
                    <a:pt x="109" y="23"/>
                    <a:pt x="134" y="41"/>
                    <a:pt x="134" y="79"/>
                  </a:cubicBezTo>
                  <a:cubicBezTo>
                    <a:pt x="134" y="119"/>
                    <a:pt x="109" y="139"/>
                    <a:pt x="82" y="13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389">
              <a:extLst>
                <a:ext uri="{FF2B5EF4-FFF2-40B4-BE49-F238E27FC236}">
                  <a16:creationId xmlns:a16="http://schemas.microsoft.com/office/drawing/2014/main" id="{2B6609FF-8B94-45C9-9865-F17B2D75B7B3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3757613" y="2663825"/>
              <a:ext cx="87313" cy="66675"/>
            </a:xfrm>
            <a:custGeom>
              <a:avLst/>
              <a:gdLst>
                <a:gd name="T0" fmla="*/ 236 w 236"/>
                <a:gd name="T1" fmla="*/ 55 h 159"/>
                <a:gd name="T2" fmla="*/ 185 w 236"/>
                <a:gd name="T3" fmla="*/ 0 h 159"/>
                <a:gd name="T4" fmla="*/ 130 w 236"/>
                <a:gd name="T5" fmla="*/ 29 h 159"/>
                <a:gd name="T6" fmla="*/ 83 w 236"/>
                <a:gd name="T7" fmla="*/ 0 h 159"/>
                <a:gd name="T8" fmla="*/ 28 w 236"/>
                <a:gd name="T9" fmla="*/ 27 h 159"/>
                <a:gd name="T10" fmla="*/ 28 w 236"/>
                <a:gd name="T11" fmla="*/ 1 h 159"/>
                <a:gd name="T12" fmla="*/ 0 w 236"/>
                <a:gd name="T13" fmla="*/ 1 h 159"/>
                <a:gd name="T14" fmla="*/ 0 w 236"/>
                <a:gd name="T15" fmla="*/ 159 h 159"/>
                <a:gd name="T16" fmla="*/ 31 w 236"/>
                <a:gd name="T17" fmla="*/ 159 h 159"/>
                <a:gd name="T18" fmla="*/ 31 w 236"/>
                <a:gd name="T19" fmla="*/ 74 h 159"/>
                <a:gd name="T20" fmla="*/ 67 w 236"/>
                <a:gd name="T21" fmla="*/ 23 h 159"/>
                <a:gd name="T22" fmla="*/ 103 w 236"/>
                <a:gd name="T23" fmla="*/ 58 h 159"/>
                <a:gd name="T24" fmla="*/ 103 w 236"/>
                <a:gd name="T25" fmla="*/ 159 h 159"/>
                <a:gd name="T26" fmla="*/ 133 w 236"/>
                <a:gd name="T27" fmla="*/ 159 h 159"/>
                <a:gd name="T28" fmla="*/ 133 w 236"/>
                <a:gd name="T29" fmla="*/ 74 h 159"/>
                <a:gd name="T30" fmla="*/ 170 w 236"/>
                <a:gd name="T31" fmla="*/ 23 h 159"/>
                <a:gd name="T32" fmla="*/ 206 w 236"/>
                <a:gd name="T33" fmla="*/ 58 h 159"/>
                <a:gd name="T34" fmla="*/ 206 w 236"/>
                <a:gd name="T35" fmla="*/ 159 h 159"/>
                <a:gd name="T36" fmla="*/ 236 w 236"/>
                <a:gd name="T37" fmla="*/ 159 h 159"/>
                <a:gd name="T38" fmla="*/ 236 w 236"/>
                <a:gd name="T39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9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30" y="29"/>
                  </a:cubicBezTo>
                  <a:cubicBezTo>
                    <a:pt x="126" y="19"/>
                    <a:pt x="117" y="0"/>
                    <a:pt x="83" y="0"/>
                  </a:cubicBezTo>
                  <a:cubicBezTo>
                    <a:pt x="63" y="0"/>
                    <a:pt x="43" y="8"/>
                    <a:pt x="28" y="27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9"/>
                  </a:lnTo>
                  <a:lnTo>
                    <a:pt x="31" y="159"/>
                  </a:lnTo>
                  <a:lnTo>
                    <a:pt x="31" y="74"/>
                  </a:lnTo>
                  <a:cubicBezTo>
                    <a:pt x="31" y="51"/>
                    <a:pt x="40" y="23"/>
                    <a:pt x="67" y="23"/>
                  </a:cubicBezTo>
                  <a:cubicBezTo>
                    <a:pt x="103" y="23"/>
                    <a:pt x="103" y="48"/>
                    <a:pt x="103" y="58"/>
                  </a:cubicBezTo>
                  <a:lnTo>
                    <a:pt x="103" y="159"/>
                  </a:lnTo>
                  <a:lnTo>
                    <a:pt x="133" y="159"/>
                  </a:lnTo>
                  <a:lnTo>
                    <a:pt x="133" y="74"/>
                  </a:lnTo>
                  <a:cubicBezTo>
                    <a:pt x="133" y="51"/>
                    <a:pt x="143" y="23"/>
                    <a:pt x="170" y="23"/>
                  </a:cubicBezTo>
                  <a:cubicBezTo>
                    <a:pt x="206" y="23"/>
                    <a:pt x="206" y="48"/>
                    <a:pt x="206" y="58"/>
                  </a:cubicBezTo>
                  <a:lnTo>
                    <a:pt x="206" y="159"/>
                  </a:lnTo>
                  <a:lnTo>
                    <a:pt x="236" y="159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798EBD2C-2763-49CA-A9C1-CBBA9AD05D80}"/>
              </a:ext>
            </a:extLst>
          </p:cNvPr>
          <p:cNvGrpSpPr>
            <a:grpSpLocks noChangeAspect="1"/>
          </p:cNvGrpSpPr>
          <p:nvPr>
            <p:custDataLst>
              <p:tags r:id="rId22"/>
            </p:custDataLst>
          </p:nvPr>
        </p:nvGrpSpPr>
        <p:grpSpPr>
          <a:xfrm>
            <a:off x="3462197" y="5444839"/>
            <a:ext cx="1744207" cy="240145"/>
            <a:chOff x="2543175" y="2540000"/>
            <a:chExt cx="1533525" cy="211138"/>
          </a:xfrm>
        </p:grpSpPr>
        <p:sp>
          <p:nvSpPr>
            <p:cNvPr id="475" name="Freeform 417">
              <a:extLst>
                <a:ext uri="{FF2B5EF4-FFF2-40B4-BE49-F238E27FC236}">
                  <a16:creationId xmlns:a16="http://schemas.microsoft.com/office/drawing/2014/main" id="{26BF6F96-4806-4F8D-A49E-A934A3B13078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43175" y="2554288"/>
              <a:ext cx="53975" cy="144463"/>
            </a:xfrm>
            <a:custGeom>
              <a:avLst/>
              <a:gdLst>
                <a:gd name="T0" fmla="*/ 98 w 152"/>
                <a:gd name="T1" fmla="*/ 39 h 341"/>
                <a:gd name="T2" fmla="*/ 139 w 152"/>
                <a:gd name="T3" fmla="*/ 16 h 341"/>
                <a:gd name="T4" fmla="*/ 152 w 152"/>
                <a:gd name="T5" fmla="*/ 16 h 341"/>
                <a:gd name="T6" fmla="*/ 152 w 152"/>
                <a:gd name="T7" fmla="*/ 0 h 341"/>
                <a:gd name="T8" fmla="*/ 76 w 152"/>
                <a:gd name="T9" fmla="*/ 2 h 341"/>
                <a:gd name="T10" fmla="*/ 0 w 152"/>
                <a:gd name="T11" fmla="*/ 0 h 341"/>
                <a:gd name="T12" fmla="*/ 0 w 152"/>
                <a:gd name="T13" fmla="*/ 16 h 341"/>
                <a:gd name="T14" fmla="*/ 13 w 152"/>
                <a:gd name="T15" fmla="*/ 16 h 341"/>
                <a:gd name="T16" fmla="*/ 53 w 152"/>
                <a:gd name="T17" fmla="*/ 39 h 341"/>
                <a:gd name="T18" fmla="*/ 53 w 152"/>
                <a:gd name="T19" fmla="*/ 302 h 341"/>
                <a:gd name="T20" fmla="*/ 13 w 152"/>
                <a:gd name="T21" fmla="*/ 325 h 341"/>
                <a:gd name="T22" fmla="*/ 0 w 152"/>
                <a:gd name="T23" fmla="*/ 325 h 341"/>
                <a:gd name="T24" fmla="*/ 0 w 152"/>
                <a:gd name="T25" fmla="*/ 341 h 341"/>
                <a:gd name="T26" fmla="*/ 75 w 152"/>
                <a:gd name="T27" fmla="*/ 339 h 341"/>
                <a:gd name="T28" fmla="*/ 152 w 152"/>
                <a:gd name="T29" fmla="*/ 341 h 341"/>
                <a:gd name="T30" fmla="*/ 152 w 152"/>
                <a:gd name="T31" fmla="*/ 325 h 341"/>
                <a:gd name="T32" fmla="*/ 139 w 152"/>
                <a:gd name="T33" fmla="*/ 325 h 341"/>
                <a:gd name="T34" fmla="*/ 98 w 152"/>
                <a:gd name="T35" fmla="*/ 302 h 341"/>
                <a:gd name="T36" fmla="*/ 98 w 152"/>
                <a:gd name="T37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1">
                  <a:moveTo>
                    <a:pt x="98" y="39"/>
                  </a:moveTo>
                  <a:cubicBezTo>
                    <a:pt x="98" y="21"/>
                    <a:pt x="99" y="16"/>
                    <a:pt x="139" y="16"/>
                  </a:cubicBezTo>
                  <a:lnTo>
                    <a:pt x="152" y="16"/>
                  </a:lnTo>
                  <a:lnTo>
                    <a:pt x="152" y="0"/>
                  </a:lnTo>
                  <a:cubicBezTo>
                    <a:pt x="134" y="2"/>
                    <a:pt x="95" y="2"/>
                    <a:pt x="76" y="2"/>
                  </a:cubicBezTo>
                  <a:cubicBezTo>
                    <a:pt x="56" y="2"/>
                    <a:pt x="17" y="2"/>
                    <a:pt x="0" y="0"/>
                  </a:cubicBezTo>
                  <a:lnTo>
                    <a:pt x="0" y="16"/>
                  </a:lnTo>
                  <a:lnTo>
                    <a:pt x="13" y="16"/>
                  </a:lnTo>
                  <a:cubicBezTo>
                    <a:pt x="52" y="16"/>
                    <a:pt x="53" y="21"/>
                    <a:pt x="53" y="39"/>
                  </a:cubicBezTo>
                  <a:lnTo>
                    <a:pt x="53" y="302"/>
                  </a:lnTo>
                  <a:cubicBezTo>
                    <a:pt x="53" y="320"/>
                    <a:pt x="52" y="325"/>
                    <a:pt x="13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6" y="339"/>
                    <a:pt x="75" y="339"/>
                  </a:cubicBezTo>
                  <a:cubicBezTo>
                    <a:pt x="95" y="339"/>
                    <a:pt x="134" y="339"/>
                    <a:pt x="152" y="341"/>
                  </a:cubicBezTo>
                  <a:lnTo>
                    <a:pt x="152" y="325"/>
                  </a:lnTo>
                  <a:lnTo>
                    <a:pt x="139" y="325"/>
                  </a:lnTo>
                  <a:cubicBezTo>
                    <a:pt x="99" y="325"/>
                    <a:pt x="98" y="320"/>
                    <a:pt x="98" y="302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18">
              <a:extLst>
                <a:ext uri="{FF2B5EF4-FFF2-40B4-BE49-F238E27FC236}">
                  <a16:creationId xmlns:a16="http://schemas.microsoft.com/office/drawing/2014/main" id="{49572F30-D16F-4735-B705-16C4B36EF9CC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608263" y="2549525"/>
              <a:ext cx="58738" cy="149225"/>
            </a:xfrm>
            <a:custGeom>
              <a:avLst/>
              <a:gdLst>
                <a:gd name="T0" fmla="*/ 71 w 161"/>
                <a:gd name="T1" fmla="*/ 137 h 352"/>
                <a:gd name="T2" fmla="*/ 71 w 161"/>
                <a:gd name="T3" fmla="*/ 79 h 352"/>
                <a:gd name="T4" fmla="*/ 117 w 161"/>
                <a:gd name="T5" fmla="*/ 11 h 352"/>
                <a:gd name="T6" fmla="*/ 133 w 161"/>
                <a:gd name="T7" fmla="*/ 15 h 352"/>
                <a:gd name="T8" fmla="*/ 118 w 161"/>
                <a:gd name="T9" fmla="*/ 36 h 352"/>
                <a:gd name="T10" fmla="*/ 140 w 161"/>
                <a:gd name="T11" fmla="*/ 57 h 352"/>
                <a:gd name="T12" fmla="*/ 161 w 161"/>
                <a:gd name="T13" fmla="*/ 35 h 352"/>
                <a:gd name="T14" fmla="*/ 117 w 161"/>
                <a:gd name="T15" fmla="*/ 0 h 352"/>
                <a:gd name="T16" fmla="*/ 39 w 161"/>
                <a:gd name="T17" fmla="*/ 79 h 352"/>
                <a:gd name="T18" fmla="*/ 39 w 161"/>
                <a:gd name="T19" fmla="*/ 137 h 352"/>
                <a:gd name="T20" fmla="*/ 0 w 161"/>
                <a:gd name="T21" fmla="*/ 137 h 352"/>
                <a:gd name="T22" fmla="*/ 0 w 161"/>
                <a:gd name="T23" fmla="*/ 152 h 352"/>
                <a:gd name="T24" fmla="*/ 39 w 161"/>
                <a:gd name="T25" fmla="*/ 152 h 352"/>
                <a:gd name="T26" fmla="*/ 39 w 161"/>
                <a:gd name="T27" fmla="*/ 314 h 352"/>
                <a:gd name="T28" fmla="*/ 0 w 161"/>
                <a:gd name="T29" fmla="*/ 336 h 352"/>
                <a:gd name="T30" fmla="*/ 0 w 161"/>
                <a:gd name="T31" fmla="*/ 352 h 352"/>
                <a:gd name="T32" fmla="*/ 57 w 161"/>
                <a:gd name="T33" fmla="*/ 350 h 352"/>
                <a:gd name="T34" fmla="*/ 121 w 161"/>
                <a:gd name="T35" fmla="*/ 352 h 352"/>
                <a:gd name="T36" fmla="*/ 121 w 161"/>
                <a:gd name="T37" fmla="*/ 336 h 352"/>
                <a:gd name="T38" fmla="*/ 110 w 161"/>
                <a:gd name="T39" fmla="*/ 336 h 352"/>
                <a:gd name="T40" fmla="*/ 72 w 161"/>
                <a:gd name="T41" fmla="*/ 313 h 352"/>
                <a:gd name="T42" fmla="*/ 72 w 161"/>
                <a:gd name="T43" fmla="*/ 152 h 352"/>
                <a:gd name="T44" fmla="*/ 129 w 161"/>
                <a:gd name="T45" fmla="*/ 152 h 352"/>
                <a:gd name="T46" fmla="*/ 129 w 161"/>
                <a:gd name="T47" fmla="*/ 137 h 352"/>
                <a:gd name="T48" fmla="*/ 71 w 161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1" y="47"/>
                    <a:pt x="161" y="35"/>
                  </a:cubicBezTo>
                  <a:cubicBezTo>
                    <a:pt x="161" y="17"/>
                    <a:pt x="143" y="0"/>
                    <a:pt x="117" y="0"/>
                  </a:cubicBezTo>
                  <a:cubicBezTo>
                    <a:pt x="82" y="0"/>
                    <a:pt x="39" y="27"/>
                    <a:pt x="39" y="79"/>
                  </a:cubicBezTo>
                  <a:lnTo>
                    <a:pt x="39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6"/>
                    <a:pt x="34" y="336"/>
                    <a:pt x="0" y="336"/>
                  </a:cubicBezTo>
                  <a:lnTo>
                    <a:pt x="0" y="352"/>
                  </a:lnTo>
                  <a:cubicBezTo>
                    <a:pt x="20" y="351"/>
                    <a:pt x="43" y="350"/>
                    <a:pt x="57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19">
              <a:extLst>
                <a:ext uri="{FF2B5EF4-FFF2-40B4-BE49-F238E27FC236}">
                  <a16:creationId xmlns:a16="http://schemas.microsoft.com/office/drawing/2014/main" id="{12F5055F-C079-42F0-93AA-5581305BEC40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730500" y="2549525"/>
              <a:ext cx="95250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20">
              <a:extLst>
                <a:ext uri="{FF2B5EF4-FFF2-40B4-BE49-F238E27FC236}">
                  <a16:creationId xmlns:a16="http://schemas.microsoft.com/office/drawing/2014/main" id="{D57014E9-4AB2-41B7-BC63-5076F5C0F44F}"/>
                </a:ext>
              </a:extLst>
            </p:cNvPr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2840038" y="2600325"/>
              <a:ext cx="79375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21">
              <a:extLst>
                <a:ext uri="{FF2B5EF4-FFF2-40B4-BE49-F238E27FC236}">
                  <a16:creationId xmlns:a16="http://schemas.microsoft.com/office/drawing/2014/main" id="{AA3E3AC7-D054-4F92-8499-027B5FCA7A69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938463" y="2601913"/>
              <a:ext cx="115888" cy="968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9 w 316"/>
                <a:gd name="T23" fmla="*/ 82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9" y="63"/>
                    <a:pt x="139" y="82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22">
              <a:extLst>
                <a:ext uri="{FF2B5EF4-FFF2-40B4-BE49-F238E27FC236}">
                  <a16:creationId xmlns:a16="http://schemas.microsoft.com/office/drawing/2014/main" id="{392F14E0-4CF1-46F7-91A6-DC3E798701C0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3086100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23">
              <a:extLst>
                <a:ext uri="{FF2B5EF4-FFF2-40B4-BE49-F238E27FC236}">
                  <a16:creationId xmlns:a16="http://schemas.microsoft.com/office/drawing/2014/main" id="{F71BBE6A-E2F2-4E80-866C-D96AA0601E65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3144838" y="2605088"/>
              <a:ext cx="147638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24">
              <a:extLst>
                <a:ext uri="{FF2B5EF4-FFF2-40B4-BE49-F238E27FC236}">
                  <a16:creationId xmlns:a16="http://schemas.microsoft.com/office/drawing/2014/main" id="{E537ECD8-E289-4FDF-B7A0-D5CCB8D772C0}"/>
                </a:ext>
              </a:extLst>
            </p:cNvPr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3313113" y="2606675"/>
              <a:ext cx="20638" cy="133350"/>
            </a:xfrm>
            <a:custGeom>
              <a:avLst/>
              <a:gdLst>
                <a:gd name="T0" fmla="*/ 53 w 54"/>
                <a:gd name="T1" fmla="*/ 26 h 311"/>
                <a:gd name="T2" fmla="*/ 26 w 54"/>
                <a:gd name="T3" fmla="*/ 0 h 311"/>
                <a:gd name="T4" fmla="*/ 0 w 54"/>
                <a:gd name="T5" fmla="*/ 26 h 311"/>
                <a:gd name="T6" fmla="*/ 26 w 54"/>
                <a:gd name="T7" fmla="*/ 53 h 311"/>
                <a:gd name="T8" fmla="*/ 53 w 54"/>
                <a:gd name="T9" fmla="*/ 26 h 311"/>
                <a:gd name="T10" fmla="*/ 43 w 54"/>
                <a:gd name="T11" fmla="*/ 209 h 311"/>
                <a:gd name="T12" fmla="*/ 11 w 54"/>
                <a:gd name="T13" fmla="*/ 299 h 311"/>
                <a:gd name="T14" fmla="*/ 8 w 54"/>
                <a:gd name="T15" fmla="*/ 305 h 311"/>
                <a:gd name="T16" fmla="*/ 13 w 54"/>
                <a:gd name="T17" fmla="*/ 311 h 311"/>
                <a:gd name="T18" fmla="*/ 54 w 54"/>
                <a:gd name="T19" fmla="*/ 213 h 311"/>
                <a:gd name="T20" fmla="*/ 26 w 54"/>
                <a:gd name="T21" fmla="*/ 162 h 311"/>
                <a:gd name="T22" fmla="*/ 0 w 54"/>
                <a:gd name="T23" fmla="*/ 188 h 311"/>
                <a:gd name="T24" fmla="*/ 26 w 54"/>
                <a:gd name="T25" fmla="*/ 215 h 311"/>
                <a:gd name="T26" fmla="*/ 30 w 54"/>
                <a:gd name="T27" fmla="*/ 214 h 311"/>
                <a:gd name="T28" fmla="*/ 43 w 54"/>
                <a:gd name="T29" fmla="*/ 20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311">
                  <a:moveTo>
                    <a:pt x="53" y="26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43" y="209"/>
                  </a:moveTo>
                  <a:cubicBezTo>
                    <a:pt x="43" y="223"/>
                    <a:pt x="43" y="262"/>
                    <a:pt x="11" y="299"/>
                  </a:cubicBezTo>
                  <a:cubicBezTo>
                    <a:pt x="8" y="303"/>
                    <a:pt x="8" y="304"/>
                    <a:pt x="8" y="305"/>
                  </a:cubicBezTo>
                  <a:cubicBezTo>
                    <a:pt x="8" y="309"/>
                    <a:pt x="10" y="311"/>
                    <a:pt x="13" y="311"/>
                  </a:cubicBezTo>
                  <a:cubicBezTo>
                    <a:pt x="18" y="311"/>
                    <a:pt x="54" y="271"/>
                    <a:pt x="54" y="213"/>
                  </a:cubicBezTo>
                  <a:cubicBezTo>
                    <a:pt x="54" y="199"/>
                    <a:pt x="53" y="162"/>
                    <a:pt x="26" y="162"/>
                  </a:cubicBezTo>
                  <a:cubicBezTo>
                    <a:pt x="9" y="162"/>
                    <a:pt x="0" y="175"/>
                    <a:pt x="0" y="188"/>
                  </a:cubicBezTo>
                  <a:cubicBezTo>
                    <a:pt x="0" y="201"/>
                    <a:pt x="8" y="215"/>
                    <a:pt x="26" y="215"/>
                  </a:cubicBezTo>
                  <a:cubicBezTo>
                    <a:pt x="29" y="215"/>
                    <a:pt x="30" y="215"/>
                    <a:pt x="30" y="214"/>
                  </a:cubicBezTo>
                  <a:cubicBezTo>
                    <a:pt x="34" y="214"/>
                    <a:pt x="39" y="213"/>
                    <a:pt x="43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25">
              <a:extLst>
                <a:ext uri="{FF2B5EF4-FFF2-40B4-BE49-F238E27FC236}">
                  <a16:creationId xmlns:a16="http://schemas.microsoft.com/office/drawing/2014/main" id="{807D690B-20B7-4306-98FB-0BE4BDEDA315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3382963" y="2605088"/>
              <a:ext cx="74613" cy="968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3 w 203"/>
                <a:gd name="T11" fmla="*/ 69 h 226"/>
                <a:gd name="T12" fmla="*/ 121 w 203"/>
                <a:gd name="T13" fmla="*/ 28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5 h 226"/>
                <a:gd name="T20" fmla="*/ 175 w 203"/>
                <a:gd name="T21" fmla="*/ 62 h 226"/>
                <a:gd name="T22" fmla="*/ 203 w 203"/>
                <a:gd name="T23" fmla="*/ 33 h 226"/>
                <a:gd name="T24" fmla="*/ 161 w 203"/>
                <a:gd name="T25" fmla="*/ 0 h 226"/>
                <a:gd name="T26" fmla="*/ 97 w 203"/>
                <a:gd name="T27" fmla="*/ 39 h 226"/>
                <a:gd name="T28" fmla="*/ 52 w 203"/>
                <a:gd name="T29" fmla="*/ 0 h 226"/>
                <a:gd name="T30" fmla="*/ 15 w 203"/>
                <a:gd name="T31" fmla="*/ 29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1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0" y="82"/>
                    <a:pt x="93" y="69"/>
                  </a:cubicBezTo>
                  <a:cubicBezTo>
                    <a:pt x="95" y="62"/>
                    <a:pt x="109" y="39"/>
                    <a:pt x="121" y="28"/>
                  </a:cubicBezTo>
                  <a:cubicBezTo>
                    <a:pt x="125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20"/>
                    <a:pt x="156" y="32"/>
                    <a:pt x="156" y="45"/>
                  </a:cubicBezTo>
                  <a:cubicBezTo>
                    <a:pt x="156" y="53"/>
                    <a:pt x="162" y="62"/>
                    <a:pt x="175" y="62"/>
                  </a:cubicBezTo>
                  <a:cubicBezTo>
                    <a:pt x="189" y="62"/>
                    <a:pt x="203" y="51"/>
                    <a:pt x="203" y="33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5"/>
                    <a:pt x="97" y="39"/>
                  </a:cubicBezTo>
                  <a:cubicBezTo>
                    <a:pt x="93" y="16"/>
                    <a:pt x="76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26">
              <a:extLst>
                <a:ext uri="{FF2B5EF4-FFF2-40B4-BE49-F238E27FC236}">
                  <a16:creationId xmlns:a16="http://schemas.microsoft.com/office/drawing/2014/main" id="{6EBCF736-B9DB-485C-95BD-64C0BA4F794E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475038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27">
              <a:extLst>
                <a:ext uri="{FF2B5EF4-FFF2-40B4-BE49-F238E27FC236}">
                  <a16:creationId xmlns:a16="http://schemas.microsoft.com/office/drawing/2014/main" id="{7950985D-42CF-4BCD-BE96-FBC9A65631CF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609975" y="2546350"/>
              <a:ext cx="90488" cy="198438"/>
            </a:xfrm>
            <a:custGeom>
              <a:avLst/>
              <a:gdLst>
                <a:gd name="T0" fmla="*/ 245 w 249"/>
                <a:gd name="T1" fmla="*/ 19 h 464"/>
                <a:gd name="T2" fmla="*/ 249 w 249"/>
                <a:gd name="T3" fmla="*/ 10 h 464"/>
                <a:gd name="T4" fmla="*/ 239 w 249"/>
                <a:gd name="T5" fmla="*/ 0 h 464"/>
                <a:gd name="T6" fmla="*/ 228 w 249"/>
                <a:gd name="T7" fmla="*/ 10 h 464"/>
                <a:gd name="T8" fmla="*/ 4 w 249"/>
                <a:gd name="T9" fmla="*/ 445 h 464"/>
                <a:gd name="T10" fmla="*/ 0 w 249"/>
                <a:gd name="T11" fmla="*/ 454 h 464"/>
                <a:gd name="T12" fmla="*/ 10 w 249"/>
                <a:gd name="T13" fmla="*/ 464 h 464"/>
                <a:gd name="T14" fmla="*/ 21 w 249"/>
                <a:gd name="T15" fmla="*/ 454 h 464"/>
                <a:gd name="T16" fmla="*/ 245 w 249"/>
                <a:gd name="T17" fmla="*/ 1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4">
                  <a:moveTo>
                    <a:pt x="245" y="19"/>
                  </a:moveTo>
                  <a:cubicBezTo>
                    <a:pt x="249" y="12"/>
                    <a:pt x="249" y="11"/>
                    <a:pt x="249" y="10"/>
                  </a:cubicBezTo>
                  <a:cubicBezTo>
                    <a:pt x="249" y="6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5"/>
                  </a:lnTo>
                  <a:cubicBezTo>
                    <a:pt x="0" y="452"/>
                    <a:pt x="0" y="453"/>
                    <a:pt x="0" y="454"/>
                  </a:cubicBezTo>
                  <a:cubicBezTo>
                    <a:pt x="0" y="458"/>
                    <a:pt x="4" y="464"/>
                    <a:pt x="10" y="464"/>
                  </a:cubicBezTo>
                  <a:cubicBezTo>
                    <a:pt x="16" y="464"/>
                    <a:pt x="18" y="461"/>
                    <a:pt x="21" y="454"/>
                  </a:cubicBezTo>
                  <a:lnTo>
                    <a:pt x="245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28">
              <a:extLst>
                <a:ext uri="{FF2B5EF4-FFF2-40B4-BE49-F238E27FC236}">
                  <a16:creationId xmlns:a16="http://schemas.microsoft.com/office/drawing/2014/main" id="{7BBE218B-F1E5-4840-932D-93787E6C9191}"/>
                </a:ext>
              </a:extLst>
            </p:cNvPr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3595688" y="2620963"/>
              <a:ext cx="120650" cy="49213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29">
              <a:extLst>
                <a:ext uri="{FF2B5EF4-FFF2-40B4-BE49-F238E27FC236}">
                  <a16:creationId xmlns:a16="http://schemas.microsoft.com/office/drawing/2014/main" id="{EF32F517-EDA2-47E2-89B3-ED313AC0AA30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783013" y="2600325"/>
              <a:ext cx="68263" cy="101600"/>
            </a:xfrm>
            <a:custGeom>
              <a:avLst/>
              <a:gdLst>
                <a:gd name="T0" fmla="*/ 186 w 189"/>
                <a:gd name="T1" fmla="*/ 21 h 235"/>
                <a:gd name="T2" fmla="*/ 109 w 189"/>
                <a:gd name="T3" fmla="*/ 0 h 235"/>
                <a:gd name="T4" fmla="*/ 0 w 189"/>
                <a:gd name="T5" fmla="*/ 119 h 235"/>
                <a:gd name="T6" fmla="*/ 107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9 h 235"/>
                <a:gd name="T16" fmla="*/ 110 w 189"/>
                <a:gd name="T17" fmla="*/ 32 h 235"/>
                <a:gd name="T18" fmla="*/ 180 w 189"/>
                <a:gd name="T19" fmla="*/ 54 h 235"/>
                <a:gd name="T20" fmla="*/ 186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6" y="21"/>
                  </a:moveTo>
                  <a:cubicBezTo>
                    <a:pt x="157" y="4"/>
                    <a:pt x="140" y="0"/>
                    <a:pt x="109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7" y="235"/>
                  </a:cubicBezTo>
                  <a:cubicBezTo>
                    <a:pt x="134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0" y="196"/>
                    <a:pt x="133" y="203"/>
                    <a:pt x="108" y="203"/>
                  </a:cubicBezTo>
                  <a:cubicBezTo>
                    <a:pt x="66" y="203"/>
                    <a:pt x="39" y="167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0" y="54"/>
                  </a:cubicBezTo>
                  <a:lnTo>
                    <a:pt x="186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30">
              <a:extLst>
                <a:ext uri="{FF2B5EF4-FFF2-40B4-BE49-F238E27FC236}">
                  <a16:creationId xmlns:a16="http://schemas.microsoft.com/office/drawing/2014/main" id="{36FBAD9B-DD8E-4E64-A167-36F4382A6EF2}"/>
                </a:ext>
              </a:extLst>
            </p:cNvPr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3862388" y="2600325"/>
              <a:ext cx="79375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31">
              <a:extLst>
                <a:ext uri="{FF2B5EF4-FFF2-40B4-BE49-F238E27FC236}">
                  <a16:creationId xmlns:a16="http://schemas.microsoft.com/office/drawing/2014/main" id="{FBEC5CB0-EDAC-432E-AC6A-D4B6F2C7906D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3962400" y="2601913"/>
              <a:ext cx="114300" cy="968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8 h 227"/>
                <a:gd name="T10" fmla="*/ 35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6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0"/>
                    <a:pt x="35" y="38"/>
                  </a:cubicBezTo>
                  <a:lnTo>
                    <a:pt x="35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0"/>
                    <a:pt x="89" y="30"/>
                  </a:cubicBezTo>
                  <a:cubicBezTo>
                    <a:pt x="135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3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C6811C54-E193-4037-B7E2-4F9DD83FF89B}"/>
              </a:ext>
            </a:extLst>
          </p:cNvPr>
          <p:cNvGrpSpPr>
            <a:grpSpLocks noChangeAspect="1"/>
          </p:cNvGrpSpPr>
          <p:nvPr>
            <p:custDataLst>
              <p:tags r:id="rId23"/>
            </p:custDataLst>
          </p:nvPr>
        </p:nvGrpSpPr>
        <p:grpSpPr>
          <a:xfrm>
            <a:off x="4077855" y="5819360"/>
            <a:ext cx="927821" cy="199578"/>
            <a:chOff x="2543175" y="2540000"/>
            <a:chExt cx="693738" cy="149226"/>
          </a:xfrm>
        </p:grpSpPr>
        <p:sp>
          <p:nvSpPr>
            <p:cNvPr id="491" name="Freeform 438">
              <a:extLst>
                <a:ext uri="{FF2B5EF4-FFF2-40B4-BE49-F238E27FC236}">
                  <a16:creationId xmlns:a16="http://schemas.microsoft.com/office/drawing/2014/main" id="{1BD85E01-0065-408F-AE30-32705A90AAAA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2543175" y="2589213"/>
              <a:ext cx="61913" cy="98425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39">
              <a:extLst>
                <a:ext uri="{FF2B5EF4-FFF2-40B4-BE49-F238E27FC236}">
                  <a16:creationId xmlns:a16="http://schemas.microsoft.com/office/drawing/2014/main" id="{213C1F17-02B9-4F75-81B2-EC72BBA403C7}"/>
                </a:ext>
              </a:extLst>
            </p:cNvPr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2614613" y="2587625"/>
              <a:ext cx="71438" cy="1016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40">
              <a:extLst>
                <a:ext uri="{FF2B5EF4-FFF2-40B4-BE49-F238E27FC236}">
                  <a16:creationId xmlns:a16="http://schemas.microsoft.com/office/drawing/2014/main" id="{6CC00031-7639-4FBB-8B42-79307FD00286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695575" y="2551113"/>
              <a:ext cx="57150" cy="1381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0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41">
              <a:extLst>
                <a:ext uri="{FF2B5EF4-FFF2-40B4-BE49-F238E27FC236}">
                  <a16:creationId xmlns:a16="http://schemas.microsoft.com/office/drawing/2014/main" id="{EFAB00A3-FAEB-4393-9E87-B4527CC5A560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2770188" y="2589213"/>
              <a:ext cx="92075" cy="100013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42">
              <a:extLst>
                <a:ext uri="{FF2B5EF4-FFF2-40B4-BE49-F238E27FC236}">
                  <a16:creationId xmlns:a16="http://schemas.microsoft.com/office/drawing/2014/main" id="{491F3958-E7AE-4D11-8DB7-21BB93246AA9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871788" y="2589213"/>
              <a:ext cx="61913" cy="98425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43">
              <a:extLst>
                <a:ext uri="{FF2B5EF4-FFF2-40B4-BE49-F238E27FC236}">
                  <a16:creationId xmlns:a16="http://schemas.microsoft.com/office/drawing/2014/main" id="{401E1210-18BB-47F6-A2E6-E4D8B59481C1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944813" y="2589213"/>
              <a:ext cx="93663" cy="98425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7 w 251"/>
                <a:gd name="T21" fmla="*/ 66 h 221"/>
                <a:gd name="T22" fmla="*/ 177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8 h 221"/>
                <a:gd name="T40" fmla="*/ 144 w 251"/>
                <a:gd name="T41" fmla="*/ 0 h 221"/>
                <a:gd name="T42" fmla="*/ 70 w 251"/>
                <a:gd name="T43" fmla="*/ 52 h 221"/>
                <a:gd name="T44" fmla="*/ 70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44">
              <a:extLst>
                <a:ext uri="{FF2B5EF4-FFF2-40B4-BE49-F238E27FC236}">
                  <a16:creationId xmlns:a16="http://schemas.microsoft.com/office/drawing/2014/main" id="{4727A41D-FFDC-466F-B8BD-7A1CBE41A2C8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113088" y="2540000"/>
              <a:ext cx="123825" cy="147638"/>
            </a:xfrm>
            <a:custGeom>
              <a:avLst/>
              <a:gdLst>
                <a:gd name="T0" fmla="*/ 177 w 333"/>
                <a:gd name="T1" fmla="*/ 18 h 334"/>
                <a:gd name="T2" fmla="*/ 167 w 333"/>
                <a:gd name="T3" fmla="*/ 0 h 334"/>
                <a:gd name="T4" fmla="*/ 157 w 333"/>
                <a:gd name="T5" fmla="*/ 18 h 334"/>
                <a:gd name="T6" fmla="*/ 157 w 333"/>
                <a:gd name="T7" fmla="*/ 314 h 334"/>
                <a:gd name="T8" fmla="*/ 18 w 333"/>
                <a:gd name="T9" fmla="*/ 314 h 334"/>
                <a:gd name="T10" fmla="*/ 0 w 333"/>
                <a:gd name="T11" fmla="*/ 324 h 334"/>
                <a:gd name="T12" fmla="*/ 18 w 333"/>
                <a:gd name="T13" fmla="*/ 334 h 334"/>
                <a:gd name="T14" fmla="*/ 316 w 333"/>
                <a:gd name="T15" fmla="*/ 334 h 334"/>
                <a:gd name="T16" fmla="*/ 333 w 333"/>
                <a:gd name="T17" fmla="*/ 324 h 334"/>
                <a:gd name="T18" fmla="*/ 316 w 333"/>
                <a:gd name="T19" fmla="*/ 314 h 334"/>
                <a:gd name="T20" fmla="*/ 177 w 333"/>
                <a:gd name="T21" fmla="*/ 314 h 334"/>
                <a:gd name="T22" fmla="*/ 177 w 333"/>
                <a:gd name="T23" fmla="*/ 1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334">
                  <a:moveTo>
                    <a:pt x="177" y="18"/>
                  </a:moveTo>
                  <a:cubicBezTo>
                    <a:pt x="177" y="9"/>
                    <a:pt x="177" y="0"/>
                    <a:pt x="167" y="0"/>
                  </a:cubicBezTo>
                  <a:cubicBezTo>
                    <a:pt x="157" y="0"/>
                    <a:pt x="157" y="11"/>
                    <a:pt x="157" y="18"/>
                  </a:cubicBezTo>
                  <a:lnTo>
                    <a:pt x="157" y="314"/>
                  </a:lnTo>
                  <a:lnTo>
                    <a:pt x="18" y="314"/>
                  </a:lnTo>
                  <a:cubicBezTo>
                    <a:pt x="11" y="314"/>
                    <a:pt x="0" y="314"/>
                    <a:pt x="0" y="324"/>
                  </a:cubicBezTo>
                  <a:cubicBezTo>
                    <a:pt x="0" y="334"/>
                    <a:pt x="11" y="334"/>
                    <a:pt x="18" y="334"/>
                  </a:cubicBezTo>
                  <a:lnTo>
                    <a:pt x="316" y="334"/>
                  </a:lnTo>
                  <a:cubicBezTo>
                    <a:pt x="324" y="334"/>
                    <a:pt x="333" y="334"/>
                    <a:pt x="333" y="324"/>
                  </a:cubicBezTo>
                  <a:cubicBezTo>
                    <a:pt x="333" y="314"/>
                    <a:pt x="324" y="314"/>
                    <a:pt x="316" y="314"/>
                  </a:cubicBezTo>
                  <a:lnTo>
                    <a:pt x="177" y="314"/>
                  </a:lnTo>
                  <a:lnTo>
                    <a:pt x="17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325E438E-6895-4836-BD3A-49AC744DC895}"/>
              </a:ext>
            </a:extLst>
          </p:cNvPr>
          <p:cNvGrpSpPr>
            <a:grpSpLocks noChangeAspect="1"/>
          </p:cNvGrpSpPr>
          <p:nvPr>
            <p:custDataLst>
              <p:tags r:id="rId24"/>
            </p:custDataLst>
          </p:nvPr>
        </p:nvGrpSpPr>
        <p:grpSpPr>
          <a:xfrm>
            <a:off x="3403598" y="6208404"/>
            <a:ext cx="396713" cy="169308"/>
            <a:chOff x="2540000" y="2540000"/>
            <a:chExt cx="379413" cy="161925"/>
          </a:xfrm>
        </p:grpSpPr>
        <p:sp>
          <p:nvSpPr>
            <p:cNvPr id="499" name="Freeform 451">
              <a:extLst>
                <a:ext uri="{FF2B5EF4-FFF2-40B4-BE49-F238E27FC236}">
                  <a16:creationId xmlns:a16="http://schemas.microsoft.com/office/drawing/2014/main" id="{FD69826D-4FEF-4E00-B56F-AFA78768E5E6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2540000" y="2543175"/>
              <a:ext cx="139700" cy="155575"/>
            </a:xfrm>
            <a:custGeom>
              <a:avLst/>
              <a:gdLst>
                <a:gd name="T0" fmla="*/ 334 w 363"/>
                <a:gd name="T1" fmla="*/ 223 h 340"/>
                <a:gd name="T2" fmla="*/ 336 w 363"/>
                <a:gd name="T3" fmla="*/ 216 h 340"/>
                <a:gd name="T4" fmla="*/ 330 w 363"/>
                <a:gd name="T5" fmla="*/ 211 h 340"/>
                <a:gd name="T6" fmla="*/ 324 w 363"/>
                <a:gd name="T7" fmla="*/ 217 h 340"/>
                <a:gd name="T8" fmla="*/ 188 w 363"/>
                <a:gd name="T9" fmla="*/ 324 h 340"/>
                <a:gd name="T10" fmla="*/ 115 w 363"/>
                <a:gd name="T11" fmla="*/ 324 h 340"/>
                <a:gd name="T12" fmla="*/ 104 w 363"/>
                <a:gd name="T13" fmla="*/ 324 h 340"/>
                <a:gd name="T14" fmla="*/ 98 w 363"/>
                <a:gd name="T15" fmla="*/ 319 h 340"/>
                <a:gd name="T16" fmla="*/ 100 w 363"/>
                <a:gd name="T17" fmla="*/ 307 h 340"/>
                <a:gd name="T18" fmla="*/ 134 w 363"/>
                <a:gd name="T19" fmla="*/ 171 h 340"/>
                <a:gd name="T20" fmla="*/ 183 w 363"/>
                <a:gd name="T21" fmla="*/ 171 h 340"/>
                <a:gd name="T22" fmla="*/ 226 w 363"/>
                <a:gd name="T23" fmla="*/ 194 h 340"/>
                <a:gd name="T24" fmla="*/ 222 w 363"/>
                <a:gd name="T25" fmla="*/ 218 h 340"/>
                <a:gd name="T26" fmla="*/ 221 w 363"/>
                <a:gd name="T27" fmla="*/ 224 h 340"/>
                <a:gd name="T28" fmla="*/ 227 w 363"/>
                <a:gd name="T29" fmla="*/ 229 h 340"/>
                <a:gd name="T30" fmla="*/ 235 w 363"/>
                <a:gd name="T31" fmla="*/ 219 h 340"/>
                <a:gd name="T32" fmla="*/ 263 w 363"/>
                <a:gd name="T33" fmla="*/ 102 h 340"/>
                <a:gd name="T34" fmla="*/ 257 w 363"/>
                <a:gd name="T35" fmla="*/ 97 h 340"/>
                <a:gd name="T36" fmla="*/ 250 w 363"/>
                <a:gd name="T37" fmla="*/ 106 h 340"/>
                <a:gd name="T38" fmla="*/ 185 w 363"/>
                <a:gd name="T39" fmla="*/ 155 h 340"/>
                <a:gd name="T40" fmla="*/ 138 w 363"/>
                <a:gd name="T41" fmla="*/ 155 h 340"/>
                <a:gd name="T42" fmla="*/ 168 w 363"/>
                <a:gd name="T43" fmla="*/ 35 h 340"/>
                <a:gd name="T44" fmla="*/ 195 w 363"/>
                <a:gd name="T45" fmla="*/ 15 h 340"/>
                <a:gd name="T46" fmla="*/ 265 w 363"/>
                <a:gd name="T47" fmla="*/ 15 h 340"/>
                <a:gd name="T48" fmla="*/ 341 w 363"/>
                <a:gd name="T49" fmla="*/ 71 h 340"/>
                <a:gd name="T50" fmla="*/ 339 w 363"/>
                <a:gd name="T51" fmla="*/ 97 h 340"/>
                <a:gd name="T52" fmla="*/ 338 w 363"/>
                <a:gd name="T53" fmla="*/ 106 h 340"/>
                <a:gd name="T54" fmla="*/ 344 w 363"/>
                <a:gd name="T55" fmla="*/ 112 h 340"/>
                <a:gd name="T56" fmla="*/ 351 w 363"/>
                <a:gd name="T57" fmla="*/ 100 h 340"/>
                <a:gd name="T58" fmla="*/ 361 w 363"/>
                <a:gd name="T59" fmla="*/ 13 h 340"/>
                <a:gd name="T60" fmla="*/ 348 w 363"/>
                <a:gd name="T61" fmla="*/ 0 h 340"/>
                <a:gd name="T62" fmla="*/ 96 w 363"/>
                <a:gd name="T63" fmla="*/ 0 h 340"/>
                <a:gd name="T64" fmla="*/ 81 w 363"/>
                <a:gd name="T65" fmla="*/ 10 h 340"/>
                <a:gd name="T66" fmla="*/ 95 w 363"/>
                <a:gd name="T67" fmla="*/ 15 h 340"/>
                <a:gd name="T68" fmla="*/ 128 w 363"/>
                <a:gd name="T69" fmla="*/ 24 h 340"/>
                <a:gd name="T70" fmla="*/ 125 w 363"/>
                <a:gd name="T71" fmla="*/ 36 h 340"/>
                <a:gd name="T72" fmla="*/ 59 w 363"/>
                <a:gd name="T73" fmla="*/ 301 h 340"/>
                <a:gd name="T74" fmla="*/ 14 w 363"/>
                <a:gd name="T75" fmla="*/ 324 h 340"/>
                <a:gd name="T76" fmla="*/ 0 w 363"/>
                <a:gd name="T77" fmla="*/ 334 h 340"/>
                <a:gd name="T78" fmla="*/ 14 w 363"/>
                <a:gd name="T79" fmla="*/ 340 h 340"/>
                <a:gd name="T80" fmla="*/ 273 w 363"/>
                <a:gd name="T81" fmla="*/ 340 h 340"/>
                <a:gd name="T82" fmla="*/ 288 w 363"/>
                <a:gd name="T83" fmla="*/ 331 h 340"/>
                <a:gd name="T84" fmla="*/ 334 w 363"/>
                <a:gd name="T85" fmla="*/ 22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3" h="340">
                  <a:moveTo>
                    <a:pt x="334" y="223"/>
                  </a:moveTo>
                  <a:cubicBezTo>
                    <a:pt x="335" y="221"/>
                    <a:pt x="336" y="217"/>
                    <a:pt x="336" y="216"/>
                  </a:cubicBezTo>
                  <a:cubicBezTo>
                    <a:pt x="336" y="216"/>
                    <a:pt x="336" y="211"/>
                    <a:pt x="330" y="211"/>
                  </a:cubicBezTo>
                  <a:cubicBezTo>
                    <a:pt x="326" y="211"/>
                    <a:pt x="325" y="214"/>
                    <a:pt x="324" y="217"/>
                  </a:cubicBezTo>
                  <a:cubicBezTo>
                    <a:pt x="292" y="291"/>
                    <a:pt x="273" y="324"/>
                    <a:pt x="188" y="324"/>
                  </a:cubicBezTo>
                  <a:lnTo>
                    <a:pt x="115" y="324"/>
                  </a:lnTo>
                  <a:cubicBezTo>
                    <a:pt x="108" y="324"/>
                    <a:pt x="107" y="324"/>
                    <a:pt x="104" y="324"/>
                  </a:cubicBezTo>
                  <a:cubicBezTo>
                    <a:pt x="99" y="323"/>
                    <a:pt x="98" y="323"/>
                    <a:pt x="98" y="319"/>
                  </a:cubicBezTo>
                  <a:cubicBezTo>
                    <a:pt x="98" y="317"/>
                    <a:pt x="98" y="316"/>
                    <a:pt x="100" y="307"/>
                  </a:cubicBezTo>
                  <a:lnTo>
                    <a:pt x="134" y="171"/>
                  </a:lnTo>
                  <a:lnTo>
                    <a:pt x="183" y="171"/>
                  </a:lnTo>
                  <a:cubicBezTo>
                    <a:pt x="226" y="171"/>
                    <a:pt x="226" y="181"/>
                    <a:pt x="226" y="194"/>
                  </a:cubicBezTo>
                  <a:cubicBezTo>
                    <a:pt x="226" y="197"/>
                    <a:pt x="226" y="203"/>
                    <a:pt x="222" y="218"/>
                  </a:cubicBezTo>
                  <a:cubicBezTo>
                    <a:pt x="221" y="221"/>
                    <a:pt x="221" y="222"/>
                    <a:pt x="221" y="224"/>
                  </a:cubicBezTo>
                  <a:cubicBezTo>
                    <a:pt x="221" y="226"/>
                    <a:pt x="223" y="229"/>
                    <a:pt x="227" y="229"/>
                  </a:cubicBezTo>
                  <a:cubicBezTo>
                    <a:pt x="231" y="229"/>
                    <a:pt x="233" y="227"/>
                    <a:pt x="235" y="219"/>
                  </a:cubicBezTo>
                  <a:lnTo>
                    <a:pt x="263" y="102"/>
                  </a:lnTo>
                  <a:cubicBezTo>
                    <a:pt x="263" y="99"/>
                    <a:pt x="261" y="97"/>
                    <a:pt x="257" y="97"/>
                  </a:cubicBezTo>
                  <a:cubicBezTo>
                    <a:pt x="253" y="97"/>
                    <a:pt x="252" y="100"/>
                    <a:pt x="250" y="106"/>
                  </a:cubicBezTo>
                  <a:cubicBezTo>
                    <a:pt x="240" y="144"/>
                    <a:pt x="231" y="155"/>
                    <a:pt x="185" y="155"/>
                  </a:cubicBezTo>
                  <a:lnTo>
                    <a:pt x="138" y="155"/>
                  </a:lnTo>
                  <a:lnTo>
                    <a:pt x="168" y="35"/>
                  </a:lnTo>
                  <a:cubicBezTo>
                    <a:pt x="172" y="17"/>
                    <a:pt x="173" y="15"/>
                    <a:pt x="195" y="15"/>
                  </a:cubicBezTo>
                  <a:lnTo>
                    <a:pt x="265" y="15"/>
                  </a:lnTo>
                  <a:cubicBezTo>
                    <a:pt x="326" y="15"/>
                    <a:pt x="341" y="30"/>
                    <a:pt x="341" y="71"/>
                  </a:cubicBezTo>
                  <a:cubicBezTo>
                    <a:pt x="341" y="83"/>
                    <a:pt x="341" y="84"/>
                    <a:pt x="339" y="97"/>
                  </a:cubicBezTo>
                  <a:cubicBezTo>
                    <a:pt x="339" y="100"/>
                    <a:pt x="338" y="104"/>
                    <a:pt x="338" y="106"/>
                  </a:cubicBezTo>
                  <a:cubicBezTo>
                    <a:pt x="338" y="109"/>
                    <a:pt x="340" y="112"/>
                    <a:pt x="344" y="112"/>
                  </a:cubicBezTo>
                  <a:cubicBezTo>
                    <a:pt x="350" y="112"/>
                    <a:pt x="350" y="109"/>
                    <a:pt x="351" y="100"/>
                  </a:cubicBezTo>
                  <a:lnTo>
                    <a:pt x="361" y="13"/>
                  </a:lnTo>
                  <a:cubicBezTo>
                    <a:pt x="363" y="0"/>
                    <a:pt x="360" y="0"/>
                    <a:pt x="34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114" y="15"/>
                    <a:pt x="128" y="15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4" y="340"/>
                    <a:pt x="14" y="340"/>
                  </a:cubicBezTo>
                  <a:lnTo>
                    <a:pt x="273" y="340"/>
                  </a:lnTo>
                  <a:cubicBezTo>
                    <a:pt x="284" y="340"/>
                    <a:pt x="285" y="339"/>
                    <a:pt x="288" y="331"/>
                  </a:cubicBezTo>
                  <a:lnTo>
                    <a:pt x="334" y="22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52">
              <a:extLst>
                <a:ext uri="{FF2B5EF4-FFF2-40B4-BE49-F238E27FC236}">
                  <a16:creationId xmlns:a16="http://schemas.microsoft.com/office/drawing/2014/main" id="{BB12A42A-8591-42FB-894D-9CD6628860E8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2693988" y="2540000"/>
              <a:ext cx="41275" cy="161925"/>
            </a:xfrm>
            <a:custGeom>
              <a:avLst/>
              <a:gdLst>
                <a:gd name="T0" fmla="*/ 107 w 107"/>
                <a:gd name="T1" fmla="*/ 5 h 352"/>
                <a:gd name="T2" fmla="*/ 101 w 107"/>
                <a:gd name="T3" fmla="*/ 0 h 352"/>
                <a:gd name="T4" fmla="*/ 40 w 107"/>
                <a:gd name="T5" fmla="*/ 5 h 352"/>
                <a:gd name="T6" fmla="*/ 30 w 107"/>
                <a:gd name="T7" fmla="*/ 15 h 352"/>
                <a:gd name="T8" fmla="*/ 43 w 107"/>
                <a:gd name="T9" fmla="*/ 21 h 352"/>
                <a:gd name="T10" fmla="*/ 67 w 107"/>
                <a:gd name="T11" fmla="*/ 29 h 352"/>
                <a:gd name="T12" fmla="*/ 66 w 107"/>
                <a:gd name="T13" fmla="*/ 39 h 352"/>
                <a:gd name="T14" fmla="*/ 3 w 107"/>
                <a:gd name="T15" fmla="*/ 289 h 352"/>
                <a:gd name="T16" fmla="*/ 0 w 107"/>
                <a:gd name="T17" fmla="*/ 306 h 352"/>
                <a:gd name="T18" fmla="*/ 46 w 107"/>
                <a:gd name="T19" fmla="*/ 352 h 352"/>
                <a:gd name="T20" fmla="*/ 83 w 107"/>
                <a:gd name="T21" fmla="*/ 324 h 352"/>
                <a:gd name="T22" fmla="*/ 98 w 107"/>
                <a:gd name="T23" fmla="*/ 275 h 352"/>
                <a:gd name="T24" fmla="*/ 92 w 107"/>
                <a:gd name="T25" fmla="*/ 270 h 352"/>
                <a:gd name="T26" fmla="*/ 85 w 107"/>
                <a:gd name="T27" fmla="*/ 279 h 352"/>
                <a:gd name="T28" fmla="*/ 47 w 107"/>
                <a:gd name="T29" fmla="*/ 341 h 352"/>
                <a:gd name="T30" fmla="*/ 32 w 107"/>
                <a:gd name="T31" fmla="*/ 318 h 352"/>
                <a:gd name="T32" fmla="*/ 35 w 107"/>
                <a:gd name="T33" fmla="*/ 294 h 352"/>
                <a:gd name="T34" fmla="*/ 107 w 107"/>
                <a:gd name="T35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352">
                  <a:moveTo>
                    <a:pt x="107" y="5"/>
                  </a:moveTo>
                  <a:cubicBezTo>
                    <a:pt x="107" y="5"/>
                    <a:pt x="107" y="0"/>
                    <a:pt x="101" y="0"/>
                  </a:cubicBezTo>
                  <a:cubicBezTo>
                    <a:pt x="89" y="0"/>
                    <a:pt x="53" y="4"/>
                    <a:pt x="40" y="5"/>
                  </a:cubicBezTo>
                  <a:cubicBezTo>
                    <a:pt x="36" y="5"/>
                    <a:pt x="30" y="6"/>
                    <a:pt x="30" y="15"/>
                  </a:cubicBezTo>
                  <a:cubicBezTo>
                    <a:pt x="30" y="21"/>
                    <a:pt x="35" y="21"/>
                    <a:pt x="43" y="21"/>
                  </a:cubicBezTo>
                  <a:cubicBezTo>
                    <a:pt x="67" y="21"/>
                    <a:pt x="67" y="25"/>
                    <a:pt x="67" y="29"/>
                  </a:cubicBezTo>
                  <a:lnTo>
                    <a:pt x="66" y="39"/>
                  </a:lnTo>
                  <a:lnTo>
                    <a:pt x="3" y="289"/>
                  </a:lnTo>
                  <a:cubicBezTo>
                    <a:pt x="1" y="295"/>
                    <a:pt x="0" y="298"/>
                    <a:pt x="0" y="306"/>
                  </a:cubicBezTo>
                  <a:cubicBezTo>
                    <a:pt x="0" y="335"/>
                    <a:pt x="22" y="352"/>
                    <a:pt x="46" y="352"/>
                  </a:cubicBezTo>
                  <a:cubicBezTo>
                    <a:pt x="62" y="352"/>
                    <a:pt x="75" y="342"/>
                    <a:pt x="83" y="324"/>
                  </a:cubicBezTo>
                  <a:cubicBezTo>
                    <a:pt x="92" y="305"/>
                    <a:pt x="98" y="276"/>
                    <a:pt x="98" y="275"/>
                  </a:cubicBezTo>
                  <a:cubicBezTo>
                    <a:pt x="98" y="270"/>
                    <a:pt x="94" y="270"/>
                    <a:pt x="92" y="270"/>
                  </a:cubicBezTo>
                  <a:cubicBezTo>
                    <a:pt x="87" y="270"/>
                    <a:pt x="87" y="272"/>
                    <a:pt x="85" y="279"/>
                  </a:cubicBezTo>
                  <a:cubicBezTo>
                    <a:pt x="77" y="312"/>
                    <a:pt x="67" y="341"/>
                    <a:pt x="47" y="341"/>
                  </a:cubicBezTo>
                  <a:cubicBezTo>
                    <a:pt x="32" y="341"/>
                    <a:pt x="32" y="325"/>
                    <a:pt x="32" y="318"/>
                  </a:cubicBezTo>
                  <a:cubicBezTo>
                    <a:pt x="32" y="306"/>
                    <a:pt x="33" y="304"/>
                    <a:pt x="35" y="294"/>
                  </a:cubicBezTo>
                  <a:lnTo>
                    <a:pt x="107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53">
              <a:extLst>
                <a:ext uri="{FF2B5EF4-FFF2-40B4-BE49-F238E27FC236}">
                  <a16:creationId xmlns:a16="http://schemas.microsoft.com/office/drawing/2014/main" id="{435F1678-97DF-4BDB-89AA-17260677FD84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2757488" y="2597150"/>
              <a:ext cx="69850" cy="10477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39 w 183"/>
                <a:gd name="T11" fmla="*/ 73 h 226"/>
                <a:gd name="T12" fmla="*/ 91 w 183"/>
                <a:gd name="T13" fmla="*/ 122 h 226"/>
                <a:gd name="T14" fmla="*/ 143 w 183"/>
                <a:gd name="T15" fmla="*/ 160 h 226"/>
                <a:gd name="T16" fmla="*/ 71 w 183"/>
                <a:gd name="T17" fmla="*/ 215 h 226"/>
                <a:gd name="T18" fmla="*/ 15 w 183"/>
                <a:gd name="T19" fmla="*/ 189 h 226"/>
                <a:gd name="T20" fmla="*/ 46 w 183"/>
                <a:gd name="T21" fmla="*/ 162 h 226"/>
                <a:gd name="T22" fmla="*/ 27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39" y="51"/>
                    <a:pt x="39" y="73"/>
                  </a:cubicBezTo>
                  <a:cubicBezTo>
                    <a:pt x="39" y="112"/>
                    <a:pt x="76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1" y="215"/>
                    <a:pt x="71" y="215"/>
                  </a:cubicBezTo>
                  <a:cubicBezTo>
                    <a:pt x="64" y="215"/>
                    <a:pt x="26" y="215"/>
                    <a:pt x="15" y="189"/>
                  </a:cubicBezTo>
                  <a:cubicBezTo>
                    <a:pt x="33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7" y="145"/>
                  </a:cubicBezTo>
                  <a:cubicBezTo>
                    <a:pt x="15" y="145"/>
                    <a:pt x="0" y="155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3"/>
                  </a:cubicBezTo>
                  <a:cubicBezTo>
                    <a:pt x="171" y="125"/>
                    <a:pt x="162" y="113"/>
                    <a:pt x="156" y="107"/>
                  </a:cubicBezTo>
                  <a:cubicBezTo>
                    <a:pt x="142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54">
              <a:extLst>
                <a:ext uri="{FF2B5EF4-FFF2-40B4-BE49-F238E27FC236}">
                  <a16:creationId xmlns:a16="http://schemas.microsoft.com/office/drawing/2014/main" id="{12244540-16D0-4A7C-B58A-BC298717EEFF}"/>
                </a:ext>
              </a:extLst>
            </p:cNvPr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2846388" y="2597150"/>
              <a:ext cx="73025" cy="104775"/>
            </a:xfrm>
            <a:custGeom>
              <a:avLst/>
              <a:gdLst>
                <a:gd name="T0" fmla="*/ 70 w 191"/>
                <a:gd name="T1" fmla="*/ 105 h 226"/>
                <a:gd name="T2" fmla="*/ 147 w 191"/>
                <a:gd name="T3" fmla="*/ 94 h 226"/>
                <a:gd name="T4" fmla="*/ 184 w 191"/>
                <a:gd name="T5" fmla="*/ 42 h 226"/>
                <a:gd name="T6" fmla="*/ 131 w 191"/>
                <a:gd name="T7" fmla="*/ 0 h 226"/>
                <a:gd name="T8" fmla="*/ 0 w 191"/>
                <a:gd name="T9" fmla="*/ 136 h 226"/>
                <a:gd name="T10" fmla="*/ 78 w 191"/>
                <a:gd name="T11" fmla="*/ 226 h 226"/>
                <a:gd name="T12" fmla="*/ 191 w 191"/>
                <a:gd name="T13" fmla="*/ 167 h 226"/>
                <a:gd name="T14" fmla="*/ 185 w 191"/>
                <a:gd name="T15" fmla="*/ 161 h 226"/>
                <a:gd name="T16" fmla="*/ 179 w 191"/>
                <a:gd name="T17" fmla="*/ 166 h 226"/>
                <a:gd name="T18" fmla="*/ 79 w 191"/>
                <a:gd name="T19" fmla="*/ 215 h 226"/>
                <a:gd name="T20" fmla="*/ 36 w 191"/>
                <a:gd name="T21" fmla="*/ 157 h 226"/>
                <a:gd name="T22" fmla="*/ 44 w 191"/>
                <a:gd name="T23" fmla="*/ 105 h 226"/>
                <a:gd name="T24" fmla="*/ 70 w 191"/>
                <a:gd name="T25" fmla="*/ 105 h 226"/>
                <a:gd name="T26" fmla="*/ 47 w 191"/>
                <a:gd name="T27" fmla="*/ 94 h 226"/>
                <a:gd name="T28" fmla="*/ 131 w 191"/>
                <a:gd name="T29" fmla="*/ 11 h 226"/>
                <a:gd name="T30" fmla="*/ 168 w 191"/>
                <a:gd name="T31" fmla="*/ 42 h 226"/>
                <a:gd name="T32" fmla="*/ 67 w 191"/>
                <a:gd name="T33" fmla="*/ 94 h 226"/>
                <a:gd name="T34" fmla="*/ 47 w 191"/>
                <a:gd name="T35" fmla="*/ 9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26">
                  <a:moveTo>
                    <a:pt x="70" y="105"/>
                  </a:moveTo>
                  <a:cubicBezTo>
                    <a:pt x="85" y="105"/>
                    <a:pt x="122" y="104"/>
                    <a:pt x="147" y="94"/>
                  </a:cubicBezTo>
                  <a:cubicBezTo>
                    <a:pt x="181" y="79"/>
                    <a:pt x="184" y="49"/>
                    <a:pt x="184" y="42"/>
                  </a:cubicBezTo>
                  <a:cubicBezTo>
                    <a:pt x="184" y="20"/>
                    <a:pt x="165" y="0"/>
                    <a:pt x="131" y="0"/>
                  </a:cubicBezTo>
                  <a:cubicBezTo>
                    <a:pt x="75" y="0"/>
                    <a:pt x="0" y="48"/>
                    <a:pt x="0" y="136"/>
                  </a:cubicBezTo>
                  <a:cubicBezTo>
                    <a:pt x="0" y="187"/>
                    <a:pt x="29" y="226"/>
                    <a:pt x="78" y="226"/>
                  </a:cubicBezTo>
                  <a:cubicBezTo>
                    <a:pt x="150" y="226"/>
                    <a:pt x="191" y="173"/>
                    <a:pt x="191" y="167"/>
                  </a:cubicBezTo>
                  <a:cubicBezTo>
                    <a:pt x="191" y="164"/>
                    <a:pt x="188" y="161"/>
                    <a:pt x="185" y="161"/>
                  </a:cubicBezTo>
                  <a:cubicBezTo>
                    <a:pt x="183" y="161"/>
                    <a:pt x="182" y="162"/>
                    <a:pt x="179" y="166"/>
                  </a:cubicBezTo>
                  <a:cubicBezTo>
                    <a:pt x="140" y="215"/>
                    <a:pt x="85" y="215"/>
                    <a:pt x="79" y="215"/>
                  </a:cubicBezTo>
                  <a:cubicBezTo>
                    <a:pt x="40" y="215"/>
                    <a:pt x="36" y="173"/>
                    <a:pt x="36" y="157"/>
                  </a:cubicBezTo>
                  <a:cubicBezTo>
                    <a:pt x="36" y="151"/>
                    <a:pt x="36" y="136"/>
                    <a:pt x="44" y="105"/>
                  </a:cubicBezTo>
                  <a:lnTo>
                    <a:pt x="70" y="105"/>
                  </a:lnTo>
                  <a:close/>
                  <a:moveTo>
                    <a:pt x="47" y="94"/>
                  </a:moveTo>
                  <a:cubicBezTo>
                    <a:pt x="66" y="18"/>
                    <a:pt x="118" y="11"/>
                    <a:pt x="131" y="11"/>
                  </a:cubicBezTo>
                  <a:cubicBezTo>
                    <a:pt x="154" y="11"/>
                    <a:pt x="168" y="25"/>
                    <a:pt x="168" y="42"/>
                  </a:cubicBezTo>
                  <a:cubicBezTo>
                    <a:pt x="168" y="94"/>
                    <a:pt x="88" y="94"/>
                    <a:pt x="67" y="94"/>
                  </a:cubicBezTo>
                  <a:lnTo>
                    <a:pt x="47" y="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6533C9D6-54FA-4AF8-983D-657E66FCE32D}"/>
              </a:ext>
            </a:extLst>
          </p:cNvPr>
          <p:cNvGrpSpPr>
            <a:grpSpLocks noChangeAspect="1"/>
          </p:cNvGrpSpPr>
          <p:nvPr>
            <p:custDataLst>
              <p:tags r:id="rId25"/>
            </p:custDataLst>
          </p:nvPr>
        </p:nvGrpSpPr>
        <p:grpSpPr>
          <a:xfrm>
            <a:off x="4059381" y="6316644"/>
            <a:ext cx="1588383" cy="278122"/>
            <a:chOff x="2543175" y="2540000"/>
            <a:chExt cx="1223963" cy="214313"/>
          </a:xfrm>
        </p:grpSpPr>
        <p:sp>
          <p:nvSpPr>
            <p:cNvPr id="504" name="Freeform 461">
              <a:extLst>
                <a:ext uri="{FF2B5EF4-FFF2-40B4-BE49-F238E27FC236}">
                  <a16:creationId xmlns:a16="http://schemas.microsoft.com/office/drawing/2014/main" id="{DFBFFC72-7C13-4112-AC5D-BF4BE38159B8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2543175" y="2606675"/>
              <a:ext cx="60325" cy="9525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62">
              <a:extLst>
                <a:ext uri="{FF2B5EF4-FFF2-40B4-BE49-F238E27FC236}">
                  <a16:creationId xmlns:a16="http://schemas.microsoft.com/office/drawing/2014/main" id="{F144ACF2-5F8B-43D5-B1E6-EE2014F868FC}"/>
                </a:ext>
              </a:extLst>
            </p:cNvPr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2614613" y="2605088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3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3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63">
              <a:extLst>
                <a:ext uri="{FF2B5EF4-FFF2-40B4-BE49-F238E27FC236}">
                  <a16:creationId xmlns:a16="http://schemas.microsoft.com/office/drawing/2014/main" id="{6D2C39E5-B08F-4D8B-8EB5-0ABF87CD735E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693988" y="2570163"/>
              <a:ext cx="57150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64">
              <a:extLst>
                <a:ext uri="{FF2B5EF4-FFF2-40B4-BE49-F238E27FC236}">
                  <a16:creationId xmlns:a16="http://schemas.microsoft.com/office/drawing/2014/main" id="{36A75F77-4CB6-4A54-9D3C-7C22E99F95FC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767013" y="2606675"/>
              <a:ext cx="92075" cy="96838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7 w 251"/>
                <a:gd name="T17" fmla="*/ 49 h 226"/>
                <a:gd name="T18" fmla="*/ 177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3" y="21"/>
                    <a:pt x="177" y="24"/>
                    <a:pt x="177" y="49"/>
                  </a:cubicBezTo>
                  <a:lnTo>
                    <a:pt x="177" y="138"/>
                  </a:lnTo>
                  <a:cubicBezTo>
                    <a:pt x="177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4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65">
              <a:extLst>
                <a:ext uri="{FF2B5EF4-FFF2-40B4-BE49-F238E27FC236}">
                  <a16:creationId xmlns:a16="http://schemas.microsoft.com/office/drawing/2014/main" id="{F3CEBD9F-5A75-4B15-BD8F-3219856A8F2E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868613" y="2606675"/>
              <a:ext cx="60325" cy="9525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66">
              <a:extLst>
                <a:ext uri="{FF2B5EF4-FFF2-40B4-BE49-F238E27FC236}">
                  <a16:creationId xmlns:a16="http://schemas.microsoft.com/office/drawing/2014/main" id="{0B2D35A2-D0B5-49C3-AB4C-D05C7FC2E4B1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2940050" y="2606675"/>
              <a:ext cx="92075" cy="9525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0 w 251"/>
                <a:gd name="T19" fmla="*/ 11 h 221"/>
                <a:gd name="T20" fmla="*/ 177 w 251"/>
                <a:gd name="T21" fmla="*/ 66 h 221"/>
                <a:gd name="T22" fmla="*/ 177 w 251"/>
                <a:gd name="T23" fmla="*/ 183 h 221"/>
                <a:gd name="T24" fmla="*/ 138 w 251"/>
                <a:gd name="T25" fmla="*/ 205 h 221"/>
                <a:gd name="T26" fmla="*/ 138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8 h 221"/>
                <a:gd name="T40" fmla="*/ 144 w 251"/>
                <a:gd name="T41" fmla="*/ 0 h 221"/>
                <a:gd name="T42" fmla="*/ 70 w 251"/>
                <a:gd name="T43" fmla="*/ 52 h 221"/>
                <a:gd name="T44" fmla="*/ 70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67">
              <a:extLst>
                <a:ext uri="{FF2B5EF4-FFF2-40B4-BE49-F238E27FC236}">
                  <a16:creationId xmlns:a16="http://schemas.microsoft.com/office/drawing/2014/main" id="{0636CEC5-DCD3-4D35-9DA9-9B0CA9974E96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114675" y="2540000"/>
              <a:ext cx="42863" cy="21431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5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68">
              <a:extLst>
                <a:ext uri="{FF2B5EF4-FFF2-40B4-BE49-F238E27FC236}">
                  <a16:creationId xmlns:a16="http://schemas.microsoft.com/office/drawing/2014/main" id="{14D81A8F-5AC7-4DDA-8578-B908D53F2B0F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173413" y="2606675"/>
              <a:ext cx="149225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69">
              <a:extLst>
                <a:ext uri="{FF2B5EF4-FFF2-40B4-BE49-F238E27FC236}">
                  <a16:creationId xmlns:a16="http://schemas.microsoft.com/office/drawing/2014/main" id="{2FDAF80E-A5D9-4B9B-9838-77D8A6CFE445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344863" y="2678113"/>
              <a:ext cx="20638" cy="6508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70">
              <a:extLst>
                <a:ext uri="{FF2B5EF4-FFF2-40B4-BE49-F238E27FC236}">
                  <a16:creationId xmlns:a16="http://schemas.microsoft.com/office/drawing/2014/main" id="{7067E6F0-94AA-49F6-8EE3-30F113E757A8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414713" y="2606675"/>
              <a:ext cx="74613" cy="968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2 w 203"/>
                <a:gd name="T15" fmla="*/ 11 h 226"/>
                <a:gd name="T16" fmla="*/ 182 w 203"/>
                <a:gd name="T17" fmla="*/ 17 h 226"/>
                <a:gd name="T18" fmla="*/ 157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2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2" y="11"/>
                  </a:cubicBezTo>
                  <a:cubicBezTo>
                    <a:pt x="175" y="11"/>
                    <a:pt x="182" y="17"/>
                    <a:pt x="182" y="17"/>
                  </a:cubicBezTo>
                  <a:cubicBezTo>
                    <a:pt x="168" y="19"/>
                    <a:pt x="157" y="31"/>
                    <a:pt x="157" y="44"/>
                  </a:cubicBezTo>
                  <a:cubicBezTo>
                    <a:pt x="157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2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71">
              <a:extLst>
                <a:ext uri="{FF2B5EF4-FFF2-40B4-BE49-F238E27FC236}">
                  <a16:creationId xmlns:a16="http://schemas.microsoft.com/office/drawing/2014/main" id="{83971133-7729-4B53-964A-A8BD4C8E0F9D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3503613" y="2678113"/>
              <a:ext cx="20638" cy="6508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72">
              <a:extLst>
                <a:ext uri="{FF2B5EF4-FFF2-40B4-BE49-F238E27FC236}">
                  <a16:creationId xmlns:a16="http://schemas.microsoft.com/office/drawing/2014/main" id="{7862075B-3FC1-4D94-95CE-54AD6C943582}"/>
                </a:ext>
              </a:extLst>
            </p:cNvPr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3573463" y="2606675"/>
              <a:ext cx="87313" cy="141288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3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7"/>
                    <a:pt x="63" y="193"/>
                  </a:cubicBezTo>
                  <a:cubicBezTo>
                    <a:pt x="73" y="213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8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73">
              <a:extLst>
                <a:ext uri="{FF2B5EF4-FFF2-40B4-BE49-F238E27FC236}">
                  <a16:creationId xmlns:a16="http://schemas.microsoft.com/office/drawing/2014/main" id="{9DCFD42F-D7D1-476D-A06E-03D98C445F43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3668713" y="2540000"/>
              <a:ext cx="31750" cy="77788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8 w 87"/>
                <a:gd name="T7" fmla="*/ 16 h 180"/>
                <a:gd name="T8" fmla="*/ 2 w 87"/>
                <a:gd name="T9" fmla="*/ 167 h 180"/>
                <a:gd name="T10" fmla="*/ 0 w 87"/>
                <a:gd name="T11" fmla="*/ 173 h 180"/>
                <a:gd name="T12" fmla="*/ 14 w 87"/>
                <a:gd name="T13" fmla="*/ 180 h 180"/>
                <a:gd name="T14" fmla="*/ 19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1" y="180"/>
                    <a:pt x="14" y="180"/>
                  </a:cubicBezTo>
                  <a:cubicBezTo>
                    <a:pt x="16" y="180"/>
                    <a:pt x="16" y="180"/>
                    <a:pt x="19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74">
              <a:extLst>
                <a:ext uri="{FF2B5EF4-FFF2-40B4-BE49-F238E27FC236}">
                  <a16:creationId xmlns:a16="http://schemas.microsoft.com/office/drawing/2014/main" id="{7C9DE8CB-8C53-41F8-8C0D-B27D8D1065B8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724275" y="2540000"/>
              <a:ext cx="42863" cy="214313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DC67B238-65D1-48B3-BE10-D70E1A273988}"/>
              </a:ext>
            </a:extLst>
          </p:cNvPr>
          <p:cNvGrpSpPr>
            <a:grpSpLocks noChangeAspect="1"/>
          </p:cNvGrpSpPr>
          <p:nvPr>
            <p:custDataLst>
              <p:tags r:id="rId26"/>
            </p:custDataLst>
          </p:nvPr>
        </p:nvGrpSpPr>
        <p:grpSpPr>
          <a:xfrm>
            <a:off x="3458086" y="4525818"/>
            <a:ext cx="1745018" cy="320242"/>
            <a:chOff x="3463925" y="4179888"/>
            <a:chExt cx="1868488" cy="342901"/>
          </a:xfrm>
          <a:solidFill>
            <a:srgbClr val="C00000"/>
          </a:solidFill>
        </p:grpSpPr>
        <p:sp>
          <p:nvSpPr>
            <p:cNvPr id="538" name="Freeform 545">
              <a:extLst>
                <a:ext uri="{FF2B5EF4-FFF2-40B4-BE49-F238E27FC236}">
                  <a16:creationId xmlns:a16="http://schemas.microsoft.com/office/drawing/2014/main" id="{D3369DAE-D1A2-4076-BAEF-041AAB7D51C5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463925" y="4235451"/>
              <a:ext cx="60325" cy="28733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46">
              <a:extLst>
                <a:ext uri="{FF2B5EF4-FFF2-40B4-BE49-F238E27FC236}">
                  <a16:creationId xmlns:a16="http://schemas.microsoft.com/office/drawing/2014/main" id="{1D2DD198-ECE2-4C5B-802A-B39A1DA6B7AF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579813" y="4243388"/>
              <a:ext cx="142875" cy="31750"/>
            </a:xfrm>
            <a:custGeom>
              <a:avLst/>
              <a:gdLst>
                <a:gd name="T0" fmla="*/ 269 w 276"/>
                <a:gd name="T1" fmla="*/ 0 h 57"/>
                <a:gd name="T2" fmla="*/ 193 w 276"/>
                <a:gd name="T3" fmla="*/ 35 h 57"/>
                <a:gd name="T4" fmla="*/ 141 w 276"/>
                <a:gd name="T5" fmla="*/ 17 h 57"/>
                <a:gd name="T6" fmla="*/ 91 w 276"/>
                <a:gd name="T7" fmla="*/ 0 h 57"/>
                <a:gd name="T8" fmla="*/ 55 w 276"/>
                <a:gd name="T9" fmla="*/ 9 h 57"/>
                <a:gd name="T10" fmla="*/ 27 w 276"/>
                <a:gd name="T11" fmla="*/ 26 h 57"/>
                <a:gd name="T12" fmla="*/ 0 w 276"/>
                <a:gd name="T13" fmla="*/ 48 h 57"/>
                <a:gd name="T14" fmla="*/ 7 w 276"/>
                <a:gd name="T15" fmla="*/ 57 h 57"/>
                <a:gd name="T16" fmla="*/ 83 w 276"/>
                <a:gd name="T17" fmla="*/ 21 h 57"/>
                <a:gd name="T18" fmla="*/ 135 w 276"/>
                <a:gd name="T19" fmla="*/ 40 h 57"/>
                <a:gd name="T20" fmla="*/ 185 w 276"/>
                <a:gd name="T21" fmla="*/ 57 h 57"/>
                <a:gd name="T22" fmla="*/ 221 w 276"/>
                <a:gd name="T23" fmla="*/ 48 h 57"/>
                <a:gd name="T24" fmla="*/ 249 w 276"/>
                <a:gd name="T25" fmla="*/ 30 h 57"/>
                <a:gd name="T26" fmla="*/ 276 w 276"/>
                <a:gd name="T27" fmla="*/ 8 h 57"/>
                <a:gd name="T28" fmla="*/ 269 w 27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7">
                  <a:moveTo>
                    <a:pt x="269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7" y="21"/>
                    <a:pt x="83" y="21"/>
                  </a:cubicBezTo>
                  <a:cubicBezTo>
                    <a:pt x="103" y="21"/>
                    <a:pt x="117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49" y="30"/>
                  </a:cubicBezTo>
                  <a:lnTo>
                    <a:pt x="276" y="8"/>
                  </a:lnTo>
                  <a:lnTo>
                    <a:pt x="269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47">
              <a:extLst>
                <a:ext uri="{FF2B5EF4-FFF2-40B4-BE49-F238E27FC236}">
                  <a16:creationId xmlns:a16="http://schemas.microsoft.com/office/drawing/2014/main" id="{B6AE4FC7-EA2E-4DCA-BE20-9302032AFFCC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546475" y="4322763"/>
              <a:ext cx="211138" cy="130175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48">
              <a:extLst>
                <a:ext uri="{FF2B5EF4-FFF2-40B4-BE49-F238E27FC236}">
                  <a16:creationId xmlns:a16="http://schemas.microsoft.com/office/drawing/2014/main" id="{11D64376-BD3B-45FF-9B52-B4ACC2EF614B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786188" y="4419601"/>
              <a:ext cx="30163" cy="8731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49">
              <a:extLst>
                <a:ext uri="{FF2B5EF4-FFF2-40B4-BE49-F238E27FC236}">
                  <a16:creationId xmlns:a16="http://schemas.microsoft.com/office/drawing/2014/main" id="{6D158169-065E-46D7-B2FF-CF7B335999FE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895725" y="4243388"/>
              <a:ext cx="142875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50">
              <a:extLst>
                <a:ext uri="{FF2B5EF4-FFF2-40B4-BE49-F238E27FC236}">
                  <a16:creationId xmlns:a16="http://schemas.microsoft.com/office/drawing/2014/main" id="{D5C75E04-9B1D-47E9-964A-4158BB39C58F}"/>
                </a:ext>
              </a:extLst>
            </p:cNvPr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3886200" y="4322763"/>
              <a:ext cx="122238" cy="19050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6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2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51">
              <a:extLst>
                <a:ext uri="{FF2B5EF4-FFF2-40B4-BE49-F238E27FC236}">
                  <a16:creationId xmlns:a16="http://schemas.microsoft.com/office/drawing/2014/main" id="{0FB1CA21-C9CC-4FB1-8396-86D88DFD441D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025900" y="4235451"/>
              <a:ext cx="60325" cy="28733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52">
              <a:extLst>
                <a:ext uri="{FF2B5EF4-FFF2-40B4-BE49-F238E27FC236}">
                  <a16:creationId xmlns:a16="http://schemas.microsoft.com/office/drawing/2014/main" id="{6EC82213-45A5-4BAF-9C13-FAC53B6910AE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198938" y="4303713"/>
              <a:ext cx="228600" cy="149225"/>
            </a:xfrm>
            <a:custGeom>
              <a:avLst/>
              <a:gdLst>
                <a:gd name="T0" fmla="*/ 425 w 443"/>
                <a:gd name="T1" fmla="*/ 141 h 261"/>
                <a:gd name="T2" fmla="*/ 443 w 443"/>
                <a:gd name="T3" fmla="*/ 131 h 261"/>
                <a:gd name="T4" fmla="*/ 425 w 443"/>
                <a:gd name="T5" fmla="*/ 121 h 261"/>
                <a:gd name="T6" fmla="*/ 54 w 443"/>
                <a:gd name="T7" fmla="*/ 121 h 261"/>
                <a:gd name="T8" fmla="*/ 99 w 443"/>
                <a:gd name="T9" fmla="*/ 73 h 261"/>
                <a:gd name="T10" fmla="*/ 126 w 443"/>
                <a:gd name="T11" fmla="*/ 6 h 261"/>
                <a:gd name="T12" fmla="*/ 116 w 443"/>
                <a:gd name="T13" fmla="*/ 0 h 261"/>
                <a:gd name="T14" fmla="*/ 105 w 443"/>
                <a:gd name="T15" fmla="*/ 10 h 261"/>
                <a:gd name="T16" fmla="*/ 7 w 443"/>
                <a:gd name="T17" fmla="*/ 124 h 261"/>
                <a:gd name="T18" fmla="*/ 0 w 443"/>
                <a:gd name="T19" fmla="*/ 131 h 261"/>
                <a:gd name="T20" fmla="*/ 7 w 443"/>
                <a:gd name="T21" fmla="*/ 137 h 261"/>
                <a:gd name="T22" fmla="*/ 105 w 443"/>
                <a:gd name="T23" fmla="*/ 254 h 261"/>
                <a:gd name="T24" fmla="*/ 116 w 443"/>
                <a:gd name="T25" fmla="*/ 261 h 261"/>
                <a:gd name="T26" fmla="*/ 126 w 443"/>
                <a:gd name="T27" fmla="*/ 255 h 261"/>
                <a:gd name="T28" fmla="*/ 100 w 443"/>
                <a:gd name="T29" fmla="*/ 189 h 261"/>
                <a:gd name="T30" fmla="*/ 54 w 443"/>
                <a:gd name="T31" fmla="*/ 141 h 261"/>
                <a:gd name="T32" fmla="*/ 425 w 443"/>
                <a:gd name="T33" fmla="*/ 1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1">
                  <a:moveTo>
                    <a:pt x="425" y="141"/>
                  </a:moveTo>
                  <a:cubicBezTo>
                    <a:pt x="434" y="141"/>
                    <a:pt x="443" y="141"/>
                    <a:pt x="443" y="131"/>
                  </a:cubicBezTo>
                  <a:cubicBezTo>
                    <a:pt x="443" y="121"/>
                    <a:pt x="434" y="121"/>
                    <a:pt x="425" y="121"/>
                  </a:cubicBezTo>
                  <a:lnTo>
                    <a:pt x="54" y="121"/>
                  </a:lnTo>
                  <a:cubicBezTo>
                    <a:pt x="82" y="100"/>
                    <a:pt x="95" y="79"/>
                    <a:pt x="99" y="73"/>
                  </a:cubicBezTo>
                  <a:cubicBezTo>
                    <a:pt x="122" y="38"/>
                    <a:pt x="126" y="7"/>
                    <a:pt x="126" y="6"/>
                  </a:cubicBezTo>
                  <a:cubicBezTo>
                    <a:pt x="126" y="0"/>
                    <a:pt x="120" y="0"/>
                    <a:pt x="116" y="0"/>
                  </a:cubicBezTo>
                  <a:cubicBezTo>
                    <a:pt x="107" y="0"/>
                    <a:pt x="107" y="1"/>
                    <a:pt x="105" y="10"/>
                  </a:cubicBezTo>
                  <a:cubicBezTo>
                    <a:pt x="93" y="59"/>
                    <a:pt x="64" y="101"/>
                    <a:pt x="7" y="124"/>
                  </a:cubicBezTo>
                  <a:cubicBezTo>
                    <a:pt x="2" y="126"/>
                    <a:pt x="0" y="127"/>
                    <a:pt x="0" y="131"/>
                  </a:cubicBezTo>
                  <a:cubicBezTo>
                    <a:pt x="0" y="134"/>
                    <a:pt x="2" y="135"/>
                    <a:pt x="7" y="137"/>
                  </a:cubicBezTo>
                  <a:cubicBezTo>
                    <a:pt x="59" y="159"/>
                    <a:pt x="93" y="198"/>
                    <a:pt x="105" y="254"/>
                  </a:cubicBezTo>
                  <a:cubicBezTo>
                    <a:pt x="107" y="260"/>
                    <a:pt x="107" y="261"/>
                    <a:pt x="116" y="261"/>
                  </a:cubicBezTo>
                  <a:cubicBezTo>
                    <a:pt x="120" y="261"/>
                    <a:pt x="126" y="261"/>
                    <a:pt x="126" y="255"/>
                  </a:cubicBezTo>
                  <a:cubicBezTo>
                    <a:pt x="126" y="254"/>
                    <a:pt x="121" y="223"/>
                    <a:pt x="100" y="189"/>
                  </a:cubicBezTo>
                  <a:cubicBezTo>
                    <a:pt x="90" y="174"/>
                    <a:pt x="76" y="157"/>
                    <a:pt x="54" y="141"/>
                  </a:cubicBezTo>
                  <a:lnTo>
                    <a:pt x="425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53">
              <a:extLst>
                <a:ext uri="{FF2B5EF4-FFF2-40B4-BE49-F238E27FC236}">
                  <a16:creationId xmlns:a16="http://schemas.microsoft.com/office/drawing/2014/main" id="{8C5BD83A-C9C8-4457-85BB-D3D692B75216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4518025" y="4248151"/>
              <a:ext cx="160338" cy="207963"/>
            </a:xfrm>
            <a:custGeom>
              <a:avLst/>
              <a:gdLst>
                <a:gd name="T0" fmla="*/ 48 w 311"/>
                <a:gd name="T1" fmla="*/ 243 h 363"/>
                <a:gd name="T2" fmla="*/ 71 w 311"/>
                <a:gd name="T3" fmla="*/ 223 h 363"/>
                <a:gd name="T4" fmla="*/ 65 w 311"/>
                <a:gd name="T5" fmla="*/ 219 h 363"/>
                <a:gd name="T6" fmla="*/ 0 w 311"/>
                <a:gd name="T7" fmla="*/ 291 h 363"/>
                <a:gd name="T8" fmla="*/ 101 w 311"/>
                <a:gd name="T9" fmla="*/ 363 h 363"/>
                <a:gd name="T10" fmla="*/ 276 w 311"/>
                <a:gd name="T11" fmla="*/ 239 h 363"/>
                <a:gd name="T12" fmla="*/ 186 w 311"/>
                <a:gd name="T13" fmla="*/ 151 h 363"/>
                <a:gd name="T14" fmla="*/ 128 w 311"/>
                <a:gd name="T15" fmla="*/ 86 h 363"/>
                <a:gd name="T16" fmla="*/ 148 w 311"/>
                <a:gd name="T17" fmla="*/ 42 h 363"/>
                <a:gd name="T18" fmla="*/ 198 w 311"/>
                <a:gd name="T19" fmla="*/ 28 h 363"/>
                <a:gd name="T20" fmla="*/ 246 w 311"/>
                <a:gd name="T21" fmla="*/ 38 h 363"/>
                <a:gd name="T22" fmla="*/ 268 w 311"/>
                <a:gd name="T23" fmla="*/ 70 h 363"/>
                <a:gd name="T24" fmla="*/ 266 w 311"/>
                <a:gd name="T25" fmla="*/ 85 h 363"/>
                <a:gd name="T26" fmla="*/ 265 w 311"/>
                <a:gd name="T27" fmla="*/ 90 h 363"/>
                <a:gd name="T28" fmla="*/ 270 w 311"/>
                <a:gd name="T29" fmla="*/ 93 h 363"/>
                <a:gd name="T30" fmla="*/ 299 w 311"/>
                <a:gd name="T31" fmla="*/ 80 h 363"/>
                <a:gd name="T32" fmla="*/ 311 w 311"/>
                <a:gd name="T33" fmla="*/ 49 h 363"/>
                <a:gd name="T34" fmla="*/ 284 w 311"/>
                <a:gd name="T35" fmla="*/ 11 h 363"/>
                <a:gd name="T36" fmla="*/ 231 w 311"/>
                <a:gd name="T37" fmla="*/ 0 h 363"/>
                <a:gd name="T38" fmla="*/ 86 w 311"/>
                <a:gd name="T39" fmla="*/ 107 h 363"/>
                <a:gd name="T40" fmla="*/ 153 w 311"/>
                <a:gd name="T41" fmla="*/ 180 h 363"/>
                <a:gd name="T42" fmla="*/ 234 w 311"/>
                <a:gd name="T43" fmla="*/ 261 h 363"/>
                <a:gd name="T44" fmla="*/ 134 w 311"/>
                <a:gd name="T45" fmla="*/ 336 h 363"/>
                <a:gd name="T46" fmla="*/ 42 w 311"/>
                <a:gd name="T47" fmla="*/ 269 h 363"/>
                <a:gd name="T48" fmla="*/ 48 w 311"/>
                <a:gd name="T49" fmla="*/ 2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1" h="363">
                  <a:moveTo>
                    <a:pt x="48" y="243"/>
                  </a:moveTo>
                  <a:cubicBezTo>
                    <a:pt x="54" y="241"/>
                    <a:pt x="71" y="230"/>
                    <a:pt x="71" y="223"/>
                  </a:cubicBezTo>
                  <a:cubicBezTo>
                    <a:pt x="71" y="219"/>
                    <a:pt x="68" y="219"/>
                    <a:pt x="65" y="219"/>
                  </a:cubicBezTo>
                  <a:cubicBezTo>
                    <a:pt x="48" y="219"/>
                    <a:pt x="0" y="241"/>
                    <a:pt x="0" y="291"/>
                  </a:cubicBezTo>
                  <a:cubicBezTo>
                    <a:pt x="0" y="327"/>
                    <a:pt x="40" y="363"/>
                    <a:pt x="101" y="363"/>
                  </a:cubicBezTo>
                  <a:cubicBezTo>
                    <a:pt x="182" y="363"/>
                    <a:pt x="276" y="307"/>
                    <a:pt x="276" y="239"/>
                  </a:cubicBezTo>
                  <a:cubicBezTo>
                    <a:pt x="276" y="192"/>
                    <a:pt x="226" y="169"/>
                    <a:pt x="186" y="151"/>
                  </a:cubicBezTo>
                  <a:cubicBezTo>
                    <a:pt x="151" y="135"/>
                    <a:pt x="128" y="114"/>
                    <a:pt x="128" y="86"/>
                  </a:cubicBezTo>
                  <a:cubicBezTo>
                    <a:pt x="128" y="75"/>
                    <a:pt x="133" y="56"/>
                    <a:pt x="148" y="42"/>
                  </a:cubicBezTo>
                  <a:cubicBezTo>
                    <a:pt x="163" y="29"/>
                    <a:pt x="191" y="28"/>
                    <a:pt x="198" y="28"/>
                  </a:cubicBezTo>
                  <a:cubicBezTo>
                    <a:pt x="203" y="28"/>
                    <a:pt x="224" y="28"/>
                    <a:pt x="246" y="38"/>
                  </a:cubicBezTo>
                  <a:cubicBezTo>
                    <a:pt x="255" y="42"/>
                    <a:pt x="268" y="48"/>
                    <a:pt x="268" y="70"/>
                  </a:cubicBezTo>
                  <a:cubicBezTo>
                    <a:pt x="268" y="77"/>
                    <a:pt x="268" y="79"/>
                    <a:pt x="266" y="85"/>
                  </a:cubicBezTo>
                  <a:cubicBezTo>
                    <a:pt x="266" y="86"/>
                    <a:pt x="265" y="88"/>
                    <a:pt x="265" y="90"/>
                  </a:cubicBezTo>
                  <a:cubicBezTo>
                    <a:pt x="265" y="93"/>
                    <a:pt x="268" y="93"/>
                    <a:pt x="270" y="93"/>
                  </a:cubicBezTo>
                  <a:cubicBezTo>
                    <a:pt x="277" y="93"/>
                    <a:pt x="289" y="88"/>
                    <a:pt x="299" y="80"/>
                  </a:cubicBezTo>
                  <a:cubicBezTo>
                    <a:pt x="305" y="75"/>
                    <a:pt x="311" y="68"/>
                    <a:pt x="311" y="49"/>
                  </a:cubicBezTo>
                  <a:cubicBezTo>
                    <a:pt x="311" y="24"/>
                    <a:pt x="298" y="17"/>
                    <a:pt x="284" y="11"/>
                  </a:cubicBezTo>
                  <a:cubicBezTo>
                    <a:pt x="261" y="0"/>
                    <a:pt x="238" y="0"/>
                    <a:pt x="231" y="0"/>
                  </a:cubicBezTo>
                  <a:cubicBezTo>
                    <a:pt x="166" y="0"/>
                    <a:pt x="86" y="50"/>
                    <a:pt x="86" y="107"/>
                  </a:cubicBezTo>
                  <a:cubicBezTo>
                    <a:pt x="86" y="149"/>
                    <a:pt x="129" y="169"/>
                    <a:pt x="153" y="180"/>
                  </a:cubicBezTo>
                  <a:cubicBezTo>
                    <a:pt x="189" y="196"/>
                    <a:pt x="234" y="219"/>
                    <a:pt x="234" y="261"/>
                  </a:cubicBezTo>
                  <a:cubicBezTo>
                    <a:pt x="234" y="294"/>
                    <a:pt x="209" y="336"/>
                    <a:pt x="134" y="336"/>
                  </a:cubicBezTo>
                  <a:cubicBezTo>
                    <a:pt x="83" y="336"/>
                    <a:pt x="42" y="303"/>
                    <a:pt x="42" y="269"/>
                  </a:cubicBezTo>
                  <a:cubicBezTo>
                    <a:pt x="42" y="260"/>
                    <a:pt x="44" y="251"/>
                    <a:pt x="48" y="243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54">
              <a:extLst>
                <a:ext uri="{FF2B5EF4-FFF2-40B4-BE49-F238E27FC236}">
                  <a16:creationId xmlns:a16="http://schemas.microsoft.com/office/drawing/2014/main" id="{880A5718-E5FE-4844-A20F-E930C5E075A5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4695825" y="4248151"/>
              <a:ext cx="138113" cy="207963"/>
            </a:xfrm>
            <a:custGeom>
              <a:avLst/>
              <a:gdLst>
                <a:gd name="T0" fmla="*/ 105 w 267"/>
                <a:gd name="T1" fmla="*/ 171 h 363"/>
                <a:gd name="T2" fmla="*/ 0 w 267"/>
                <a:gd name="T3" fmla="*/ 302 h 363"/>
                <a:gd name="T4" fmla="*/ 84 w 267"/>
                <a:gd name="T5" fmla="*/ 363 h 363"/>
                <a:gd name="T6" fmla="*/ 234 w 267"/>
                <a:gd name="T7" fmla="*/ 274 h 363"/>
                <a:gd name="T8" fmla="*/ 229 w 267"/>
                <a:gd name="T9" fmla="*/ 271 h 363"/>
                <a:gd name="T10" fmla="*/ 193 w 267"/>
                <a:gd name="T11" fmla="*/ 293 h 363"/>
                <a:gd name="T12" fmla="*/ 117 w 267"/>
                <a:gd name="T13" fmla="*/ 336 h 363"/>
                <a:gd name="T14" fmla="*/ 42 w 267"/>
                <a:gd name="T15" fmla="*/ 280 h 363"/>
                <a:gd name="T16" fmla="*/ 149 w 267"/>
                <a:gd name="T17" fmla="*/ 179 h 363"/>
                <a:gd name="T18" fmla="*/ 190 w 267"/>
                <a:gd name="T19" fmla="*/ 155 h 363"/>
                <a:gd name="T20" fmla="*/ 185 w 267"/>
                <a:gd name="T21" fmla="*/ 151 h 363"/>
                <a:gd name="T22" fmla="*/ 100 w 267"/>
                <a:gd name="T23" fmla="*/ 94 h 363"/>
                <a:gd name="T24" fmla="*/ 178 w 267"/>
                <a:gd name="T25" fmla="*/ 28 h 363"/>
                <a:gd name="T26" fmla="*/ 225 w 267"/>
                <a:gd name="T27" fmla="*/ 55 h 363"/>
                <a:gd name="T28" fmla="*/ 219 w 267"/>
                <a:gd name="T29" fmla="*/ 73 h 363"/>
                <a:gd name="T30" fmla="*/ 216 w 267"/>
                <a:gd name="T31" fmla="*/ 79 h 363"/>
                <a:gd name="T32" fmla="*/ 221 w 267"/>
                <a:gd name="T33" fmla="*/ 82 h 363"/>
                <a:gd name="T34" fmla="*/ 267 w 267"/>
                <a:gd name="T35" fmla="*/ 34 h 363"/>
                <a:gd name="T36" fmla="*/ 211 w 267"/>
                <a:gd name="T37" fmla="*/ 0 h 363"/>
                <a:gd name="T38" fmla="*/ 58 w 267"/>
                <a:gd name="T39" fmla="*/ 115 h 363"/>
                <a:gd name="T40" fmla="*/ 105 w 267"/>
                <a:gd name="T41" fmla="*/ 17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363">
                  <a:moveTo>
                    <a:pt x="105" y="171"/>
                  </a:moveTo>
                  <a:cubicBezTo>
                    <a:pt x="5" y="225"/>
                    <a:pt x="0" y="290"/>
                    <a:pt x="0" y="302"/>
                  </a:cubicBezTo>
                  <a:cubicBezTo>
                    <a:pt x="0" y="340"/>
                    <a:pt x="36" y="363"/>
                    <a:pt x="84" y="363"/>
                  </a:cubicBezTo>
                  <a:cubicBezTo>
                    <a:pt x="167" y="363"/>
                    <a:pt x="234" y="285"/>
                    <a:pt x="234" y="274"/>
                  </a:cubicBezTo>
                  <a:cubicBezTo>
                    <a:pt x="234" y="271"/>
                    <a:pt x="231" y="271"/>
                    <a:pt x="229" y="271"/>
                  </a:cubicBezTo>
                  <a:cubicBezTo>
                    <a:pt x="223" y="271"/>
                    <a:pt x="204" y="277"/>
                    <a:pt x="193" y="293"/>
                  </a:cubicBezTo>
                  <a:cubicBezTo>
                    <a:pt x="182" y="307"/>
                    <a:pt x="161" y="336"/>
                    <a:pt x="117" y="336"/>
                  </a:cubicBezTo>
                  <a:cubicBezTo>
                    <a:pt x="81" y="336"/>
                    <a:pt x="42" y="318"/>
                    <a:pt x="42" y="280"/>
                  </a:cubicBezTo>
                  <a:cubicBezTo>
                    <a:pt x="42" y="256"/>
                    <a:pt x="70" y="182"/>
                    <a:pt x="149" y="179"/>
                  </a:cubicBezTo>
                  <a:cubicBezTo>
                    <a:pt x="172" y="178"/>
                    <a:pt x="190" y="160"/>
                    <a:pt x="190" y="155"/>
                  </a:cubicBezTo>
                  <a:cubicBezTo>
                    <a:pt x="190" y="152"/>
                    <a:pt x="187" y="151"/>
                    <a:pt x="185" y="151"/>
                  </a:cubicBezTo>
                  <a:cubicBezTo>
                    <a:pt x="114" y="148"/>
                    <a:pt x="100" y="114"/>
                    <a:pt x="100" y="94"/>
                  </a:cubicBezTo>
                  <a:cubicBezTo>
                    <a:pt x="100" y="82"/>
                    <a:pt x="108" y="28"/>
                    <a:pt x="178" y="28"/>
                  </a:cubicBezTo>
                  <a:cubicBezTo>
                    <a:pt x="187" y="28"/>
                    <a:pt x="225" y="29"/>
                    <a:pt x="225" y="55"/>
                  </a:cubicBezTo>
                  <a:cubicBezTo>
                    <a:pt x="225" y="63"/>
                    <a:pt x="221" y="70"/>
                    <a:pt x="219" y="73"/>
                  </a:cubicBezTo>
                  <a:cubicBezTo>
                    <a:pt x="218" y="75"/>
                    <a:pt x="216" y="77"/>
                    <a:pt x="216" y="79"/>
                  </a:cubicBezTo>
                  <a:cubicBezTo>
                    <a:pt x="216" y="82"/>
                    <a:pt x="220" y="82"/>
                    <a:pt x="221" y="82"/>
                  </a:cubicBezTo>
                  <a:cubicBezTo>
                    <a:pt x="236" y="82"/>
                    <a:pt x="267" y="63"/>
                    <a:pt x="267" y="34"/>
                  </a:cubicBezTo>
                  <a:cubicBezTo>
                    <a:pt x="267" y="5"/>
                    <a:pt x="233" y="0"/>
                    <a:pt x="211" y="0"/>
                  </a:cubicBezTo>
                  <a:cubicBezTo>
                    <a:pt x="143" y="0"/>
                    <a:pt x="58" y="54"/>
                    <a:pt x="58" y="115"/>
                  </a:cubicBezTo>
                  <a:cubicBezTo>
                    <a:pt x="58" y="145"/>
                    <a:pt x="80" y="163"/>
                    <a:pt x="105" y="171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55">
              <a:extLst>
                <a:ext uri="{FF2B5EF4-FFF2-40B4-BE49-F238E27FC236}">
                  <a16:creationId xmlns:a16="http://schemas.microsoft.com/office/drawing/2014/main" id="{99DFF23C-F96D-490F-B915-96192FBF9944}"/>
                </a:ext>
              </a:extLst>
            </p:cNvPr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4854575" y="4179888"/>
              <a:ext cx="153988" cy="155575"/>
            </a:xfrm>
            <a:custGeom>
              <a:avLst/>
              <a:gdLst>
                <a:gd name="T0" fmla="*/ 218 w 298"/>
                <a:gd name="T1" fmla="*/ 196 h 271"/>
                <a:gd name="T2" fmla="*/ 228 w 298"/>
                <a:gd name="T3" fmla="*/ 238 h 271"/>
                <a:gd name="T4" fmla="*/ 251 w 298"/>
                <a:gd name="T5" fmla="*/ 263 h 271"/>
                <a:gd name="T6" fmla="*/ 298 w 298"/>
                <a:gd name="T7" fmla="*/ 239 h 271"/>
                <a:gd name="T8" fmla="*/ 294 w 298"/>
                <a:gd name="T9" fmla="*/ 235 h 271"/>
                <a:gd name="T10" fmla="*/ 282 w 298"/>
                <a:gd name="T11" fmla="*/ 239 h 271"/>
                <a:gd name="T12" fmla="*/ 276 w 298"/>
                <a:gd name="T13" fmla="*/ 242 h 271"/>
                <a:gd name="T14" fmla="*/ 264 w 298"/>
                <a:gd name="T15" fmla="*/ 235 h 271"/>
                <a:gd name="T16" fmla="*/ 239 w 298"/>
                <a:gd name="T17" fmla="*/ 18 h 271"/>
                <a:gd name="T18" fmla="*/ 238 w 298"/>
                <a:gd name="T19" fmla="*/ 2 h 271"/>
                <a:gd name="T20" fmla="*/ 234 w 298"/>
                <a:gd name="T21" fmla="*/ 0 h 271"/>
                <a:gd name="T22" fmla="*/ 207 w 298"/>
                <a:gd name="T23" fmla="*/ 16 h 271"/>
                <a:gd name="T24" fmla="*/ 203 w 298"/>
                <a:gd name="T25" fmla="*/ 21 h 271"/>
                <a:gd name="T26" fmla="*/ 79 w 298"/>
                <a:gd name="T27" fmla="*/ 214 h 271"/>
                <a:gd name="T28" fmla="*/ 47 w 298"/>
                <a:gd name="T29" fmla="*/ 236 h 271"/>
                <a:gd name="T30" fmla="*/ 17 w 298"/>
                <a:gd name="T31" fmla="*/ 216 h 271"/>
                <a:gd name="T32" fmla="*/ 14 w 298"/>
                <a:gd name="T33" fmla="*/ 212 h 271"/>
                <a:gd name="T34" fmla="*/ 0 w 298"/>
                <a:gd name="T35" fmla="*/ 240 h 271"/>
                <a:gd name="T36" fmla="*/ 36 w 298"/>
                <a:gd name="T37" fmla="*/ 271 h 271"/>
                <a:gd name="T38" fmla="*/ 109 w 298"/>
                <a:gd name="T39" fmla="*/ 202 h 271"/>
                <a:gd name="T40" fmla="*/ 114 w 298"/>
                <a:gd name="T41" fmla="*/ 196 h 271"/>
                <a:gd name="T42" fmla="*/ 121 w 298"/>
                <a:gd name="T43" fmla="*/ 196 h 271"/>
                <a:gd name="T44" fmla="*/ 218 w 298"/>
                <a:gd name="T45" fmla="*/ 196 h 271"/>
                <a:gd name="T46" fmla="*/ 206 w 298"/>
                <a:gd name="T47" fmla="*/ 44 h 271"/>
                <a:gd name="T48" fmla="*/ 216 w 298"/>
                <a:gd name="T49" fmla="*/ 174 h 271"/>
                <a:gd name="T50" fmla="*/ 145 w 298"/>
                <a:gd name="T51" fmla="*/ 174 h 271"/>
                <a:gd name="T52" fmla="*/ 126 w 298"/>
                <a:gd name="T53" fmla="*/ 179 h 271"/>
                <a:gd name="T54" fmla="*/ 206 w 298"/>
                <a:gd name="T55" fmla="*/ 44 h 271"/>
                <a:gd name="T56" fmla="*/ 206 w 298"/>
                <a:gd name="T57" fmla="*/ 4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8" h="271">
                  <a:moveTo>
                    <a:pt x="218" y="196"/>
                  </a:moveTo>
                  <a:cubicBezTo>
                    <a:pt x="221" y="213"/>
                    <a:pt x="223" y="224"/>
                    <a:pt x="228" y="238"/>
                  </a:cubicBezTo>
                  <a:cubicBezTo>
                    <a:pt x="232" y="253"/>
                    <a:pt x="235" y="263"/>
                    <a:pt x="251" y="263"/>
                  </a:cubicBezTo>
                  <a:cubicBezTo>
                    <a:pt x="269" y="263"/>
                    <a:pt x="298" y="247"/>
                    <a:pt x="298" y="239"/>
                  </a:cubicBezTo>
                  <a:cubicBezTo>
                    <a:pt x="298" y="237"/>
                    <a:pt x="296" y="235"/>
                    <a:pt x="294" y="235"/>
                  </a:cubicBezTo>
                  <a:cubicBezTo>
                    <a:pt x="290" y="235"/>
                    <a:pt x="286" y="237"/>
                    <a:pt x="282" y="239"/>
                  </a:cubicBezTo>
                  <a:cubicBezTo>
                    <a:pt x="277" y="242"/>
                    <a:pt x="277" y="242"/>
                    <a:pt x="276" y="242"/>
                  </a:cubicBezTo>
                  <a:cubicBezTo>
                    <a:pt x="270" y="242"/>
                    <a:pt x="266" y="238"/>
                    <a:pt x="264" y="235"/>
                  </a:cubicBezTo>
                  <a:cubicBezTo>
                    <a:pt x="244" y="192"/>
                    <a:pt x="239" y="44"/>
                    <a:pt x="239" y="18"/>
                  </a:cubicBezTo>
                  <a:cubicBezTo>
                    <a:pt x="239" y="13"/>
                    <a:pt x="239" y="5"/>
                    <a:pt x="238" y="2"/>
                  </a:cubicBezTo>
                  <a:cubicBezTo>
                    <a:pt x="238" y="1"/>
                    <a:pt x="237" y="0"/>
                    <a:pt x="234" y="0"/>
                  </a:cubicBezTo>
                  <a:cubicBezTo>
                    <a:pt x="230" y="0"/>
                    <a:pt x="215" y="4"/>
                    <a:pt x="207" y="16"/>
                  </a:cubicBezTo>
                  <a:lnTo>
                    <a:pt x="203" y="21"/>
                  </a:lnTo>
                  <a:cubicBezTo>
                    <a:pt x="153" y="121"/>
                    <a:pt x="93" y="198"/>
                    <a:pt x="79" y="214"/>
                  </a:cubicBezTo>
                  <a:cubicBezTo>
                    <a:pt x="74" y="219"/>
                    <a:pt x="59" y="236"/>
                    <a:pt x="47" y="236"/>
                  </a:cubicBezTo>
                  <a:cubicBezTo>
                    <a:pt x="41" y="236"/>
                    <a:pt x="23" y="231"/>
                    <a:pt x="17" y="216"/>
                  </a:cubicBezTo>
                  <a:cubicBezTo>
                    <a:pt x="16" y="213"/>
                    <a:pt x="16" y="212"/>
                    <a:pt x="14" y="212"/>
                  </a:cubicBezTo>
                  <a:cubicBezTo>
                    <a:pt x="9" y="212"/>
                    <a:pt x="0" y="230"/>
                    <a:pt x="0" y="240"/>
                  </a:cubicBezTo>
                  <a:cubicBezTo>
                    <a:pt x="0" y="255"/>
                    <a:pt x="17" y="271"/>
                    <a:pt x="36" y="271"/>
                  </a:cubicBezTo>
                  <a:cubicBezTo>
                    <a:pt x="57" y="271"/>
                    <a:pt x="82" y="239"/>
                    <a:pt x="109" y="202"/>
                  </a:cubicBezTo>
                  <a:cubicBezTo>
                    <a:pt x="113" y="197"/>
                    <a:pt x="113" y="196"/>
                    <a:pt x="114" y="196"/>
                  </a:cubicBezTo>
                  <a:cubicBezTo>
                    <a:pt x="114" y="196"/>
                    <a:pt x="115" y="196"/>
                    <a:pt x="121" y="196"/>
                  </a:cubicBezTo>
                  <a:lnTo>
                    <a:pt x="218" y="196"/>
                  </a:lnTo>
                  <a:close/>
                  <a:moveTo>
                    <a:pt x="206" y="44"/>
                  </a:moveTo>
                  <a:cubicBezTo>
                    <a:pt x="208" y="76"/>
                    <a:pt x="209" y="117"/>
                    <a:pt x="216" y="174"/>
                  </a:cubicBezTo>
                  <a:lnTo>
                    <a:pt x="145" y="174"/>
                  </a:lnTo>
                  <a:cubicBezTo>
                    <a:pt x="140" y="174"/>
                    <a:pt x="134" y="174"/>
                    <a:pt x="126" y="179"/>
                  </a:cubicBezTo>
                  <a:cubicBezTo>
                    <a:pt x="155" y="137"/>
                    <a:pt x="180" y="94"/>
                    <a:pt x="206" y="44"/>
                  </a:cubicBezTo>
                  <a:lnTo>
                    <a:pt x="206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56">
              <a:extLst>
                <a:ext uri="{FF2B5EF4-FFF2-40B4-BE49-F238E27FC236}">
                  <a16:creationId xmlns:a16="http://schemas.microsoft.com/office/drawing/2014/main" id="{75AF3B6D-BCC0-4BDC-85E6-F9BA6DE9D3A5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5049838" y="4235451"/>
              <a:ext cx="60325" cy="28733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50 h 499"/>
                <a:gd name="T6" fmla="*/ 110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8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57">
              <a:extLst>
                <a:ext uri="{FF2B5EF4-FFF2-40B4-BE49-F238E27FC236}">
                  <a16:creationId xmlns:a16="http://schemas.microsoft.com/office/drawing/2014/main" id="{6DEACCBD-11C2-44ED-B47F-72D3B941528F}"/>
                </a:ext>
              </a:extLst>
            </p:cNvPr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5132388" y="4322763"/>
              <a:ext cx="122238" cy="190500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2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6"/>
                    <a:pt x="63" y="193"/>
                  </a:cubicBezTo>
                  <a:cubicBezTo>
                    <a:pt x="73" y="213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58">
              <a:extLst>
                <a:ext uri="{FF2B5EF4-FFF2-40B4-BE49-F238E27FC236}">
                  <a16:creationId xmlns:a16="http://schemas.microsoft.com/office/drawing/2014/main" id="{625050AD-CB5F-41B8-B657-3367929EED36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5273675" y="4235451"/>
              <a:ext cx="58738" cy="287338"/>
            </a:xfrm>
            <a:custGeom>
              <a:avLst/>
              <a:gdLst>
                <a:gd name="T0" fmla="*/ 115 w 115"/>
                <a:gd name="T1" fmla="*/ 250 h 499"/>
                <a:gd name="T2" fmla="*/ 83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7 w 115"/>
                <a:gd name="T11" fmla="*/ 250 h 499"/>
                <a:gd name="T12" fmla="*/ 6 w 115"/>
                <a:gd name="T13" fmla="*/ 486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2 h 499"/>
                <a:gd name="T20" fmla="*/ 115 w 115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50"/>
                  </a:moveTo>
                  <a:cubicBezTo>
                    <a:pt x="115" y="211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50"/>
                  </a:cubicBezTo>
                  <a:cubicBezTo>
                    <a:pt x="87" y="335"/>
                    <a:pt x="68" y="423"/>
                    <a:pt x="6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09" y="347"/>
                    <a:pt x="115" y="292"/>
                    <a:pt x="115" y="25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D5C85306-6FBD-4CBE-A530-D254F91819BB}"/>
              </a:ext>
            </a:extLst>
          </p:cNvPr>
          <p:cNvGrpSpPr>
            <a:grpSpLocks noChangeAspect="1"/>
          </p:cNvGrpSpPr>
          <p:nvPr>
            <p:custDataLst>
              <p:tags r:id="rId27"/>
            </p:custDataLst>
          </p:nvPr>
        </p:nvGrpSpPr>
        <p:grpSpPr>
          <a:xfrm>
            <a:off x="3444875" y="4937125"/>
            <a:ext cx="2397126" cy="300038"/>
            <a:chOff x="3444875" y="4937125"/>
            <a:chExt cx="2397126" cy="300038"/>
          </a:xfrm>
        </p:grpSpPr>
        <p:sp>
          <p:nvSpPr>
            <p:cNvPr id="553" name="Freeform 565">
              <a:extLst>
                <a:ext uri="{FF2B5EF4-FFF2-40B4-BE49-F238E27FC236}">
                  <a16:creationId xmlns:a16="http://schemas.microsoft.com/office/drawing/2014/main" id="{8973F018-63EC-4163-9E7E-7B4CEB5B50AF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3444875" y="4937125"/>
              <a:ext cx="58738" cy="30003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566">
              <a:extLst>
                <a:ext uri="{FF2B5EF4-FFF2-40B4-BE49-F238E27FC236}">
                  <a16:creationId xmlns:a16="http://schemas.microsoft.com/office/drawing/2014/main" id="{850FDAE1-50E0-41E9-B352-37E2187230A1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525838" y="5030788"/>
              <a:ext cx="207963" cy="1349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2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567">
              <a:extLst>
                <a:ext uri="{FF2B5EF4-FFF2-40B4-BE49-F238E27FC236}">
                  <a16:creationId xmlns:a16="http://schemas.microsoft.com/office/drawing/2014/main" id="{C5BE65D7-E023-49BE-92F9-4340DA276C1F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763963" y="5130800"/>
              <a:ext cx="30163" cy="889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568">
              <a:extLst>
                <a:ext uri="{FF2B5EF4-FFF2-40B4-BE49-F238E27FC236}">
                  <a16:creationId xmlns:a16="http://schemas.microsoft.com/office/drawing/2014/main" id="{A1D78DB2-77A7-4DF1-BC78-12382A6BB794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862388" y="5030788"/>
              <a:ext cx="103188" cy="1349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569">
              <a:extLst>
                <a:ext uri="{FF2B5EF4-FFF2-40B4-BE49-F238E27FC236}">
                  <a16:creationId xmlns:a16="http://schemas.microsoft.com/office/drawing/2014/main" id="{D8858358-B92A-46A4-A64A-41BAEEFBF4B0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984625" y="5130800"/>
              <a:ext cx="30163" cy="8890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7 w 58"/>
                <a:gd name="T11" fmla="*/ 45 h 149"/>
                <a:gd name="T12" fmla="*/ 48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570">
              <a:extLst>
                <a:ext uri="{FF2B5EF4-FFF2-40B4-BE49-F238E27FC236}">
                  <a16:creationId xmlns:a16="http://schemas.microsoft.com/office/drawing/2014/main" id="{0108B10C-9B60-4CE8-AD7D-E93655216BAE}"/>
                </a:ext>
              </a:extLst>
            </p:cNvPr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4083050" y="5030788"/>
              <a:ext cx="120650" cy="19685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3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571">
              <a:extLst>
                <a:ext uri="{FF2B5EF4-FFF2-40B4-BE49-F238E27FC236}">
                  <a16:creationId xmlns:a16="http://schemas.microsoft.com/office/drawing/2014/main" id="{0767C92E-BA08-4845-85A3-24B95B3324C3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4216400" y="4937125"/>
              <a:ext cx="44450" cy="107950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8 w 87"/>
                <a:gd name="T7" fmla="*/ 16 h 180"/>
                <a:gd name="T8" fmla="*/ 2 w 87"/>
                <a:gd name="T9" fmla="*/ 167 h 180"/>
                <a:gd name="T10" fmla="*/ 0 w 87"/>
                <a:gd name="T11" fmla="*/ 173 h 180"/>
                <a:gd name="T12" fmla="*/ 13 w 87"/>
                <a:gd name="T13" fmla="*/ 180 h 180"/>
                <a:gd name="T14" fmla="*/ 19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1" y="180"/>
                    <a:pt x="13" y="180"/>
                  </a:cubicBezTo>
                  <a:cubicBezTo>
                    <a:pt x="16" y="180"/>
                    <a:pt x="16" y="180"/>
                    <a:pt x="19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572">
              <a:extLst>
                <a:ext uri="{FF2B5EF4-FFF2-40B4-BE49-F238E27FC236}">
                  <a16:creationId xmlns:a16="http://schemas.microsoft.com/office/drawing/2014/main" id="{A1049254-E56E-4FD9-B235-7D1CC1F33FC1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4292600" y="4937125"/>
              <a:ext cx="58738" cy="30003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73">
              <a:extLst>
                <a:ext uri="{FF2B5EF4-FFF2-40B4-BE49-F238E27FC236}">
                  <a16:creationId xmlns:a16="http://schemas.microsoft.com/office/drawing/2014/main" id="{DC8F51DE-FD00-4816-BD9C-7710059847F4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4462463" y="5010150"/>
              <a:ext cx="225425" cy="155575"/>
            </a:xfrm>
            <a:custGeom>
              <a:avLst/>
              <a:gdLst>
                <a:gd name="T0" fmla="*/ 425 w 443"/>
                <a:gd name="T1" fmla="*/ 140 h 260"/>
                <a:gd name="T2" fmla="*/ 443 w 443"/>
                <a:gd name="T3" fmla="*/ 130 h 260"/>
                <a:gd name="T4" fmla="*/ 425 w 443"/>
                <a:gd name="T5" fmla="*/ 120 h 260"/>
                <a:gd name="T6" fmla="*/ 54 w 443"/>
                <a:gd name="T7" fmla="*/ 120 h 260"/>
                <a:gd name="T8" fmla="*/ 99 w 443"/>
                <a:gd name="T9" fmla="*/ 72 h 260"/>
                <a:gd name="T10" fmla="*/ 125 w 443"/>
                <a:gd name="T11" fmla="*/ 6 h 260"/>
                <a:gd name="T12" fmla="*/ 115 w 443"/>
                <a:gd name="T13" fmla="*/ 0 h 260"/>
                <a:gd name="T14" fmla="*/ 105 w 443"/>
                <a:gd name="T15" fmla="*/ 10 h 260"/>
                <a:gd name="T16" fmla="*/ 7 w 443"/>
                <a:gd name="T17" fmla="*/ 123 h 260"/>
                <a:gd name="T18" fmla="*/ 0 w 443"/>
                <a:gd name="T19" fmla="*/ 130 h 260"/>
                <a:gd name="T20" fmla="*/ 7 w 443"/>
                <a:gd name="T21" fmla="*/ 136 h 260"/>
                <a:gd name="T22" fmla="*/ 105 w 443"/>
                <a:gd name="T23" fmla="*/ 253 h 260"/>
                <a:gd name="T24" fmla="*/ 115 w 443"/>
                <a:gd name="T25" fmla="*/ 260 h 260"/>
                <a:gd name="T26" fmla="*/ 125 w 443"/>
                <a:gd name="T27" fmla="*/ 254 h 260"/>
                <a:gd name="T28" fmla="*/ 100 w 443"/>
                <a:gd name="T29" fmla="*/ 188 h 260"/>
                <a:gd name="T30" fmla="*/ 54 w 443"/>
                <a:gd name="T31" fmla="*/ 140 h 260"/>
                <a:gd name="T32" fmla="*/ 425 w 443"/>
                <a:gd name="T3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0">
                  <a:moveTo>
                    <a:pt x="425" y="140"/>
                  </a:moveTo>
                  <a:cubicBezTo>
                    <a:pt x="434" y="140"/>
                    <a:pt x="443" y="140"/>
                    <a:pt x="443" y="130"/>
                  </a:cubicBezTo>
                  <a:cubicBezTo>
                    <a:pt x="443" y="120"/>
                    <a:pt x="434" y="120"/>
                    <a:pt x="425" y="120"/>
                  </a:cubicBezTo>
                  <a:lnTo>
                    <a:pt x="54" y="120"/>
                  </a:lnTo>
                  <a:cubicBezTo>
                    <a:pt x="82" y="99"/>
                    <a:pt x="95" y="78"/>
                    <a:pt x="99" y="72"/>
                  </a:cubicBezTo>
                  <a:cubicBezTo>
                    <a:pt x="122" y="37"/>
                    <a:pt x="125" y="6"/>
                    <a:pt x="125" y="6"/>
                  </a:cubicBezTo>
                  <a:cubicBezTo>
                    <a:pt x="125" y="0"/>
                    <a:pt x="120" y="0"/>
                    <a:pt x="115" y="0"/>
                  </a:cubicBezTo>
                  <a:cubicBezTo>
                    <a:pt x="107" y="0"/>
                    <a:pt x="107" y="1"/>
                    <a:pt x="105" y="10"/>
                  </a:cubicBezTo>
                  <a:cubicBezTo>
                    <a:pt x="93" y="58"/>
                    <a:pt x="64" y="100"/>
                    <a:pt x="7" y="123"/>
                  </a:cubicBezTo>
                  <a:cubicBezTo>
                    <a:pt x="2" y="125"/>
                    <a:pt x="0" y="126"/>
                    <a:pt x="0" y="130"/>
                  </a:cubicBezTo>
                  <a:cubicBezTo>
                    <a:pt x="0" y="133"/>
                    <a:pt x="2" y="134"/>
                    <a:pt x="7" y="136"/>
                  </a:cubicBezTo>
                  <a:cubicBezTo>
                    <a:pt x="59" y="158"/>
                    <a:pt x="93" y="197"/>
                    <a:pt x="105" y="253"/>
                  </a:cubicBezTo>
                  <a:cubicBezTo>
                    <a:pt x="107" y="259"/>
                    <a:pt x="107" y="260"/>
                    <a:pt x="115" y="260"/>
                  </a:cubicBezTo>
                  <a:cubicBezTo>
                    <a:pt x="120" y="260"/>
                    <a:pt x="125" y="260"/>
                    <a:pt x="125" y="254"/>
                  </a:cubicBezTo>
                  <a:cubicBezTo>
                    <a:pt x="125" y="253"/>
                    <a:pt x="121" y="222"/>
                    <a:pt x="100" y="188"/>
                  </a:cubicBezTo>
                  <a:cubicBezTo>
                    <a:pt x="90" y="173"/>
                    <a:pt x="76" y="156"/>
                    <a:pt x="54" y="140"/>
                  </a:cubicBezTo>
                  <a:lnTo>
                    <a:pt x="425" y="14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74">
              <a:extLst>
                <a:ext uri="{FF2B5EF4-FFF2-40B4-BE49-F238E27FC236}">
                  <a16:creationId xmlns:a16="http://schemas.microsoft.com/office/drawing/2014/main" id="{746F91A1-F612-4201-AEBE-6F14F1E4C5E5}"/>
                </a:ext>
              </a:extLst>
            </p:cNvPr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4779963" y="4946650"/>
              <a:ext cx="196850" cy="231775"/>
            </a:xfrm>
            <a:custGeom>
              <a:avLst/>
              <a:gdLst>
                <a:gd name="T0" fmla="*/ 283 w 385"/>
                <a:gd name="T1" fmla="*/ 278 h 386"/>
                <a:gd name="T2" fmla="*/ 294 w 385"/>
                <a:gd name="T3" fmla="*/ 342 h 386"/>
                <a:gd name="T4" fmla="*/ 324 w 385"/>
                <a:gd name="T5" fmla="*/ 376 h 386"/>
                <a:gd name="T6" fmla="*/ 385 w 385"/>
                <a:gd name="T7" fmla="*/ 343 h 386"/>
                <a:gd name="T8" fmla="*/ 380 w 385"/>
                <a:gd name="T9" fmla="*/ 340 h 386"/>
                <a:gd name="T10" fmla="*/ 362 w 385"/>
                <a:gd name="T11" fmla="*/ 346 h 386"/>
                <a:gd name="T12" fmla="*/ 356 w 385"/>
                <a:gd name="T13" fmla="*/ 348 h 386"/>
                <a:gd name="T14" fmla="*/ 333 w 385"/>
                <a:gd name="T15" fmla="*/ 305 h 386"/>
                <a:gd name="T16" fmla="*/ 321 w 385"/>
                <a:gd name="T17" fmla="*/ 200 h 386"/>
                <a:gd name="T18" fmla="*/ 316 w 385"/>
                <a:gd name="T19" fmla="*/ 47 h 386"/>
                <a:gd name="T20" fmla="*/ 316 w 385"/>
                <a:gd name="T21" fmla="*/ 10 h 386"/>
                <a:gd name="T22" fmla="*/ 311 w 385"/>
                <a:gd name="T23" fmla="*/ 0 h 386"/>
                <a:gd name="T24" fmla="*/ 274 w 385"/>
                <a:gd name="T25" fmla="*/ 22 h 386"/>
                <a:gd name="T26" fmla="*/ 271 w 385"/>
                <a:gd name="T27" fmla="*/ 28 h 386"/>
                <a:gd name="T28" fmla="*/ 169 w 385"/>
                <a:gd name="T29" fmla="*/ 213 h 386"/>
                <a:gd name="T30" fmla="*/ 60 w 385"/>
                <a:gd name="T31" fmla="*/ 340 h 386"/>
                <a:gd name="T32" fmla="*/ 22 w 385"/>
                <a:gd name="T33" fmla="*/ 310 h 386"/>
                <a:gd name="T34" fmla="*/ 19 w 385"/>
                <a:gd name="T35" fmla="*/ 306 h 386"/>
                <a:gd name="T36" fmla="*/ 0 w 385"/>
                <a:gd name="T37" fmla="*/ 344 h 386"/>
                <a:gd name="T38" fmla="*/ 45 w 385"/>
                <a:gd name="T39" fmla="*/ 386 h 386"/>
                <a:gd name="T40" fmla="*/ 148 w 385"/>
                <a:gd name="T41" fmla="*/ 278 h 386"/>
                <a:gd name="T42" fmla="*/ 283 w 385"/>
                <a:gd name="T43" fmla="*/ 278 h 386"/>
                <a:gd name="T44" fmla="*/ 273 w 385"/>
                <a:gd name="T45" fmla="*/ 62 h 386"/>
                <a:gd name="T46" fmla="*/ 273 w 385"/>
                <a:gd name="T47" fmla="*/ 91 h 386"/>
                <a:gd name="T48" fmla="*/ 276 w 385"/>
                <a:gd name="T49" fmla="*/ 177 h 386"/>
                <a:gd name="T50" fmla="*/ 281 w 385"/>
                <a:gd name="T51" fmla="*/ 251 h 386"/>
                <a:gd name="T52" fmla="*/ 190 w 385"/>
                <a:gd name="T53" fmla="*/ 251 h 386"/>
                <a:gd name="T54" fmla="*/ 161 w 385"/>
                <a:gd name="T55" fmla="*/ 259 h 386"/>
                <a:gd name="T56" fmla="*/ 228 w 385"/>
                <a:gd name="T57" fmla="*/ 147 h 386"/>
                <a:gd name="T58" fmla="*/ 273 w 385"/>
                <a:gd name="T59" fmla="*/ 62 h 386"/>
                <a:gd name="T60" fmla="*/ 273 w 385"/>
                <a:gd name="T61" fmla="*/ 6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386">
                  <a:moveTo>
                    <a:pt x="283" y="278"/>
                  </a:moveTo>
                  <a:cubicBezTo>
                    <a:pt x="286" y="310"/>
                    <a:pt x="292" y="333"/>
                    <a:pt x="294" y="342"/>
                  </a:cubicBezTo>
                  <a:cubicBezTo>
                    <a:pt x="300" y="365"/>
                    <a:pt x="302" y="376"/>
                    <a:pt x="324" y="376"/>
                  </a:cubicBezTo>
                  <a:cubicBezTo>
                    <a:pt x="346" y="376"/>
                    <a:pt x="385" y="353"/>
                    <a:pt x="385" y="343"/>
                  </a:cubicBezTo>
                  <a:cubicBezTo>
                    <a:pt x="385" y="341"/>
                    <a:pt x="383" y="340"/>
                    <a:pt x="380" y="340"/>
                  </a:cubicBezTo>
                  <a:cubicBezTo>
                    <a:pt x="374" y="340"/>
                    <a:pt x="363" y="345"/>
                    <a:pt x="362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5"/>
                    <a:pt x="333" y="305"/>
                  </a:cubicBezTo>
                  <a:cubicBezTo>
                    <a:pt x="330" y="288"/>
                    <a:pt x="325" y="268"/>
                    <a:pt x="321" y="200"/>
                  </a:cubicBezTo>
                  <a:cubicBezTo>
                    <a:pt x="318" y="149"/>
                    <a:pt x="316" y="98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9"/>
                    <a:pt x="274" y="22"/>
                  </a:cubicBezTo>
                  <a:lnTo>
                    <a:pt x="271" y="28"/>
                  </a:lnTo>
                  <a:cubicBezTo>
                    <a:pt x="231" y="112"/>
                    <a:pt x="195" y="172"/>
                    <a:pt x="169" y="213"/>
                  </a:cubicBezTo>
                  <a:cubicBezTo>
                    <a:pt x="139" y="258"/>
                    <a:pt x="87" y="340"/>
                    <a:pt x="60" y="340"/>
                  </a:cubicBezTo>
                  <a:cubicBezTo>
                    <a:pt x="42" y="340"/>
                    <a:pt x="27" y="328"/>
                    <a:pt x="22" y="310"/>
                  </a:cubicBezTo>
                  <a:cubicBezTo>
                    <a:pt x="22" y="309"/>
                    <a:pt x="21" y="306"/>
                    <a:pt x="19" y="306"/>
                  </a:cubicBezTo>
                  <a:cubicBezTo>
                    <a:pt x="11" y="306"/>
                    <a:pt x="0" y="330"/>
                    <a:pt x="0" y="344"/>
                  </a:cubicBezTo>
                  <a:cubicBezTo>
                    <a:pt x="0" y="364"/>
                    <a:pt x="22" y="386"/>
                    <a:pt x="45" y="386"/>
                  </a:cubicBezTo>
                  <a:cubicBezTo>
                    <a:pt x="79" y="386"/>
                    <a:pt x="137" y="296"/>
                    <a:pt x="148" y="278"/>
                  </a:cubicBezTo>
                  <a:lnTo>
                    <a:pt x="283" y="278"/>
                  </a:lnTo>
                  <a:close/>
                  <a:moveTo>
                    <a:pt x="273" y="62"/>
                  </a:moveTo>
                  <a:lnTo>
                    <a:pt x="273" y="91"/>
                  </a:lnTo>
                  <a:cubicBezTo>
                    <a:pt x="273" y="120"/>
                    <a:pt x="274" y="148"/>
                    <a:pt x="276" y="177"/>
                  </a:cubicBezTo>
                  <a:cubicBezTo>
                    <a:pt x="276" y="187"/>
                    <a:pt x="278" y="225"/>
                    <a:pt x="281" y="251"/>
                  </a:cubicBezTo>
                  <a:lnTo>
                    <a:pt x="190" y="251"/>
                  </a:lnTo>
                  <a:cubicBezTo>
                    <a:pt x="182" y="251"/>
                    <a:pt x="174" y="251"/>
                    <a:pt x="161" y="259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3" y="62"/>
                  </a:cubicBezTo>
                  <a:lnTo>
                    <a:pt x="273" y="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75">
              <a:extLst>
                <a:ext uri="{FF2B5EF4-FFF2-40B4-BE49-F238E27FC236}">
                  <a16:creationId xmlns:a16="http://schemas.microsoft.com/office/drawing/2014/main" id="{86788F2F-DF78-4488-8C52-EEACF246C5C2}"/>
                </a:ext>
              </a:extLst>
            </p:cNvPr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4994275" y="5062538"/>
              <a:ext cx="107950" cy="144463"/>
            </a:xfrm>
            <a:custGeom>
              <a:avLst/>
              <a:gdLst>
                <a:gd name="T0" fmla="*/ 0 w 212"/>
                <a:gd name="T1" fmla="*/ 0 h 242"/>
                <a:gd name="T2" fmla="*/ 0 w 212"/>
                <a:gd name="T3" fmla="*/ 242 h 242"/>
                <a:gd name="T4" fmla="*/ 99 w 212"/>
                <a:gd name="T5" fmla="*/ 242 h 242"/>
                <a:gd name="T6" fmla="*/ 212 w 212"/>
                <a:gd name="T7" fmla="*/ 123 h 242"/>
                <a:gd name="T8" fmla="*/ 99 w 212"/>
                <a:gd name="T9" fmla="*/ 0 h 242"/>
                <a:gd name="T10" fmla="*/ 0 w 212"/>
                <a:gd name="T11" fmla="*/ 0 h 242"/>
                <a:gd name="T12" fmla="*/ 34 w 212"/>
                <a:gd name="T13" fmla="*/ 222 h 242"/>
                <a:gd name="T14" fmla="*/ 34 w 212"/>
                <a:gd name="T15" fmla="*/ 21 h 242"/>
                <a:gd name="T16" fmla="*/ 89 w 212"/>
                <a:gd name="T17" fmla="*/ 21 h 242"/>
                <a:gd name="T18" fmla="*/ 178 w 212"/>
                <a:gd name="T19" fmla="*/ 123 h 242"/>
                <a:gd name="T20" fmla="*/ 89 w 212"/>
                <a:gd name="T21" fmla="*/ 222 h 242"/>
                <a:gd name="T22" fmla="*/ 34 w 212"/>
                <a:gd name="T23" fmla="*/ 2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242">
                  <a:moveTo>
                    <a:pt x="0" y="0"/>
                  </a:moveTo>
                  <a:lnTo>
                    <a:pt x="0" y="242"/>
                  </a:lnTo>
                  <a:lnTo>
                    <a:pt x="99" y="242"/>
                  </a:lnTo>
                  <a:cubicBezTo>
                    <a:pt x="161" y="242"/>
                    <a:pt x="212" y="189"/>
                    <a:pt x="212" y="123"/>
                  </a:cubicBezTo>
                  <a:cubicBezTo>
                    <a:pt x="212" y="55"/>
                    <a:pt x="161" y="0"/>
                    <a:pt x="99" y="0"/>
                  </a:cubicBezTo>
                  <a:lnTo>
                    <a:pt x="0" y="0"/>
                  </a:lnTo>
                  <a:close/>
                  <a:moveTo>
                    <a:pt x="34" y="222"/>
                  </a:moveTo>
                  <a:lnTo>
                    <a:pt x="34" y="21"/>
                  </a:lnTo>
                  <a:lnTo>
                    <a:pt x="89" y="21"/>
                  </a:lnTo>
                  <a:cubicBezTo>
                    <a:pt x="137" y="21"/>
                    <a:pt x="178" y="59"/>
                    <a:pt x="178" y="123"/>
                  </a:cubicBezTo>
                  <a:cubicBezTo>
                    <a:pt x="178" y="188"/>
                    <a:pt x="135" y="222"/>
                    <a:pt x="89" y="222"/>
                  </a:cubicBezTo>
                  <a:lnTo>
                    <a:pt x="34" y="2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576">
              <a:extLst>
                <a:ext uri="{FF2B5EF4-FFF2-40B4-BE49-F238E27FC236}">
                  <a16:creationId xmlns:a16="http://schemas.microsoft.com/office/drawing/2014/main" id="{194F24D5-CD3F-4D89-9D3E-444004DC4B37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5119688" y="5111750"/>
              <a:ext cx="71438" cy="98425"/>
            </a:xfrm>
            <a:custGeom>
              <a:avLst/>
              <a:gdLst>
                <a:gd name="T0" fmla="*/ 138 w 141"/>
                <a:gd name="T1" fmla="*/ 122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5 h 164"/>
                <a:gd name="T10" fmla="*/ 76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8 w 141"/>
                <a:gd name="T19" fmla="*/ 122 h 164"/>
                <a:gd name="T20" fmla="*/ 30 w 141"/>
                <a:gd name="T21" fmla="*/ 63 h 164"/>
                <a:gd name="T22" fmla="*/ 76 w 141"/>
                <a:gd name="T23" fmla="*/ 23 h 164"/>
                <a:gd name="T24" fmla="*/ 120 w 141"/>
                <a:gd name="T25" fmla="*/ 63 h 164"/>
                <a:gd name="T26" fmla="*/ 30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8" y="122"/>
                  </a:moveTo>
                  <a:cubicBezTo>
                    <a:pt x="118" y="136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40" y="45"/>
                    <a:pt x="126" y="25"/>
                  </a:cubicBezTo>
                  <a:cubicBezTo>
                    <a:pt x="114" y="7"/>
                    <a:pt x="93" y="0"/>
                    <a:pt x="76" y="0"/>
                  </a:cubicBezTo>
                  <a:cubicBezTo>
                    <a:pt x="33" y="0"/>
                    <a:pt x="0" y="38"/>
                    <a:pt x="0" y="82"/>
                  </a:cubicBezTo>
                  <a:cubicBezTo>
                    <a:pt x="0" y="127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8" y="122"/>
                  </a:lnTo>
                  <a:close/>
                  <a:moveTo>
                    <a:pt x="30" y="63"/>
                  </a:moveTo>
                  <a:cubicBezTo>
                    <a:pt x="38" y="35"/>
                    <a:pt x="58" y="23"/>
                    <a:pt x="76" y="23"/>
                  </a:cubicBezTo>
                  <a:cubicBezTo>
                    <a:pt x="91" y="23"/>
                    <a:pt x="114" y="31"/>
                    <a:pt x="120" y="63"/>
                  </a:cubicBezTo>
                  <a:lnTo>
                    <a:pt x="30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577">
              <a:extLst>
                <a:ext uri="{FF2B5EF4-FFF2-40B4-BE49-F238E27FC236}">
                  <a16:creationId xmlns:a16="http://schemas.microsoft.com/office/drawing/2014/main" id="{F333A869-2CFF-4A69-86B7-77F7BC86EA31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5203825" y="5111750"/>
              <a:ext cx="71438" cy="98425"/>
            </a:xfrm>
            <a:custGeom>
              <a:avLst/>
              <a:gdLst>
                <a:gd name="T0" fmla="*/ 139 w 141"/>
                <a:gd name="T1" fmla="*/ 122 h 164"/>
                <a:gd name="T2" fmla="*/ 81 w 141"/>
                <a:gd name="T3" fmla="*/ 140 h 164"/>
                <a:gd name="T4" fmla="*/ 30 w 141"/>
                <a:gd name="T5" fmla="*/ 83 h 164"/>
                <a:gd name="T6" fmla="*/ 82 w 141"/>
                <a:gd name="T7" fmla="*/ 24 h 164"/>
                <a:gd name="T8" fmla="*/ 135 w 141"/>
                <a:gd name="T9" fmla="*/ 40 h 164"/>
                <a:gd name="T10" fmla="*/ 140 w 141"/>
                <a:gd name="T11" fmla="*/ 15 h 164"/>
                <a:gd name="T12" fmla="*/ 82 w 141"/>
                <a:gd name="T13" fmla="*/ 0 h 164"/>
                <a:gd name="T14" fmla="*/ 0 w 141"/>
                <a:gd name="T15" fmla="*/ 83 h 164"/>
                <a:gd name="T16" fmla="*/ 81 w 141"/>
                <a:gd name="T17" fmla="*/ 164 h 164"/>
                <a:gd name="T18" fmla="*/ 141 w 141"/>
                <a:gd name="T19" fmla="*/ 148 h 164"/>
                <a:gd name="T20" fmla="*/ 139 w 141"/>
                <a:gd name="T21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64">
                  <a:moveTo>
                    <a:pt x="139" y="122"/>
                  </a:moveTo>
                  <a:cubicBezTo>
                    <a:pt x="122" y="134"/>
                    <a:pt x="103" y="140"/>
                    <a:pt x="81" y="140"/>
                  </a:cubicBezTo>
                  <a:cubicBezTo>
                    <a:pt x="49" y="140"/>
                    <a:pt x="30" y="114"/>
                    <a:pt x="30" y="83"/>
                  </a:cubicBezTo>
                  <a:cubicBezTo>
                    <a:pt x="30" y="56"/>
                    <a:pt x="44" y="24"/>
                    <a:pt x="82" y="24"/>
                  </a:cubicBezTo>
                  <a:cubicBezTo>
                    <a:pt x="106" y="24"/>
                    <a:pt x="117" y="29"/>
                    <a:pt x="135" y="40"/>
                  </a:cubicBezTo>
                  <a:lnTo>
                    <a:pt x="140" y="15"/>
                  </a:lnTo>
                  <a:cubicBezTo>
                    <a:pt x="119" y="5"/>
                    <a:pt x="110" y="0"/>
                    <a:pt x="82" y="0"/>
                  </a:cubicBezTo>
                  <a:cubicBezTo>
                    <a:pt x="30" y="0"/>
                    <a:pt x="0" y="43"/>
                    <a:pt x="0" y="83"/>
                  </a:cubicBezTo>
                  <a:cubicBezTo>
                    <a:pt x="0" y="126"/>
                    <a:pt x="34" y="164"/>
                    <a:pt x="81" y="164"/>
                  </a:cubicBezTo>
                  <a:cubicBezTo>
                    <a:pt x="105" y="164"/>
                    <a:pt x="126" y="157"/>
                    <a:pt x="141" y="148"/>
                  </a:cubicBezTo>
                  <a:lnTo>
                    <a:pt x="13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578">
              <a:extLst>
                <a:ext uri="{FF2B5EF4-FFF2-40B4-BE49-F238E27FC236}">
                  <a16:creationId xmlns:a16="http://schemas.microsoft.com/office/drawing/2014/main" id="{09BF791E-0765-437A-97A7-2C25D532D23B}"/>
                </a:ext>
              </a:extLst>
            </p:cNvPr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5286375" y="5111750"/>
              <a:ext cx="84138" cy="98425"/>
            </a:xfrm>
            <a:custGeom>
              <a:avLst/>
              <a:gdLst>
                <a:gd name="T0" fmla="*/ 164 w 164"/>
                <a:gd name="T1" fmla="*/ 84 h 164"/>
                <a:gd name="T2" fmla="*/ 82 w 164"/>
                <a:gd name="T3" fmla="*/ 0 h 164"/>
                <a:gd name="T4" fmla="*/ 0 w 164"/>
                <a:gd name="T5" fmla="*/ 84 h 164"/>
                <a:gd name="T6" fmla="*/ 82 w 164"/>
                <a:gd name="T7" fmla="*/ 164 h 164"/>
                <a:gd name="T8" fmla="*/ 164 w 164"/>
                <a:gd name="T9" fmla="*/ 84 h 164"/>
                <a:gd name="T10" fmla="*/ 82 w 164"/>
                <a:gd name="T11" fmla="*/ 140 h 164"/>
                <a:gd name="T12" fmla="*/ 30 w 164"/>
                <a:gd name="T13" fmla="*/ 80 h 164"/>
                <a:gd name="T14" fmla="*/ 82 w 164"/>
                <a:gd name="T15" fmla="*/ 23 h 164"/>
                <a:gd name="T16" fmla="*/ 133 w 164"/>
                <a:gd name="T17" fmla="*/ 80 h 164"/>
                <a:gd name="T18" fmla="*/ 82 w 164"/>
                <a:gd name="T19" fmla="*/ 14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4">
                  <a:moveTo>
                    <a:pt x="164" y="84"/>
                  </a:moveTo>
                  <a:cubicBezTo>
                    <a:pt x="164" y="38"/>
                    <a:pt x="127" y="0"/>
                    <a:pt x="82" y="0"/>
                  </a:cubicBezTo>
                  <a:cubicBezTo>
                    <a:pt x="36" y="0"/>
                    <a:pt x="0" y="38"/>
                    <a:pt x="0" y="84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7" y="164"/>
                    <a:pt x="164" y="128"/>
                    <a:pt x="164" y="84"/>
                  </a:cubicBezTo>
                  <a:close/>
                  <a:moveTo>
                    <a:pt x="82" y="140"/>
                  </a:moveTo>
                  <a:cubicBezTo>
                    <a:pt x="54" y="140"/>
                    <a:pt x="30" y="120"/>
                    <a:pt x="30" y="80"/>
                  </a:cubicBezTo>
                  <a:cubicBezTo>
                    <a:pt x="30" y="41"/>
                    <a:pt x="56" y="23"/>
                    <a:pt x="82" y="23"/>
                  </a:cubicBezTo>
                  <a:cubicBezTo>
                    <a:pt x="108" y="23"/>
                    <a:pt x="133" y="41"/>
                    <a:pt x="133" y="80"/>
                  </a:cubicBezTo>
                  <a:cubicBezTo>
                    <a:pt x="133" y="120"/>
                    <a:pt x="108" y="140"/>
                    <a:pt x="82" y="14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579">
              <a:extLst>
                <a:ext uri="{FF2B5EF4-FFF2-40B4-BE49-F238E27FC236}">
                  <a16:creationId xmlns:a16="http://schemas.microsoft.com/office/drawing/2014/main" id="{433D813E-AE90-4ECA-8D97-64B1388001A4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5391150" y="5111750"/>
              <a:ext cx="120650" cy="95250"/>
            </a:xfrm>
            <a:custGeom>
              <a:avLst/>
              <a:gdLst>
                <a:gd name="T0" fmla="*/ 236 w 236"/>
                <a:gd name="T1" fmla="*/ 55 h 158"/>
                <a:gd name="T2" fmla="*/ 185 w 236"/>
                <a:gd name="T3" fmla="*/ 0 h 158"/>
                <a:gd name="T4" fmla="*/ 129 w 236"/>
                <a:gd name="T5" fmla="*/ 28 h 158"/>
                <a:gd name="T6" fmla="*/ 82 w 236"/>
                <a:gd name="T7" fmla="*/ 0 h 158"/>
                <a:gd name="T8" fmla="*/ 27 w 236"/>
                <a:gd name="T9" fmla="*/ 27 h 158"/>
                <a:gd name="T10" fmla="*/ 27 w 236"/>
                <a:gd name="T11" fmla="*/ 1 h 158"/>
                <a:gd name="T12" fmla="*/ 0 w 236"/>
                <a:gd name="T13" fmla="*/ 1 h 158"/>
                <a:gd name="T14" fmla="*/ 0 w 236"/>
                <a:gd name="T15" fmla="*/ 158 h 158"/>
                <a:gd name="T16" fmla="*/ 30 w 236"/>
                <a:gd name="T17" fmla="*/ 158 h 158"/>
                <a:gd name="T18" fmla="*/ 30 w 236"/>
                <a:gd name="T19" fmla="*/ 74 h 158"/>
                <a:gd name="T20" fmla="*/ 67 w 236"/>
                <a:gd name="T21" fmla="*/ 23 h 158"/>
                <a:gd name="T22" fmla="*/ 102 w 236"/>
                <a:gd name="T23" fmla="*/ 58 h 158"/>
                <a:gd name="T24" fmla="*/ 102 w 236"/>
                <a:gd name="T25" fmla="*/ 158 h 158"/>
                <a:gd name="T26" fmla="*/ 133 w 236"/>
                <a:gd name="T27" fmla="*/ 158 h 158"/>
                <a:gd name="T28" fmla="*/ 133 w 236"/>
                <a:gd name="T29" fmla="*/ 74 h 158"/>
                <a:gd name="T30" fmla="*/ 169 w 236"/>
                <a:gd name="T31" fmla="*/ 23 h 158"/>
                <a:gd name="T32" fmla="*/ 205 w 236"/>
                <a:gd name="T33" fmla="*/ 58 h 158"/>
                <a:gd name="T34" fmla="*/ 205 w 236"/>
                <a:gd name="T35" fmla="*/ 158 h 158"/>
                <a:gd name="T36" fmla="*/ 236 w 236"/>
                <a:gd name="T37" fmla="*/ 158 h 158"/>
                <a:gd name="T38" fmla="*/ 236 w 236"/>
                <a:gd name="T39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8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5" y="0"/>
                    <a:pt x="137" y="17"/>
                    <a:pt x="129" y="28"/>
                  </a:cubicBezTo>
                  <a:cubicBezTo>
                    <a:pt x="125" y="19"/>
                    <a:pt x="117" y="0"/>
                    <a:pt x="82" y="0"/>
                  </a:cubicBezTo>
                  <a:cubicBezTo>
                    <a:pt x="62" y="0"/>
                    <a:pt x="43" y="8"/>
                    <a:pt x="27" y="27"/>
                  </a:cubicBezTo>
                  <a:lnTo>
                    <a:pt x="27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0" y="158"/>
                  </a:lnTo>
                  <a:lnTo>
                    <a:pt x="30" y="74"/>
                  </a:lnTo>
                  <a:cubicBezTo>
                    <a:pt x="30" y="51"/>
                    <a:pt x="40" y="23"/>
                    <a:pt x="67" y="23"/>
                  </a:cubicBezTo>
                  <a:cubicBezTo>
                    <a:pt x="102" y="23"/>
                    <a:pt x="102" y="48"/>
                    <a:pt x="102" y="58"/>
                  </a:cubicBezTo>
                  <a:lnTo>
                    <a:pt x="102" y="158"/>
                  </a:lnTo>
                  <a:lnTo>
                    <a:pt x="133" y="158"/>
                  </a:lnTo>
                  <a:lnTo>
                    <a:pt x="133" y="74"/>
                  </a:lnTo>
                  <a:cubicBezTo>
                    <a:pt x="133" y="51"/>
                    <a:pt x="143" y="23"/>
                    <a:pt x="169" y="23"/>
                  </a:cubicBezTo>
                  <a:cubicBezTo>
                    <a:pt x="205" y="23"/>
                    <a:pt x="205" y="48"/>
                    <a:pt x="205" y="58"/>
                  </a:cubicBezTo>
                  <a:lnTo>
                    <a:pt x="205" y="158"/>
                  </a:lnTo>
                  <a:lnTo>
                    <a:pt x="236" y="158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580">
              <a:extLst>
                <a:ext uri="{FF2B5EF4-FFF2-40B4-BE49-F238E27FC236}">
                  <a16:creationId xmlns:a16="http://schemas.microsoft.com/office/drawing/2014/main" id="{E0200DDA-35B6-4A11-B46D-575F27958FCB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5564188" y="4937125"/>
              <a:ext cx="58738" cy="30003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581">
              <a:extLst>
                <a:ext uri="{FF2B5EF4-FFF2-40B4-BE49-F238E27FC236}">
                  <a16:creationId xmlns:a16="http://schemas.microsoft.com/office/drawing/2014/main" id="{0FAA0444-9928-4459-A5DA-E40987BF7CE5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5653088" y="4946650"/>
              <a:ext cx="141288" cy="3333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0" name="Freeform 582">
              <a:extLst>
                <a:ext uri="{FF2B5EF4-FFF2-40B4-BE49-F238E27FC236}">
                  <a16:creationId xmlns:a16="http://schemas.microsoft.com/office/drawing/2014/main" id="{D5B2C8B4-BA58-4B2D-A50E-158EF4A4C616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5645150" y="5030788"/>
              <a:ext cx="120650" cy="19685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3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4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3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3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3" y="78"/>
                    <a:pt x="104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2" y="215"/>
                    <a:pt x="113" y="215"/>
                  </a:cubicBezTo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583">
              <a:extLst>
                <a:ext uri="{FF2B5EF4-FFF2-40B4-BE49-F238E27FC236}">
                  <a16:creationId xmlns:a16="http://schemas.microsoft.com/office/drawing/2014/main" id="{C39CEBF9-DC2E-47CD-B9E7-19F75FD965EE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5783263" y="4937125"/>
              <a:ext cx="58738" cy="30003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34AD7561-8EEA-413D-8CE3-E7FB7EC45304}"/>
              </a:ext>
            </a:extLst>
          </p:cNvPr>
          <p:cNvGrpSpPr>
            <a:grpSpLocks noChangeAspect="1"/>
          </p:cNvGrpSpPr>
          <p:nvPr>
            <p:custDataLst>
              <p:tags r:id="rId28"/>
            </p:custDataLst>
          </p:nvPr>
        </p:nvGrpSpPr>
        <p:grpSpPr>
          <a:xfrm>
            <a:off x="5301674" y="5440216"/>
            <a:ext cx="881276" cy="249383"/>
            <a:chOff x="2540000" y="2536826"/>
            <a:chExt cx="746125" cy="211138"/>
          </a:xfrm>
          <a:solidFill>
            <a:srgbClr val="C00000"/>
          </a:solidFill>
        </p:grpSpPr>
        <p:sp>
          <p:nvSpPr>
            <p:cNvPr id="573" name="Freeform 602">
              <a:extLst>
                <a:ext uri="{FF2B5EF4-FFF2-40B4-BE49-F238E27FC236}">
                  <a16:creationId xmlns:a16="http://schemas.microsoft.com/office/drawing/2014/main" id="{8C10A662-FECC-4ADD-885C-07F33599972F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2540000" y="2565401"/>
              <a:ext cx="103188" cy="139700"/>
            </a:xfrm>
            <a:custGeom>
              <a:avLst/>
              <a:gdLst>
                <a:gd name="T0" fmla="*/ 274 w 278"/>
                <a:gd name="T1" fmla="*/ 20 h 310"/>
                <a:gd name="T2" fmla="*/ 278 w 278"/>
                <a:gd name="T3" fmla="*/ 10 h 310"/>
                <a:gd name="T4" fmla="*/ 268 w 278"/>
                <a:gd name="T5" fmla="*/ 0 h 310"/>
                <a:gd name="T6" fmla="*/ 256 w 278"/>
                <a:gd name="T7" fmla="*/ 11 h 310"/>
                <a:gd name="T8" fmla="*/ 139 w 278"/>
                <a:gd name="T9" fmla="*/ 275 h 310"/>
                <a:gd name="T10" fmla="*/ 22 w 278"/>
                <a:gd name="T11" fmla="*/ 11 h 310"/>
                <a:gd name="T12" fmla="*/ 10 w 278"/>
                <a:gd name="T13" fmla="*/ 0 h 310"/>
                <a:gd name="T14" fmla="*/ 0 w 278"/>
                <a:gd name="T15" fmla="*/ 10 h 310"/>
                <a:gd name="T16" fmla="*/ 3 w 278"/>
                <a:gd name="T17" fmla="*/ 18 h 310"/>
                <a:gd name="T18" fmla="*/ 127 w 278"/>
                <a:gd name="T19" fmla="*/ 299 h 310"/>
                <a:gd name="T20" fmla="*/ 139 w 278"/>
                <a:gd name="T21" fmla="*/ 310 h 310"/>
                <a:gd name="T22" fmla="*/ 150 w 278"/>
                <a:gd name="T23" fmla="*/ 299 h 310"/>
                <a:gd name="T24" fmla="*/ 274 w 278"/>
                <a:gd name="T25" fmla="*/ 2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10">
                  <a:moveTo>
                    <a:pt x="274" y="20"/>
                  </a:moveTo>
                  <a:cubicBezTo>
                    <a:pt x="277" y="14"/>
                    <a:pt x="278" y="13"/>
                    <a:pt x="278" y="10"/>
                  </a:cubicBezTo>
                  <a:cubicBezTo>
                    <a:pt x="278" y="5"/>
                    <a:pt x="273" y="0"/>
                    <a:pt x="268" y="0"/>
                  </a:cubicBezTo>
                  <a:cubicBezTo>
                    <a:pt x="263" y="0"/>
                    <a:pt x="260" y="4"/>
                    <a:pt x="256" y="11"/>
                  </a:cubicBezTo>
                  <a:lnTo>
                    <a:pt x="139" y="275"/>
                  </a:lnTo>
                  <a:lnTo>
                    <a:pt x="22" y="11"/>
                  </a:lnTo>
                  <a:cubicBezTo>
                    <a:pt x="18" y="1"/>
                    <a:pt x="14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1"/>
                    <a:pt x="0" y="12"/>
                    <a:pt x="3" y="18"/>
                  </a:cubicBezTo>
                  <a:lnTo>
                    <a:pt x="127" y="299"/>
                  </a:lnTo>
                  <a:cubicBezTo>
                    <a:pt x="131" y="308"/>
                    <a:pt x="134" y="310"/>
                    <a:pt x="139" y="310"/>
                  </a:cubicBezTo>
                  <a:cubicBezTo>
                    <a:pt x="145" y="310"/>
                    <a:pt x="147" y="306"/>
                    <a:pt x="150" y="299"/>
                  </a:cubicBezTo>
                  <a:lnTo>
                    <a:pt x="274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603">
              <a:extLst>
                <a:ext uri="{FF2B5EF4-FFF2-40B4-BE49-F238E27FC236}">
                  <a16:creationId xmlns:a16="http://schemas.microsoft.com/office/drawing/2014/main" id="{E8B0DB7D-BA7A-4285-896E-F9C359E4CC3C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720975" y="2600326"/>
              <a:ext cx="152400" cy="101600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5 h 226"/>
                <a:gd name="T10" fmla="*/ 79 w 409"/>
                <a:gd name="T11" fmla="*/ 130 h 226"/>
                <a:gd name="T12" fmla="*/ 87 w 409"/>
                <a:gd name="T13" fmla="*/ 97 h 226"/>
                <a:gd name="T14" fmla="*/ 94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7 h 226"/>
                <a:gd name="T22" fmla="*/ 180 w 409"/>
                <a:gd name="T23" fmla="*/ 145 h 226"/>
                <a:gd name="T24" fmla="*/ 171 w 409"/>
                <a:gd name="T25" fmla="*/ 183 h 226"/>
                <a:gd name="T26" fmla="*/ 164 w 409"/>
                <a:gd name="T27" fmla="*/ 213 h 226"/>
                <a:gd name="T28" fmla="*/ 178 w 409"/>
                <a:gd name="T29" fmla="*/ 226 h 226"/>
                <a:gd name="T30" fmla="*/ 201 w 409"/>
                <a:gd name="T31" fmla="*/ 198 h 226"/>
                <a:gd name="T32" fmla="*/ 231 w 409"/>
                <a:gd name="T33" fmla="*/ 77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3 w 409"/>
                <a:gd name="T41" fmla="*/ 185 h 226"/>
                <a:gd name="T42" fmla="*/ 344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5 w 409"/>
                <a:gd name="T51" fmla="*/ 215 h 226"/>
                <a:gd name="T52" fmla="*/ 333 w 409"/>
                <a:gd name="T53" fmla="*/ 199 h 226"/>
                <a:gd name="T54" fmla="*/ 342 w 409"/>
                <a:gd name="T55" fmla="*/ 163 h 226"/>
                <a:gd name="T56" fmla="*/ 372 w 409"/>
                <a:gd name="T57" fmla="*/ 53 h 226"/>
                <a:gd name="T58" fmla="*/ 315 w 409"/>
                <a:gd name="T59" fmla="*/ 0 h 226"/>
                <a:gd name="T60" fmla="*/ 233 w 409"/>
                <a:gd name="T61" fmla="*/ 48 h 226"/>
                <a:gd name="T62" fmla="*/ 217 w 409"/>
                <a:gd name="T63" fmla="*/ 13 h 226"/>
                <a:gd name="T64" fmla="*/ 176 w 409"/>
                <a:gd name="T65" fmla="*/ 0 h 226"/>
                <a:gd name="T66" fmla="*/ 99 w 409"/>
                <a:gd name="T67" fmla="*/ 43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0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5"/>
                  </a:cubicBezTo>
                  <a:lnTo>
                    <a:pt x="79" y="130"/>
                  </a:lnTo>
                  <a:cubicBezTo>
                    <a:pt x="82" y="119"/>
                    <a:pt x="85" y="108"/>
                    <a:pt x="87" y="97"/>
                  </a:cubicBezTo>
                  <a:cubicBezTo>
                    <a:pt x="89" y="88"/>
                    <a:pt x="93" y="74"/>
                    <a:pt x="94" y="72"/>
                  </a:cubicBezTo>
                  <a:cubicBezTo>
                    <a:pt x="101" y="56"/>
                    <a:pt x="128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1" y="183"/>
                  </a:lnTo>
                  <a:cubicBezTo>
                    <a:pt x="169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7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5" y="11"/>
                    <a:pt x="340" y="28"/>
                    <a:pt x="340" y="46"/>
                  </a:cubicBezTo>
                  <a:cubicBezTo>
                    <a:pt x="340" y="74"/>
                    <a:pt x="319" y="131"/>
                    <a:pt x="309" y="158"/>
                  </a:cubicBezTo>
                  <a:cubicBezTo>
                    <a:pt x="305" y="170"/>
                    <a:pt x="303" y="175"/>
                    <a:pt x="303" y="185"/>
                  </a:cubicBezTo>
                  <a:cubicBezTo>
                    <a:pt x="303" y="209"/>
                    <a:pt x="320" y="226"/>
                    <a:pt x="344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5" y="215"/>
                  </a:cubicBezTo>
                  <a:cubicBezTo>
                    <a:pt x="336" y="215"/>
                    <a:pt x="333" y="210"/>
                    <a:pt x="333" y="199"/>
                  </a:cubicBezTo>
                  <a:cubicBezTo>
                    <a:pt x="333" y="186"/>
                    <a:pt x="337" y="174"/>
                    <a:pt x="342" y="163"/>
                  </a:cubicBezTo>
                  <a:cubicBezTo>
                    <a:pt x="351" y="137"/>
                    <a:pt x="372" y="82"/>
                    <a:pt x="372" y="53"/>
                  </a:cubicBezTo>
                  <a:cubicBezTo>
                    <a:pt x="372" y="21"/>
                    <a:pt x="352" y="0"/>
                    <a:pt x="315" y="0"/>
                  </a:cubicBezTo>
                  <a:cubicBezTo>
                    <a:pt x="277" y="0"/>
                    <a:pt x="252" y="22"/>
                    <a:pt x="233" y="48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6" y="0"/>
                  </a:cubicBezTo>
                  <a:cubicBezTo>
                    <a:pt x="132" y="0"/>
                    <a:pt x="107" y="32"/>
                    <a:pt x="99" y="43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4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604">
              <a:extLst>
                <a:ext uri="{FF2B5EF4-FFF2-40B4-BE49-F238E27FC236}">
                  <a16:creationId xmlns:a16="http://schemas.microsoft.com/office/drawing/2014/main" id="{E47265DA-698F-4057-A612-C839A5DAC7FB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957513" y="2538414"/>
              <a:ext cx="92075" cy="209550"/>
            </a:xfrm>
            <a:custGeom>
              <a:avLst/>
              <a:gdLst>
                <a:gd name="T0" fmla="*/ 245 w 249"/>
                <a:gd name="T1" fmla="*/ 20 h 466"/>
                <a:gd name="T2" fmla="*/ 249 w 249"/>
                <a:gd name="T3" fmla="*/ 10 h 466"/>
                <a:gd name="T4" fmla="*/ 239 w 249"/>
                <a:gd name="T5" fmla="*/ 0 h 466"/>
                <a:gd name="T6" fmla="*/ 228 w 249"/>
                <a:gd name="T7" fmla="*/ 10 h 466"/>
                <a:gd name="T8" fmla="*/ 4 w 249"/>
                <a:gd name="T9" fmla="*/ 446 h 466"/>
                <a:gd name="T10" fmla="*/ 0 w 249"/>
                <a:gd name="T11" fmla="*/ 456 h 466"/>
                <a:gd name="T12" fmla="*/ 10 w 249"/>
                <a:gd name="T13" fmla="*/ 466 h 466"/>
                <a:gd name="T14" fmla="*/ 21 w 249"/>
                <a:gd name="T15" fmla="*/ 456 h 466"/>
                <a:gd name="T16" fmla="*/ 245 w 249"/>
                <a:gd name="T17" fmla="*/ 2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6">
                  <a:moveTo>
                    <a:pt x="245" y="20"/>
                  </a:moveTo>
                  <a:cubicBezTo>
                    <a:pt x="249" y="13"/>
                    <a:pt x="249" y="12"/>
                    <a:pt x="249" y="10"/>
                  </a:cubicBezTo>
                  <a:cubicBezTo>
                    <a:pt x="249" y="7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6"/>
                  </a:lnTo>
                  <a:cubicBezTo>
                    <a:pt x="0" y="453"/>
                    <a:pt x="0" y="454"/>
                    <a:pt x="0" y="456"/>
                  </a:cubicBezTo>
                  <a:cubicBezTo>
                    <a:pt x="0" y="460"/>
                    <a:pt x="4" y="466"/>
                    <a:pt x="10" y="466"/>
                  </a:cubicBezTo>
                  <a:cubicBezTo>
                    <a:pt x="16" y="466"/>
                    <a:pt x="18" y="463"/>
                    <a:pt x="21" y="456"/>
                  </a:cubicBezTo>
                  <a:lnTo>
                    <a:pt x="245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605">
              <a:extLst>
                <a:ext uri="{FF2B5EF4-FFF2-40B4-BE49-F238E27FC236}">
                  <a16:creationId xmlns:a16="http://schemas.microsoft.com/office/drawing/2014/main" id="{6FA7B57B-5D79-44DE-9662-E48B6525AA4E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2941638" y="2617789"/>
              <a:ext cx="123825" cy="52388"/>
            </a:xfrm>
            <a:custGeom>
              <a:avLst/>
              <a:gdLst>
                <a:gd name="T0" fmla="*/ 315 w 332"/>
                <a:gd name="T1" fmla="*/ 19 h 116"/>
                <a:gd name="T2" fmla="*/ 332 w 332"/>
                <a:gd name="T3" fmla="*/ 9 h 116"/>
                <a:gd name="T4" fmla="*/ 315 w 332"/>
                <a:gd name="T5" fmla="*/ 0 h 116"/>
                <a:gd name="T6" fmla="*/ 16 w 332"/>
                <a:gd name="T7" fmla="*/ 0 h 116"/>
                <a:gd name="T8" fmla="*/ 0 w 332"/>
                <a:gd name="T9" fmla="*/ 9 h 116"/>
                <a:gd name="T10" fmla="*/ 17 w 332"/>
                <a:gd name="T11" fmla="*/ 19 h 116"/>
                <a:gd name="T12" fmla="*/ 315 w 332"/>
                <a:gd name="T13" fmla="*/ 19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6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19"/>
                  </a:moveTo>
                  <a:cubicBezTo>
                    <a:pt x="322" y="19"/>
                    <a:pt x="332" y="19"/>
                    <a:pt x="332" y="9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19"/>
                    <a:pt x="9" y="19"/>
                    <a:pt x="17" y="19"/>
                  </a:cubicBezTo>
                  <a:lnTo>
                    <a:pt x="315" y="19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606">
              <a:extLst>
                <a:ext uri="{FF2B5EF4-FFF2-40B4-BE49-F238E27FC236}">
                  <a16:creationId xmlns:a16="http://schemas.microsoft.com/office/drawing/2014/main" id="{1CA30D98-4F88-4D7A-B017-837DBD8B6DAF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157538" y="2536826"/>
              <a:ext cx="103188" cy="2698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607">
              <a:extLst>
                <a:ext uri="{FF2B5EF4-FFF2-40B4-BE49-F238E27FC236}">
                  <a16:creationId xmlns:a16="http://schemas.microsoft.com/office/drawing/2014/main" id="{CB2C3F3F-407A-4437-A316-3F4F47AD1CE0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133725" y="2600326"/>
              <a:ext cx="152400" cy="101600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5 h 226"/>
                <a:gd name="T10" fmla="*/ 79 w 409"/>
                <a:gd name="T11" fmla="*/ 130 h 226"/>
                <a:gd name="T12" fmla="*/ 87 w 409"/>
                <a:gd name="T13" fmla="*/ 97 h 226"/>
                <a:gd name="T14" fmla="*/ 94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7 h 226"/>
                <a:gd name="T22" fmla="*/ 180 w 409"/>
                <a:gd name="T23" fmla="*/ 145 h 226"/>
                <a:gd name="T24" fmla="*/ 170 w 409"/>
                <a:gd name="T25" fmla="*/ 183 h 226"/>
                <a:gd name="T26" fmla="*/ 164 w 409"/>
                <a:gd name="T27" fmla="*/ 213 h 226"/>
                <a:gd name="T28" fmla="*/ 178 w 409"/>
                <a:gd name="T29" fmla="*/ 226 h 226"/>
                <a:gd name="T30" fmla="*/ 201 w 409"/>
                <a:gd name="T31" fmla="*/ 198 h 226"/>
                <a:gd name="T32" fmla="*/ 231 w 409"/>
                <a:gd name="T33" fmla="*/ 77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3 w 409"/>
                <a:gd name="T41" fmla="*/ 185 h 226"/>
                <a:gd name="T42" fmla="*/ 343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4 w 409"/>
                <a:gd name="T51" fmla="*/ 215 h 226"/>
                <a:gd name="T52" fmla="*/ 332 w 409"/>
                <a:gd name="T53" fmla="*/ 199 h 226"/>
                <a:gd name="T54" fmla="*/ 341 w 409"/>
                <a:gd name="T55" fmla="*/ 163 h 226"/>
                <a:gd name="T56" fmla="*/ 372 w 409"/>
                <a:gd name="T57" fmla="*/ 53 h 226"/>
                <a:gd name="T58" fmla="*/ 315 w 409"/>
                <a:gd name="T59" fmla="*/ 0 h 226"/>
                <a:gd name="T60" fmla="*/ 233 w 409"/>
                <a:gd name="T61" fmla="*/ 48 h 226"/>
                <a:gd name="T62" fmla="*/ 217 w 409"/>
                <a:gd name="T63" fmla="*/ 13 h 226"/>
                <a:gd name="T64" fmla="*/ 176 w 409"/>
                <a:gd name="T65" fmla="*/ 0 h 226"/>
                <a:gd name="T66" fmla="*/ 99 w 409"/>
                <a:gd name="T67" fmla="*/ 43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0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5"/>
                  </a:cubicBezTo>
                  <a:lnTo>
                    <a:pt x="79" y="130"/>
                  </a:lnTo>
                  <a:cubicBezTo>
                    <a:pt x="82" y="119"/>
                    <a:pt x="85" y="108"/>
                    <a:pt x="87" y="97"/>
                  </a:cubicBezTo>
                  <a:cubicBezTo>
                    <a:pt x="89" y="88"/>
                    <a:pt x="93" y="74"/>
                    <a:pt x="94" y="72"/>
                  </a:cubicBezTo>
                  <a:cubicBezTo>
                    <a:pt x="101" y="56"/>
                    <a:pt x="128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7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4"/>
                    <a:pt x="319" y="131"/>
                    <a:pt x="309" y="158"/>
                  </a:cubicBezTo>
                  <a:cubicBezTo>
                    <a:pt x="305" y="170"/>
                    <a:pt x="303" y="175"/>
                    <a:pt x="303" y="185"/>
                  </a:cubicBezTo>
                  <a:cubicBezTo>
                    <a:pt x="303" y="209"/>
                    <a:pt x="320" y="226"/>
                    <a:pt x="343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6"/>
                    <a:pt x="337" y="174"/>
                    <a:pt x="341" y="163"/>
                  </a:cubicBezTo>
                  <a:cubicBezTo>
                    <a:pt x="351" y="137"/>
                    <a:pt x="372" y="82"/>
                    <a:pt x="372" y="53"/>
                  </a:cubicBezTo>
                  <a:cubicBezTo>
                    <a:pt x="372" y="21"/>
                    <a:pt x="352" y="0"/>
                    <a:pt x="315" y="0"/>
                  </a:cubicBezTo>
                  <a:cubicBezTo>
                    <a:pt x="277" y="0"/>
                    <a:pt x="252" y="22"/>
                    <a:pt x="233" y="48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6" y="0"/>
                  </a:cubicBezTo>
                  <a:cubicBezTo>
                    <a:pt x="131" y="0"/>
                    <a:pt x="107" y="32"/>
                    <a:pt x="99" y="43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4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8B6324F5-3854-42E0-9FD6-36339567FADC}"/>
              </a:ext>
            </a:extLst>
          </p:cNvPr>
          <p:cNvCxnSpPr>
            <a:cxnSpLocks/>
          </p:cNvCxnSpPr>
          <p:nvPr/>
        </p:nvCxnSpPr>
        <p:spPr>
          <a:xfrm flipH="1">
            <a:off x="3024446" y="4231576"/>
            <a:ext cx="10454" cy="2186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0001258B-EB70-4A81-8889-A848FE42EACB}"/>
              </a:ext>
            </a:extLst>
          </p:cNvPr>
          <p:cNvGrpSpPr>
            <a:grpSpLocks noChangeAspect="1"/>
          </p:cNvGrpSpPr>
          <p:nvPr>
            <p:custDataLst>
              <p:tags r:id="rId29"/>
            </p:custDataLst>
          </p:nvPr>
        </p:nvGrpSpPr>
        <p:grpSpPr>
          <a:xfrm>
            <a:off x="2918691" y="3639127"/>
            <a:ext cx="4375336" cy="275792"/>
            <a:chOff x="2540000" y="2540000"/>
            <a:chExt cx="3349625" cy="211138"/>
          </a:xfrm>
        </p:grpSpPr>
        <p:sp>
          <p:nvSpPr>
            <p:cNvPr id="583" name="Freeform 649">
              <a:extLst>
                <a:ext uri="{FF2B5EF4-FFF2-40B4-BE49-F238E27FC236}">
                  <a16:creationId xmlns:a16="http://schemas.microsoft.com/office/drawing/2014/main" id="{20CFA82A-EC59-4DE6-9140-DC1C5809C9CC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540000" y="2551113"/>
              <a:ext cx="80963" cy="147638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650">
              <a:extLst>
                <a:ext uri="{FF2B5EF4-FFF2-40B4-BE49-F238E27FC236}">
                  <a16:creationId xmlns:a16="http://schemas.microsoft.com/office/drawing/2014/main" id="{8F593B29-C5DD-443D-9AA9-2BF4ACAAEA97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2700338" y="2549525"/>
              <a:ext cx="120650" cy="190500"/>
            </a:xfrm>
            <a:custGeom>
              <a:avLst/>
              <a:gdLst>
                <a:gd name="T0" fmla="*/ 132 w 334"/>
                <a:gd name="T1" fmla="*/ 344 h 448"/>
                <a:gd name="T2" fmla="*/ 49 w 334"/>
                <a:gd name="T3" fmla="*/ 183 h 448"/>
                <a:gd name="T4" fmla="*/ 165 w 334"/>
                <a:gd name="T5" fmla="*/ 13 h 448"/>
                <a:gd name="T6" fmla="*/ 281 w 334"/>
                <a:gd name="T7" fmla="*/ 183 h 448"/>
                <a:gd name="T8" fmla="*/ 222 w 334"/>
                <a:gd name="T9" fmla="*/ 331 h 448"/>
                <a:gd name="T10" fmla="*/ 166 w 334"/>
                <a:gd name="T11" fmla="*/ 278 h 448"/>
                <a:gd name="T12" fmla="*/ 125 w 334"/>
                <a:gd name="T13" fmla="*/ 320 h 448"/>
                <a:gd name="T14" fmla="*/ 132 w 334"/>
                <a:gd name="T15" fmla="*/ 344 h 448"/>
                <a:gd name="T16" fmla="*/ 210 w 334"/>
                <a:gd name="T17" fmla="*/ 339 h 448"/>
                <a:gd name="T18" fmla="*/ 166 w 334"/>
                <a:gd name="T19" fmla="*/ 350 h 448"/>
                <a:gd name="T20" fmla="*/ 136 w 334"/>
                <a:gd name="T21" fmla="*/ 320 h 448"/>
                <a:gd name="T22" fmla="*/ 166 w 334"/>
                <a:gd name="T23" fmla="*/ 289 h 448"/>
                <a:gd name="T24" fmla="*/ 210 w 334"/>
                <a:gd name="T25" fmla="*/ 339 h 448"/>
                <a:gd name="T26" fmla="*/ 230 w 334"/>
                <a:gd name="T27" fmla="*/ 348 h 448"/>
                <a:gd name="T28" fmla="*/ 331 w 334"/>
                <a:gd name="T29" fmla="*/ 183 h 448"/>
                <a:gd name="T30" fmla="*/ 165 w 334"/>
                <a:gd name="T31" fmla="*/ 0 h 448"/>
                <a:gd name="T32" fmla="*/ 0 w 334"/>
                <a:gd name="T33" fmla="*/ 183 h 448"/>
                <a:gd name="T34" fmla="*/ 166 w 334"/>
                <a:gd name="T35" fmla="*/ 363 h 448"/>
                <a:gd name="T36" fmla="*/ 213 w 334"/>
                <a:gd name="T37" fmla="*/ 355 h 448"/>
                <a:gd name="T38" fmla="*/ 274 w 334"/>
                <a:gd name="T39" fmla="*/ 448 h 448"/>
                <a:gd name="T40" fmla="*/ 334 w 334"/>
                <a:gd name="T41" fmla="*/ 357 h 448"/>
                <a:gd name="T42" fmla="*/ 329 w 334"/>
                <a:gd name="T43" fmla="*/ 346 h 448"/>
                <a:gd name="T44" fmla="*/ 323 w 334"/>
                <a:gd name="T45" fmla="*/ 355 h 448"/>
                <a:gd name="T46" fmla="*/ 278 w 334"/>
                <a:gd name="T47" fmla="*/ 397 h 448"/>
                <a:gd name="T48" fmla="*/ 230 w 334"/>
                <a:gd name="T49" fmla="*/ 3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4" h="448">
                  <a:moveTo>
                    <a:pt x="132" y="344"/>
                  </a:moveTo>
                  <a:cubicBezTo>
                    <a:pt x="105" y="334"/>
                    <a:pt x="49" y="297"/>
                    <a:pt x="49" y="183"/>
                  </a:cubicBezTo>
                  <a:cubicBezTo>
                    <a:pt x="49" y="53"/>
                    <a:pt x="119" y="13"/>
                    <a:pt x="165" y="13"/>
                  </a:cubicBezTo>
                  <a:cubicBezTo>
                    <a:pt x="213" y="13"/>
                    <a:pt x="281" y="56"/>
                    <a:pt x="281" y="183"/>
                  </a:cubicBezTo>
                  <a:cubicBezTo>
                    <a:pt x="281" y="222"/>
                    <a:pt x="275" y="292"/>
                    <a:pt x="222" y="331"/>
                  </a:cubicBezTo>
                  <a:cubicBezTo>
                    <a:pt x="212" y="303"/>
                    <a:pt x="196" y="278"/>
                    <a:pt x="166" y="278"/>
                  </a:cubicBezTo>
                  <a:cubicBezTo>
                    <a:pt x="141" y="278"/>
                    <a:pt x="125" y="299"/>
                    <a:pt x="125" y="320"/>
                  </a:cubicBezTo>
                  <a:cubicBezTo>
                    <a:pt x="125" y="333"/>
                    <a:pt x="132" y="343"/>
                    <a:pt x="132" y="344"/>
                  </a:cubicBezTo>
                  <a:close/>
                  <a:moveTo>
                    <a:pt x="210" y="339"/>
                  </a:moveTo>
                  <a:cubicBezTo>
                    <a:pt x="193" y="348"/>
                    <a:pt x="177" y="350"/>
                    <a:pt x="166" y="350"/>
                  </a:cubicBezTo>
                  <a:cubicBezTo>
                    <a:pt x="140" y="350"/>
                    <a:pt x="136" y="327"/>
                    <a:pt x="136" y="320"/>
                  </a:cubicBezTo>
                  <a:cubicBezTo>
                    <a:pt x="136" y="305"/>
                    <a:pt x="147" y="289"/>
                    <a:pt x="166" y="289"/>
                  </a:cubicBezTo>
                  <a:cubicBezTo>
                    <a:pt x="193" y="289"/>
                    <a:pt x="204" y="310"/>
                    <a:pt x="210" y="339"/>
                  </a:cubicBezTo>
                  <a:close/>
                  <a:moveTo>
                    <a:pt x="230" y="348"/>
                  </a:moveTo>
                  <a:cubicBezTo>
                    <a:pt x="289" y="322"/>
                    <a:pt x="331" y="258"/>
                    <a:pt x="331" y="183"/>
                  </a:cubicBezTo>
                  <a:cubicBezTo>
                    <a:pt x="331" y="81"/>
                    <a:pt x="256" y="0"/>
                    <a:pt x="165" y="0"/>
                  </a:cubicBezTo>
                  <a:cubicBezTo>
                    <a:pt x="76" y="0"/>
                    <a:pt x="0" y="80"/>
                    <a:pt x="0" y="183"/>
                  </a:cubicBezTo>
                  <a:cubicBezTo>
                    <a:pt x="0" y="283"/>
                    <a:pt x="75" y="363"/>
                    <a:pt x="166" y="363"/>
                  </a:cubicBezTo>
                  <a:cubicBezTo>
                    <a:pt x="181" y="363"/>
                    <a:pt x="199" y="360"/>
                    <a:pt x="213" y="355"/>
                  </a:cubicBezTo>
                  <a:cubicBezTo>
                    <a:pt x="220" y="403"/>
                    <a:pt x="227" y="448"/>
                    <a:pt x="274" y="448"/>
                  </a:cubicBezTo>
                  <a:cubicBezTo>
                    <a:pt x="325" y="448"/>
                    <a:pt x="334" y="382"/>
                    <a:pt x="334" y="357"/>
                  </a:cubicBezTo>
                  <a:cubicBezTo>
                    <a:pt x="334" y="352"/>
                    <a:pt x="334" y="346"/>
                    <a:pt x="329" y="346"/>
                  </a:cubicBezTo>
                  <a:cubicBezTo>
                    <a:pt x="324" y="346"/>
                    <a:pt x="324" y="350"/>
                    <a:pt x="323" y="355"/>
                  </a:cubicBezTo>
                  <a:cubicBezTo>
                    <a:pt x="320" y="382"/>
                    <a:pt x="299" y="397"/>
                    <a:pt x="278" y="397"/>
                  </a:cubicBezTo>
                  <a:cubicBezTo>
                    <a:pt x="254" y="397"/>
                    <a:pt x="242" y="380"/>
                    <a:pt x="230" y="3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651">
              <a:extLst>
                <a:ext uri="{FF2B5EF4-FFF2-40B4-BE49-F238E27FC236}">
                  <a16:creationId xmlns:a16="http://schemas.microsoft.com/office/drawing/2014/main" id="{4DE7F6F9-A386-43F2-A2ED-F5CF080EE3BA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2836863" y="2554288"/>
              <a:ext cx="106363" cy="144463"/>
            </a:xfrm>
            <a:custGeom>
              <a:avLst/>
              <a:gdLst>
                <a:gd name="T0" fmla="*/ 95 w 293"/>
                <a:gd name="T1" fmla="*/ 183 h 341"/>
                <a:gd name="T2" fmla="*/ 180 w 293"/>
                <a:gd name="T3" fmla="*/ 183 h 341"/>
                <a:gd name="T4" fmla="*/ 293 w 293"/>
                <a:gd name="T5" fmla="*/ 93 h 341"/>
                <a:gd name="T6" fmla="*/ 176 w 293"/>
                <a:gd name="T7" fmla="*/ 0 h 341"/>
                <a:gd name="T8" fmla="*/ 0 w 293"/>
                <a:gd name="T9" fmla="*/ 0 h 341"/>
                <a:gd name="T10" fmla="*/ 0 w 293"/>
                <a:gd name="T11" fmla="*/ 16 h 341"/>
                <a:gd name="T12" fmla="*/ 12 w 293"/>
                <a:gd name="T13" fmla="*/ 16 h 341"/>
                <a:gd name="T14" fmla="*/ 51 w 293"/>
                <a:gd name="T15" fmla="*/ 39 h 341"/>
                <a:gd name="T16" fmla="*/ 51 w 293"/>
                <a:gd name="T17" fmla="*/ 302 h 341"/>
                <a:gd name="T18" fmla="*/ 12 w 293"/>
                <a:gd name="T19" fmla="*/ 325 h 341"/>
                <a:gd name="T20" fmla="*/ 0 w 293"/>
                <a:gd name="T21" fmla="*/ 325 h 341"/>
                <a:gd name="T22" fmla="*/ 0 w 293"/>
                <a:gd name="T23" fmla="*/ 341 h 341"/>
                <a:gd name="T24" fmla="*/ 73 w 293"/>
                <a:gd name="T25" fmla="*/ 339 h 341"/>
                <a:gd name="T26" fmla="*/ 147 w 293"/>
                <a:gd name="T27" fmla="*/ 341 h 341"/>
                <a:gd name="T28" fmla="*/ 147 w 293"/>
                <a:gd name="T29" fmla="*/ 325 h 341"/>
                <a:gd name="T30" fmla="*/ 135 w 293"/>
                <a:gd name="T31" fmla="*/ 325 h 341"/>
                <a:gd name="T32" fmla="*/ 95 w 293"/>
                <a:gd name="T33" fmla="*/ 302 h 341"/>
                <a:gd name="T34" fmla="*/ 95 w 293"/>
                <a:gd name="T35" fmla="*/ 183 h 341"/>
                <a:gd name="T36" fmla="*/ 94 w 293"/>
                <a:gd name="T37" fmla="*/ 170 h 341"/>
                <a:gd name="T38" fmla="*/ 94 w 293"/>
                <a:gd name="T39" fmla="*/ 36 h 341"/>
                <a:gd name="T40" fmla="*/ 118 w 293"/>
                <a:gd name="T41" fmla="*/ 16 h 341"/>
                <a:gd name="T42" fmla="*/ 163 w 293"/>
                <a:gd name="T43" fmla="*/ 16 h 341"/>
                <a:gd name="T44" fmla="*/ 242 w 293"/>
                <a:gd name="T45" fmla="*/ 93 h 341"/>
                <a:gd name="T46" fmla="*/ 163 w 293"/>
                <a:gd name="T47" fmla="*/ 170 h 341"/>
                <a:gd name="T48" fmla="*/ 94 w 293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341">
                  <a:moveTo>
                    <a:pt x="95" y="183"/>
                  </a:moveTo>
                  <a:lnTo>
                    <a:pt x="180" y="183"/>
                  </a:lnTo>
                  <a:cubicBezTo>
                    <a:pt x="239" y="183"/>
                    <a:pt x="293" y="143"/>
                    <a:pt x="293" y="93"/>
                  </a:cubicBezTo>
                  <a:cubicBezTo>
                    <a:pt x="293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29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6" y="325"/>
                    <a:pt x="95" y="320"/>
                    <a:pt x="95" y="302"/>
                  </a:cubicBezTo>
                  <a:lnTo>
                    <a:pt x="95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8" y="16"/>
                  </a:cubicBezTo>
                  <a:lnTo>
                    <a:pt x="163" y="16"/>
                  </a:lnTo>
                  <a:cubicBezTo>
                    <a:pt x="242" y="16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652">
              <a:extLst>
                <a:ext uri="{FF2B5EF4-FFF2-40B4-BE49-F238E27FC236}">
                  <a16:creationId xmlns:a16="http://schemas.microsoft.com/office/drawing/2014/main" id="{561E2E76-D501-4972-B18B-D1B12C0ABDAA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959100" y="2554288"/>
              <a:ext cx="117475" cy="144463"/>
            </a:xfrm>
            <a:custGeom>
              <a:avLst/>
              <a:gdLst>
                <a:gd name="T0" fmla="*/ 314 w 324"/>
                <a:gd name="T1" fmla="*/ 0 h 338"/>
                <a:gd name="T2" fmla="*/ 10 w 324"/>
                <a:gd name="T3" fmla="*/ 0 h 338"/>
                <a:gd name="T4" fmla="*/ 0 w 324"/>
                <a:gd name="T5" fmla="*/ 112 h 338"/>
                <a:gd name="T6" fmla="*/ 13 w 324"/>
                <a:gd name="T7" fmla="*/ 112 h 338"/>
                <a:gd name="T8" fmla="*/ 102 w 324"/>
                <a:gd name="T9" fmla="*/ 16 h 338"/>
                <a:gd name="T10" fmla="*/ 129 w 324"/>
                <a:gd name="T11" fmla="*/ 17 h 338"/>
                <a:gd name="T12" fmla="*/ 140 w 324"/>
                <a:gd name="T13" fmla="*/ 36 h 338"/>
                <a:gd name="T14" fmla="*/ 140 w 324"/>
                <a:gd name="T15" fmla="*/ 298 h 338"/>
                <a:gd name="T16" fmla="*/ 87 w 324"/>
                <a:gd name="T17" fmla="*/ 322 h 338"/>
                <a:gd name="T18" fmla="*/ 67 w 324"/>
                <a:gd name="T19" fmla="*/ 322 h 338"/>
                <a:gd name="T20" fmla="*/ 67 w 324"/>
                <a:gd name="T21" fmla="*/ 338 h 338"/>
                <a:gd name="T22" fmla="*/ 162 w 324"/>
                <a:gd name="T23" fmla="*/ 336 h 338"/>
                <a:gd name="T24" fmla="*/ 256 w 324"/>
                <a:gd name="T25" fmla="*/ 338 h 338"/>
                <a:gd name="T26" fmla="*/ 256 w 324"/>
                <a:gd name="T27" fmla="*/ 322 h 338"/>
                <a:gd name="T28" fmla="*/ 236 w 324"/>
                <a:gd name="T29" fmla="*/ 322 h 338"/>
                <a:gd name="T30" fmla="*/ 184 w 324"/>
                <a:gd name="T31" fmla="*/ 298 h 338"/>
                <a:gd name="T32" fmla="*/ 184 w 324"/>
                <a:gd name="T33" fmla="*/ 36 h 338"/>
                <a:gd name="T34" fmla="*/ 193 w 324"/>
                <a:gd name="T35" fmla="*/ 17 h 338"/>
                <a:gd name="T36" fmla="*/ 221 w 324"/>
                <a:gd name="T37" fmla="*/ 16 h 338"/>
                <a:gd name="T38" fmla="*/ 311 w 324"/>
                <a:gd name="T39" fmla="*/ 112 h 338"/>
                <a:gd name="T40" fmla="*/ 324 w 324"/>
                <a:gd name="T41" fmla="*/ 112 h 338"/>
                <a:gd name="T42" fmla="*/ 314 w 324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4" h="338">
                  <a:moveTo>
                    <a:pt x="314" y="0"/>
                  </a:moveTo>
                  <a:lnTo>
                    <a:pt x="10" y="0"/>
                  </a:lnTo>
                  <a:lnTo>
                    <a:pt x="0" y="112"/>
                  </a:lnTo>
                  <a:lnTo>
                    <a:pt x="13" y="112"/>
                  </a:lnTo>
                  <a:cubicBezTo>
                    <a:pt x="20" y="32"/>
                    <a:pt x="27" y="16"/>
                    <a:pt x="102" y="16"/>
                  </a:cubicBezTo>
                  <a:cubicBezTo>
                    <a:pt x="111" y="16"/>
                    <a:pt x="124" y="16"/>
                    <a:pt x="129" y="17"/>
                  </a:cubicBezTo>
                  <a:cubicBezTo>
                    <a:pt x="140" y="19"/>
                    <a:pt x="140" y="24"/>
                    <a:pt x="140" y="36"/>
                  </a:cubicBezTo>
                  <a:lnTo>
                    <a:pt x="140" y="298"/>
                  </a:lnTo>
                  <a:cubicBezTo>
                    <a:pt x="140" y="315"/>
                    <a:pt x="140" y="322"/>
                    <a:pt x="87" y="322"/>
                  </a:cubicBezTo>
                  <a:lnTo>
                    <a:pt x="67" y="322"/>
                  </a:lnTo>
                  <a:lnTo>
                    <a:pt x="67" y="338"/>
                  </a:lnTo>
                  <a:cubicBezTo>
                    <a:pt x="88" y="336"/>
                    <a:pt x="139" y="336"/>
                    <a:pt x="162" y="336"/>
                  </a:cubicBezTo>
                  <a:cubicBezTo>
                    <a:pt x="185" y="336"/>
                    <a:pt x="236" y="336"/>
                    <a:pt x="256" y="338"/>
                  </a:cubicBezTo>
                  <a:lnTo>
                    <a:pt x="256" y="322"/>
                  </a:lnTo>
                  <a:lnTo>
                    <a:pt x="236" y="322"/>
                  </a:lnTo>
                  <a:cubicBezTo>
                    <a:pt x="184" y="322"/>
                    <a:pt x="184" y="315"/>
                    <a:pt x="184" y="298"/>
                  </a:cubicBezTo>
                  <a:lnTo>
                    <a:pt x="184" y="36"/>
                  </a:lnTo>
                  <a:cubicBezTo>
                    <a:pt x="184" y="26"/>
                    <a:pt x="184" y="19"/>
                    <a:pt x="193" y="17"/>
                  </a:cubicBezTo>
                  <a:cubicBezTo>
                    <a:pt x="199" y="16"/>
                    <a:pt x="212" y="16"/>
                    <a:pt x="221" y="16"/>
                  </a:cubicBezTo>
                  <a:cubicBezTo>
                    <a:pt x="297" y="16"/>
                    <a:pt x="304" y="32"/>
                    <a:pt x="311" y="112"/>
                  </a:cubicBezTo>
                  <a:lnTo>
                    <a:pt x="324" y="112"/>
                  </a:lnTo>
                  <a:lnTo>
                    <a:pt x="314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653">
              <a:extLst>
                <a:ext uri="{FF2B5EF4-FFF2-40B4-BE49-F238E27FC236}">
                  <a16:creationId xmlns:a16="http://schemas.microsoft.com/office/drawing/2014/main" id="{CFAF1571-AA5D-4EEB-815A-63D51C95E37B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146425" y="2549525"/>
              <a:ext cx="112713" cy="153988"/>
            </a:xfrm>
            <a:custGeom>
              <a:avLst/>
              <a:gdLst>
                <a:gd name="T0" fmla="*/ 48 w 311"/>
                <a:gd name="T1" fmla="*/ 243 h 363"/>
                <a:gd name="T2" fmla="*/ 72 w 311"/>
                <a:gd name="T3" fmla="*/ 222 h 363"/>
                <a:gd name="T4" fmla="*/ 66 w 311"/>
                <a:gd name="T5" fmla="*/ 219 h 363"/>
                <a:gd name="T6" fmla="*/ 0 w 311"/>
                <a:gd name="T7" fmla="*/ 290 h 363"/>
                <a:gd name="T8" fmla="*/ 101 w 311"/>
                <a:gd name="T9" fmla="*/ 363 h 363"/>
                <a:gd name="T10" fmla="*/ 277 w 311"/>
                <a:gd name="T11" fmla="*/ 239 h 363"/>
                <a:gd name="T12" fmla="*/ 186 w 311"/>
                <a:gd name="T13" fmla="*/ 150 h 363"/>
                <a:gd name="T14" fmla="*/ 129 w 311"/>
                <a:gd name="T15" fmla="*/ 85 h 363"/>
                <a:gd name="T16" fmla="*/ 148 w 311"/>
                <a:gd name="T17" fmla="*/ 42 h 363"/>
                <a:gd name="T18" fmla="*/ 198 w 311"/>
                <a:gd name="T19" fmla="*/ 28 h 363"/>
                <a:gd name="T20" fmla="*/ 246 w 311"/>
                <a:gd name="T21" fmla="*/ 38 h 363"/>
                <a:gd name="T22" fmla="*/ 269 w 311"/>
                <a:gd name="T23" fmla="*/ 70 h 363"/>
                <a:gd name="T24" fmla="*/ 267 w 311"/>
                <a:gd name="T25" fmla="*/ 84 h 363"/>
                <a:gd name="T26" fmla="*/ 266 w 311"/>
                <a:gd name="T27" fmla="*/ 89 h 363"/>
                <a:gd name="T28" fmla="*/ 271 w 311"/>
                <a:gd name="T29" fmla="*/ 93 h 363"/>
                <a:gd name="T30" fmla="*/ 299 w 311"/>
                <a:gd name="T31" fmla="*/ 79 h 363"/>
                <a:gd name="T32" fmla="*/ 311 w 311"/>
                <a:gd name="T33" fmla="*/ 49 h 363"/>
                <a:gd name="T34" fmla="*/ 285 w 311"/>
                <a:gd name="T35" fmla="*/ 11 h 363"/>
                <a:gd name="T36" fmla="*/ 231 w 311"/>
                <a:gd name="T37" fmla="*/ 0 h 363"/>
                <a:gd name="T38" fmla="*/ 86 w 311"/>
                <a:gd name="T39" fmla="*/ 107 h 363"/>
                <a:gd name="T40" fmla="*/ 153 w 311"/>
                <a:gd name="T41" fmla="*/ 179 h 363"/>
                <a:gd name="T42" fmla="*/ 234 w 311"/>
                <a:gd name="T43" fmla="*/ 260 h 363"/>
                <a:gd name="T44" fmla="*/ 134 w 311"/>
                <a:gd name="T45" fmla="*/ 335 h 363"/>
                <a:gd name="T46" fmla="*/ 42 w 311"/>
                <a:gd name="T47" fmla="*/ 268 h 363"/>
                <a:gd name="T48" fmla="*/ 48 w 311"/>
                <a:gd name="T49" fmla="*/ 2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1" h="363">
                  <a:moveTo>
                    <a:pt x="48" y="243"/>
                  </a:moveTo>
                  <a:cubicBezTo>
                    <a:pt x="54" y="240"/>
                    <a:pt x="72" y="229"/>
                    <a:pt x="72" y="222"/>
                  </a:cubicBezTo>
                  <a:cubicBezTo>
                    <a:pt x="72" y="219"/>
                    <a:pt x="69" y="219"/>
                    <a:pt x="66" y="219"/>
                  </a:cubicBezTo>
                  <a:cubicBezTo>
                    <a:pt x="49" y="219"/>
                    <a:pt x="0" y="240"/>
                    <a:pt x="0" y="290"/>
                  </a:cubicBezTo>
                  <a:cubicBezTo>
                    <a:pt x="0" y="326"/>
                    <a:pt x="40" y="363"/>
                    <a:pt x="101" y="363"/>
                  </a:cubicBezTo>
                  <a:cubicBezTo>
                    <a:pt x="182" y="363"/>
                    <a:pt x="277" y="306"/>
                    <a:pt x="277" y="239"/>
                  </a:cubicBezTo>
                  <a:cubicBezTo>
                    <a:pt x="277" y="191"/>
                    <a:pt x="227" y="168"/>
                    <a:pt x="186" y="150"/>
                  </a:cubicBezTo>
                  <a:cubicBezTo>
                    <a:pt x="151" y="134"/>
                    <a:pt x="129" y="114"/>
                    <a:pt x="129" y="85"/>
                  </a:cubicBezTo>
                  <a:cubicBezTo>
                    <a:pt x="129" y="75"/>
                    <a:pt x="133" y="56"/>
                    <a:pt x="148" y="42"/>
                  </a:cubicBezTo>
                  <a:cubicBezTo>
                    <a:pt x="163" y="29"/>
                    <a:pt x="191" y="28"/>
                    <a:pt x="198" y="28"/>
                  </a:cubicBezTo>
                  <a:cubicBezTo>
                    <a:pt x="204" y="28"/>
                    <a:pt x="225" y="28"/>
                    <a:pt x="246" y="38"/>
                  </a:cubicBezTo>
                  <a:cubicBezTo>
                    <a:pt x="256" y="42"/>
                    <a:pt x="269" y="48"/>
                    <a:pt x="269" y="70"/>
                  </a:cubicBezTo>
                  <a:cubicBezTo>
                    <a:pt x="269" y="76"/>
                    <a:pt x="268" y="79"/>
                    <a:pt x="267" y="84"/>
                  </a:cubicBezTo>
                  <a:cubicBezTo>
                    <a:pt x="266" y="86"/>
                    <a:pt x="266" y="88"/>
                    <a:pt x="266" y="89"/>
                  </a:cubicBezTo>
                  <a:cubicBezTo>
                    <a:pt x="266" y="93"/>
                    <a:pt x="269" y="93"/>
                    <a:pt x="271" y="93"/>
                  </a:cubicBezTo>
                  <a:cubicBezTo>
                    <a:pt x="277" y="93"/>
                    <a:pt x="289" y="88"/>
                    <a:pt x="299" y="79"/>
                  </a:cubicBezTo>
                  <a:cubicBezTo>
                    <a:pt x="306" y="74"/>
                    <a:pt x="311" y="68"/>
                    <a:pt x="311" y="49"/>
                  </a:cubicBezTo>
                  <a:cubicBezTo>
                    <a:pt x="311" y="24"/>
                    <a:pt x="298" y="17"/>
                    <a:pt x="285" y="11"/>
                  </a:cubicBezTo>
                  <a:cubicBezTo>
                    <a:pt x="261" y="0"/>
                    <a:pt x="238" y="0"/>
                    <a:pt x="231" y="0"/>
                  </a:cubicBezTo>
                  <a:cubicBezTo>
                    <a:pt x="166" y="0"/>
                    <a:pt x="86" y="50"/>
                    <a:pt x="86" y="107"/>
                  </a:cubicBezTo>
                  <a:cubicBezTo>
                    <a:pt x="86" y="149"/>
                    <a:pt x="130" y="169"/>
                    <a:pt x="153" y="179"/>
                  </a:cubicBezTo>
                  <a:cubicBezTo>
                    <a:pt x="189" y="195"/>
                    <a:pt x="234" y="218"/>
                    <a:pt x="234" y="260"/>
                  </a:cubicBezTo>
                  <a:cubicBezTo>
                    <a:pt x="234" y="293"/>
                    <a:pt x="210" y="335"/>
                    <a:pt x="134" y="335"/>
                  </a:cubicBezTo>
                  <a:cubicBezTo>
                    <a:pt x="83" y="335"/>
                    <a:pt x="42" y="302"/>
                    <a:pt x="42" y="268"/>
                  </a:cubicBezTo>
                  <a:cubicBezTo>
                    <a:pt x="42" y="259"/>
                    <a:pt x="45" y="250"/>
                    <a:pt x="48" y="24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654">
              <a:extLst>
                <a:ext uri="{FF2B5EF4-FFF2-40B4-BE49-F238E27FC236}">
                  <a16:creationId xmlns:a16="http://schemas.microsoft.com/office/drawing/2014/main" id="{6D2EE98C-DED8-4B75-97DA-63E2BC41ACC3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270250" y="2549525"/>
              <a:ext cx="96838" cy="153988"/>
            </a:xfrm>
            <a:custGeom>
              <a:avLst/>
              <a:gdLst>
                <a:gd name="T0" fmla="*/ 105 w 268"/>
                <a:gd name="T1" fmla="*/ 171 h 363"/>
                <a:gd name="T2" fmla="*/ 0 w 268"/>
                <a:gd name="T3" fmla="*/ 301 h 363"/>
                <a:gd name="T4" fmla="*/ 84 w 268"/>
                <a:gd name="T5" fmla="*/ 363 h 363"/>
                <a:gd name="T6" fmla="*/ 234 w 268"/>
                <a:gd name="T7" fmla="*/ 273 h 363"/>
                <a:gd name="T8" fmla="*/ 229 w 268"/>
                <a:gd name="T9" fmla="*/ 270 h 363"/>
                <a:gd name="T10" fmla="*/ 193 w 268"/>
                <a:gd name="T11" fmla="*/ 292 h 363"/>
                <a:gd name="T12" fmla="*/ 117 w 268"/>
                <a:gd name="T13" fmla="*/ 335 h 363"/>
                <a:gd name="T14" fmla="*/ 42 w 268"/>
                <a:gd name="T15" fmla="*/ 279 h 363"/>
                <a:gd name="T16" fmla="*/ 149 w 268"/>
                <a:gd name="T17" fmla="*/ 178 h 363"/>
                <a:gd name="T18" fmla="*/ 190 w 268"/>
                <a:gd name="T19" fmla="*/ 154 h 363"/>
                <a:gd name="T20" fmla="*/ 185 w 268"/>
                <a:gd name="T21" fmla="*/ 151 h 363"/>
                <a:gd name="T22" fmla="*/ 101 w 268"/>
                <a:gd name="T23" fmla="*/ 93 h 363"/>
                <a:gd name="T24" fmla="*/ 178 w 268"/>
                <a:gd name="T25" fmla="*/ 28 h 363"/>
                <a:gd name="T26" fmla="*/ 225 w 268"/>
                <a:gd name="T27" fmla="*/ 55 h 363"/>
                <a:gd name="T28" fmla="*/ 219 w 268"/>
                <a:gd name="T29" fmla="*/ 73 h 363"/>
                <a:gd name="T30" fmla="*/ 217 w 268"/>
                <a:gd name="T31" fmla="*/ 78 h 363"/>
                <a:gd name="T32" fmla="*/ 222 w 268"/>
                <a:gd name="T33" fmla="*/ 82 h 363"/>
                <a:gd name="T34" fmla="*/ 268 w 268"/>
                <a:gd name="T35" fmla="*/ 34 h 363"/>
                <a:gd name="T36" fmla="*/ 211 w 268"/>
                <a:gd name="T37" fmla="*/ 0 h 363"/>
                <a:gd name="T38" fmla="*/ 58 w 268"/>
                <a:gd name="T39" fmla="*/ 115 h 363"/>
                <a:gd name="T40" fmla="*/ 105 w 268"/>
                <a:gd name="T41" fmla="*/ 17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363">
                  <a:moveTo>
                    <a:pt x="105" y="171"/>
                  </a:moveTo>
                  <a:cubicBezTo>
                    <a:pt x="5" y="225"/>
                    <a:pt x="0" y="289"/>
                    <a:pt x="0" y="301"/>
                  </a:cubicBezTo>
                  <a:cubicBezTo>
                    <a:pt x="0" y="339"/>
                    <a:pt x="37" y="363"/>
                    <a:pt x="84" y="363"/>
                  </a:cubicBezTo>
                  <a:cubicBezTo>
                    <a:pt x="167" y="363"/>
                    <a:pt x="234" y="284"/>
                    <a:pt x="234" y="273"/>
                  </a:cubicBezTo>
                  <a:cubicBezTo>
                    <a:pt x="234" y="270"/>
                    <a:pt x="232" y="270"/>
                    <a:pt x="229" y="270"/>
                  </a:cubicBezTo>
                  <a:cubicBezTo>
                    <a:pt x="223" y="270"/>
                    <a:pt x="204" y="276"/>
                    <a:pt x="193" y="292"/>
                  </a:cubicBezTo>
                  <a:cubicBezTo>
                    <a:pt x="182" y="306"/>
                    <a:pt x="161" y="335"/>
                    <a:pt x="117" y="335"/>
                  </a:cubicBezTo>
                  <a:cubicBezTo>
                    <a:pt x="82" y="335"/>
                    <a:pt x="42" y="317"/>
                    <a:pt x="42" y="279"/>
                  </a:cubicBezTo>
                  <a:cubicBezTo>
                    <a:pt x="42" y="255"/>
                    <a:pt x="70" y="181"/>
                    <a:pt x="149" y="178"/>
                  </a:cubicBezTo>
                  <a:cubicBezTo>
                    <a:pt x="172" y="177"/>
                    <a:pt x="190" y="160"/>
                    <a:pt x="190" y="154"/>
                  </a:cubicBezTo>
                  <a:cubicBezTo>
                    <a:pt x="190" y="151"/>
                    <a:pt x="187" y="151"/>
                    <a:pt x="185" y="151"/>
                  </a:cubicBezTo>
                  <a:cubicBezTo>
                    <a:pt x="115" y="148"/>
                    <a:pt x="101" y="113"/>
                    <a:pt x="101" y="93"/>
                  </a:cubicBezTo>
                  <a:cubicBezTo>
                    <a:pt x="101" y="82"/>
                    <a:pt x="108" y="28"/>
                    <a:pt x="178" y="28"/>
                  </a:cubicBezTo>
                  <a:cubicBezTo>
                    <a:pt x="187" y="28"/>
                    <a:pt x="225" y="29"/>
                    <a:pt x="225" y="55"/>
                  </a:cubicBezTo>
                  <a:cubicBezTo>
                    <a:pt x="225" y="63"/>
                    <a:pt x="221" y="70"/>
                    <a:pt x="219" y="73"/>
                  </a:cubicBezTo>
                  <a:cubicBezTo>
                    <a:pt x="218" y="74"/>
                    <a:pt x="217" y="77"/>
                    <a:pt x="217" y="78"/>
                  </a:cubicBezTo>
                  <a:cubicBezTo>
                    <a:pt x="217" y="82"/>
                    <a:pt x="220" y="82"/>
                    <a:pt x="222" y="82"/>
                  </a:cubicBezTo>
                  <a:cubicBezTo>
                    <a:pt x="237" y="82"/>
                    <a:pt x="268" y="63"/>
                    <a:pt x="268" y="34"/>
                  </a:cubicBezTo>
                  <a:cubicBezTo>
                    <a:pt x="268" y="5"/>
                    <a:pt x="233" y="0"/>
                    <a:pt x="211" y="0"/>
                  </a:cubicBezTo>
                  <a:cubicBezTo>
                    <a:pt x="143" y="0"/>
                    <a:pt x="58" y="54"/>
                    <a:pt x="58" y="115"/>
                  </a:cubicBezTo>
                  <a:cubicBezTo>
                    <a:pt x="58" y="144"/>
                    <a:pt x="81" y="162"/>
                    <a:pt x="105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655">
              <a:extLst>
                <a:ext uri="{FF2B5EF4-FFF2-40B4-BE49-F238E27FC236}">
                  <a16:creationId xmlns:a16="http://schemas.microsoft.com/office/drawing/2014/main" id="{D331A9BC-571F-4780-B02E-AFD85FA0753B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443288" y="2603500"/>
              <a:ext cx="58738" cy="984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5" y="89"/>
                  </a:cubicBezTo>
                  <a:cubicBezTo>
                    <a:pt x="57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Oval 656">
              <a:extLst>
                <a:ext uri="{FF2B5EF4-FFF2-40B4-BE49-F238E27FC236}">
                  <a16:creationId xmlns:a16="http://schemas.microsoft.com/office/drawing/2014/main" id="{C37ACBF4-2DF3-4D37-A110-E76143E95213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522663" y="2676525"/>
              <a:ext cx="19050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657">
              <a:extLst>
                <a:ext uri="{FF2B5EF4-FFF2-40B4-BE49-F238E27FC236}">
                  <a16:creationId xmlns:a16="http://schemas.microsoft.com/office/drawing/2014/main" id="{63490865-4B96-4D41-ADBB-B463807DD051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560763" y="2568575"/>
              <a:ext cx="57150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Oval 658">
              <a:extLst>
                <a:ext uri="{FF2B5EF4-FFF2-40B4-BE49-F238E27FC236}">
                  <a16:creationId xmlns:a16="http://schemas.microsoft.com/office/drawing/2014/main" id="{FB65F505-BF63-4F65-B51F-13D208FBC809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43313" y="2676525"/>
              <a:ext cx="19050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659">
              <a:extLst>
                <a:ext uri="{FF2B5EF4-FFF2-40B4-BE49-F238E27FC236}">
                  <a16:creationId xmlns:a16="http://schemas.microsoft.com/office/drawing/2014/main" id="{B980C56A-EDDD-483F-A491-DD636D49B7CB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736975" y="2551113"/>
              <a:ext cx="101600" cy="152400"/>
            </a:xfrm>
            <a:custGeom>
              <a:avLst/>
              <a:gdLst>
                <a:gd name="T0" fmla="*/ 275 w 278"/>
                <a:gd name="T1" fmla="*/ 19 h 357"/>
                <a:gd name="T2" fmla="*/ 278 w 278"/>
                <a:gd name="T3" fmla="*/ 10 h 357"/>
                <a:gd name="T4" fmla="*/ 268 w 278"/>
                <a:gd name="T5" fmla="*/ 0 h 357"/>
                <a:gd name="T6" fmla="*/ 256 w 278"/>
                <a:gd name="T7" fmla="*/ 11 h 357"/>
                <a:gd name="T8" fmla="*/ 215 w 278"/>
                <a:gd name="T9" fmla="*/ 121 h 357"/>
                <a:gd name="T10" fmla="*/ 63 w 278"/>
                <a:gd name="T11" fmla="*/ 121 h 357"/>
                <a:gd name="T12" fmla="*/ 22 w 278"/>
                <a:gd name="T13" fmla="*/ 11 h 357"/>
                <a:gd name="T14" fmla="*/ 10 w 278"/>
                <a:gd name="T15" fmla="*/ 0 h 357"/>
                <a:gd name="T16" fmla="*/ 0 w 278"/>
                <a:gd name="T17" fmla="*/ 10 h 357"/>
                <a:gd name="T18" fmla="*/ 3 w 278"/>
                <a:gd name="T19" fmla="*/ 19 h 357"/>
                <a:gd name="T20" fmla="*/ 128 w 278"/>
                <a:gd name="T21" fmla="*/ 345 h 357"/>
                <a:gd name="T22" fmla="*/ 139 w 278"/>
                <a:gd name="T23" fmla="*/ 357 h 357"/>
                <a:gd name="T24" fmla="*/ 150 w 278"/>
                <a:gd name="T25" fmla="*/ 346 h 357"/>
                <a:gd name="T26" fmla="*/ 275 w 278"/>
                <a:gd name="T27" fmla="*/ 19 h 357"/>
                <a:gd name="T28" fmla="*/ 71 w 278"/>
                <a:gd name="T29" fmla="*/ 141 h 357"/>
                <a:gd name="T30" fmla="*/ 207 w 278"/>
                <a:gd name="T31" fmla="*/ 141 h 357"/>
                <a:gd name="T32" fmla="*/ 139 w 278"/>
                <a:gd name="T33" fmla="*/ 318 h 357"/>
                <a:gd name="T34" fmla="*/ 71 w 278"/>
                <a:gd name="T35" fmla="*/ 14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357">
                  <a:moveTo>
                    <a:pt x="275" y="19"/>
                  </a:moveTo>
                  <a:cubicBezTo>
                    <a:pt x="278" y="13"/>
                    <a:pt x="278" y="12"/>
                    <a:pt x="278" y="10"/>
                  </a:cubicBezTo>
                  <a:cubicBezTo>
                    <a:pt x="278" y="5"/>
                    <a:pt x="274" y="0"/>
                    <a:pt x="268" y="0"/>
                  </a:cubicBezTo>
                  <a:cubicBezTo>
                    <a:pt x="261" y="0"/>
                    <a:pt x="258" y="6"/>
                    <a:pt x="256" y="11"/>
                  </a:cubicBezTo>
                  <a:lnTo>
                    <a:pt x="215" y="121"/>
                  </a:lnTo>
                  <a:lnTo>
                    <a:pt x="63" y="121"/>
                  </a:lnTo>
                  <a:lnTo>
                    <a:pt x="22" y="11"/>
                  </a:lnTo>
                  <a:cubicBezTo>
                    <a:pt x="19" y="4"/>
                    <a:pt x="17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1"/>
                    <a:pt x="0" y="12"/>
                    <a:pt x="3" y="19"/>
                  </a:cubicBezTo>
                  <a:lnTo>
                    <a:pt x="128" y="345"/>
                  </a:lnTo>
                  <a:cubicBezTo>
                    <a:pt x="130" y="352"/>
                    <a:pt x="133" y="357"/>
                    <a:pt x="139" y="357"/>
                  </a:cubicBezTo>
                  <a:cubicBezTo>
                    <a:pt x="146" y="357"/>
                    <a:pt x="148" y="351"/>
                    <a:pt x="150" y="346"/>
                  </a:cubicBezTo>
                  <a:lnTo>
                    <a:pt x="275" y="19"/>
                  </a:lnTo>
                  <a:close/>
                  <a:moveTo>
                    <a:pt x="71" y="141"/>
                  </a:moveTo>
                  <a:lnTo>
                    <a:pt x="207" y="141"/>
                  </a:lnTo>
                  <a:lnTo>
                    <a:pt x="139" y="318"/>
                  </a:lnTo>
                  <a:lnTo>
                    <a:pt x="71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660">
              <a:extLst>
                <a:ext uri="{FF2B5EF4-FFF2-40B4-BE49-F238E27FC236}">
                  <a16:creationId xmlns:a16="http://schemas.microsoft.com/office/drawing/2014/main" id="{4FB90E53-1DF7-41C3-8F30-66CE4020851F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908425" y="2549525"/>
              <a:ext cx="120650" cy="190500"/>
            </a:xfrm>
            <a:custGeom>
              <a:avLst/>
              <a:gdLst>
                <a:gd name="T0" fmla="*/ 133 w 335"/>
                <a:gd name="T1" fmla="*/ 344 h 448"/>
                <a:gd name="T2" fmla="*/ 50 w 335"/>
                <a:gd name="T3" fmla="*/ 183 h 448"/>
                <a:gd name="T4" fmla="*/ 166 w 335"/>
                <a:gd name="T5" fmla="*/ 13 h 448"/>
                <a:gd name="T6" fmla="*/ 282 w 335"/>
                <a:gd name="T7" fmla="*/ 183 h 448"/>
                <a:gd name="T8" fmla="*/ 223 w 335"/>
                <a:gd name="T9" fmla="*/ 331 h 448"/>
                <a:gd name="T10" fmla="*/ 167 w 335"/>
                <a:gd name="T11" fmla="*/ 278 h 448"/>
                <a:gd name="T12" fmla="*/ 126 w 335"/>
                <a:gd name="T13" fmla="*/ 320 h 448"/>
                <a:gd name="T14" fmla="*/ 133 w 335"/>
                <a:gd name="T15" fmla="*/ 344 h 448"/>
                <a:gd name="T16" fmla="*/ 210 w 335"/>
                <a:gd name="T17" fmla="*/ 339 h 448"/>
                <a:gd name="T18" fmla="*/ 166 w 335"/>
                <a:gd name="T19" fmla="*/ 350 h 448"/>
                <a:gd name="T20" fmla="*/ 137 w 335"/>
                <a:gd name="T21" fmla="*/ 320 h 448"/>
                <a:gd name="T22" fmla="*/ 167 w 335"/>
                <a:gd name="T23" fmla="*/ 289 h 448"/>
                <a:gd name="T24" fmla="*/ 210 w 335"/>
                <a:gd name="T25" fmla="*/ 339 h 448"/>
                <a:gd name="T26" fmla="*/ 231 w 335"/>
                <a:gd name="T27" fmla="*/ 348 h 448"/>
                <a:gd name="T28" fmla="*/ 332 w 335"/>
                <a:gd name="T29" fmla="*/ 183 h 448"/>
                <a:gd name="T30" fmla="*/ 166 w 335"/>
                <a:gd name="T31" fmla="*/ 0 h 448"/>
                <a:gd name="T32" fmla="*/ 0 w 335"/>
                <a:gd name="T33" fmla="*/ 183 h 448"/>
                <a:gd name="T34" fmla="*/ 166 w 335"/>
                <a:gd name="T35" fmla="*/ 363 h 448"/>
                <a:gd name="T36" fmla="*/ 214 w 335"/>
                <a:gd name="T37" fmla="*/ 355 h 448"/>
                <a:gd name="T38" fmla="*/ 274 w 335"/>
                <a:gd name="T39" fmla="*/ 448 h 448"/>
                <a:gd name="T40" fmla="*/ 335 w 335"/>
                <a:gd name="T41" fmla="*/ 357 h 448"/>
                <a:gd name="T42" fmla="*/ 329 w 335"/>
                <a:gd name="T43" fmla="*/ 346 h 448"/>
                <a:gd name="T44" fmla="*/ 324 w 335"/>
                <a:gd name="T45" fmla="*/ 355 h 448"/>
                <a:gd name="T46" fmla="*/ 278 w 335"/>
                <a:gd name="T47" fmla="*/ 397 h 448"/>
                <a:gd name="T48" fmla="*/ 231 w 335"/>
                <a:gd name="T49" fmla="*/ 3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5" h="448">
                  <a:moveTo>
                    <a:pt x="133" y="344"/>
                  </a:moveTo>
                  <a:cubicBezTo>
                    <a:pt x="106" y="334"/>
                    <a:pt x="50" y="297"/>
                    <a:pt x="50" y="183"/>
                  </a:cubicBezTo>
                  <a:cubicBezTo>
                    <a:pt x="50" y="53"/>
                    <a:pt x="120" y="13"/>
                    <a:pt x="166" y="13"/>
                  </a:cubicBezTo>
                  <a:cubicBezTo>
                    <a:pt x="214" y="13"/>
                    <a:pt x="282" y="56"/>
                    <a:pt x="282" y="183"/>
                  </a:cubicBezTo>
                  <a:cubicBezTo>
                    <a:pt x="282" y="222"/>
                    <a:pt x="276" y="292"/>
                    <a:pt x="223" y="331"/>
                  </a:cubicBezTo>
                  <a:cubicBezTo>
                    <a:pt x="212" y="303"/>
                    <a:pt x="196" y="278"/>
                    <a:pt x="167" y="278"/>
                  </a:cubicBezTo>
                  <a:cubicBezTo>
                    <a:pt x="141" y="278"/>
                    <a:pt x="126" y="299"/>
                    <a:pt x="126" y="320"/>
                  </a:cubicBezTo>
                  <a:cubicBezTo>
                    <a:pt x="126" y="333"/>
                    <a:pt x="132" y="343"/>
                    <a:pt x="133" y="344"/>
                  </a:cubicBezTo>
                  <a:close/>
                  <a:moveTo>
                    <a:pt x="210" y="339"/>
                  </a:moveTo>
                  <a:cubicBezTo>
                    <a:pt x="193" y="348"/>
                    <a:pt x="177" y="350"/>
                    <a:pt x="166" y="350"/>
                  </a:cubicBezTo>
                  <a:cubicBezTo>
                    <a:pt x="141" y="350"/>
                    <a:pt x="137" y="327"/>
                    <a:pt x="137" y="320"/>
                  </a:cubicBezTo>
                  <a:cubicBezTo>
                    <a:pt x="137" y="305"/>
                    <a:pt x="147" y="289"/>
                    <a:pt x="167" y="289"/>
                  </a:cubicBezTo>
                  <a:cubicBezTo>
                    <a:pt x="194" y="289"/>
                    <a:pt x="205" y="310"/>
                    <a:pt x="210" y="339"/>
                  </a:cubicBezTo>
                  <a:close/>
                  <a:moveTo>
                    <a:pt x="231" y="348"/>
                  </a:moveTo>
                  <a:cubicBezTo>
                    <a:pt x="289" y="322"/>
                    <a:pt x="332" y="258"/>
                    <a:pt x="332" y="183"/>
                  </a:cubicBezTo>
                  <a:cubicBezTo>
                    <a:pt x="332" y="81"/>
                    <a:pt x="257" y="0"/>
                    <a:pt x="166" y="0"/>
                  </a:cubicBezTo>
                  <a:cubicBezTo>
                    <a:pt x="77" y="0"/>
                    <a:pt x="0" y="80"/>
                    <a:pt x="0" y="183"/>
                  </a:cubicBezTo>
                  <a:cubicBezTo>
                    <a:pt x="0" y="283"/>
                    <a:pt x="76" y="363"/>
                    <a:pt x="166" y="363"/>
                  </a:cubicBezTo>
                  <a:cubicBezTo>
                    <a:pt x="182" y="363"/>
                    <a:pt x="199" y="360"/>
                    <a:pt x="214" y="355"/>
                  </a:cubicBezTo>
                  <a:cubicBezTo>
                    <a:pt x="221" y="403"/>
                    <a:pt x="228" y="448"/>
                    <a:pt x="274" y="448"/>
                  </a:cubicBezTo>
                  <a:cubicBezTo>
                    <a:pt x="325" y="448"/>
                    <a:pt x="335" y="382"/>
                    <a:pt x="335" y="357"/>
                  </a:cubicBezTo>
                  <a:cubicBezTo>
                    <a:pt x="335" y="352"/>
                    <a:pt x="335" y="346"/>
                    <a:pt x="329" y="346"/>
                  </a:cubicBezTo>
                  <a:cubicBezTo>
                    <a:pt x="325" y="346"/>
                    <a:pt x="324" y="350"/>
                    <a:pt x="324" y="355"/>
                  </a:cubicBezTo>
                  <a:cubicBezTo>
                    <a:pt x="321" y="382"/>
                    <a:pt x="300" y="397"/>
                    <a:pt x="278" y="397"/>
                  </a:cubicBezTo>
                  <a:cubicBezTo>
                    <a:pt x="255" y="397"/>
                    <a:pt x="243" y="380"/>
                    <a:pt x="231" y="3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661">
              <a:extLst>
                <a:ext uri="{FF2B5EF4-FFF2-40B4-BE49-F238E27FC236}">
                  <a16:creationId xmlns:a16="http://schemas.microsoft.com/office/drawing/2014/main" id="{FCDE116F-CFD2-496B-AF8F-BB02571A295B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4044950" y="2554288"/>
              <a:ext cx="104775" cy="144463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2 w 294"/>
                <a:gd name="T15" fmla="*/ 39 h 341"/>
                <a:gd name="T16" fmla="*/ 52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3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5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3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5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1" y="16"/>
                    <a:pt x="52" y="21"/>
                    <a:pt x="52" y="39"/>
                  </a:cubicBezTo>
                  <a:lnTo>
                    <a:pt x="52" y="302"/>
                  </a:lnTo>
                  <a:cubicBezTo>
                    <a:pt x="52" y="320"/>
                    <a:pt x="51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8" y="339"/>
                    <a:pt x="55" y="339"/>
                    <a:pt x="73" y="339"/>
                  </a:cubicBezTo>
                  <a:cubicBezTo>
                    <a:pt x="92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3" y="16"/>
                    <a:pt x="243" y="68"/>
                    <a:pt x="243" y="93"/>
                  </a:cubicBezTo>
                  <a:cubicBezTo>
                    <a:pt x="243" y="116"/>
                    <a:pt x="243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662">
              <a:extLst>
                <a:ext uri="{FF2B5EF4-FFF2-40B4-BE49-F238E27FC236}">
                  <a16:creationId xmlns:a16="http://schemas.microsoft.com/office/drawing/2014/main" id="{0E82FEB8-191A-49E2-B211-0C9412D4BF55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167188" y="2554288"/>
              <a:ext cx="117475" cy="144463"/>
            </a:xfrm>
            <a:custGeom>
              <a:avLst/>
              <a:gdLst>
                <a:gd name="T0" fmla="*/ 314 w 323"/>
                <a:gd name="T1" fmla="*/ 0 h 338"/>
                <a:gd name="T2" fmla="*/ 9 w 323"/>
                <a:gd name="T3" fmla="*/ 0 h 338"/>
                <a:gd name="T4" fmla="*/ 0 w 323"/>
                <a:gd name="T5" fmla="*/ 112 h 338"/>
                <a:gd name="T6" fmla="*/ 12 w 323"/>
                <a:gd name="T7" fmla="*/ 112 h 338"/>
                <a:gd name="T8" fmla="*/ 102 w 323"/>
                <a:gd name="T9" fmla="*/ 16 h 338"/>
                <a:gd name="T10" fmla="*/ 129 w 323"/>
                <a:gd name="T11" fmla="*/ 17 h 338"/>
                <a:gd name="T12" fmla="*/ 139 w 323"/>
                <a:gd name="T13" fmla="*/ 36 h 338"/>
                <a:gd name="T14" fmla="*/ 139 w 323"/>
                <a:gd name="T15" fmla="*/ 298 h 338"/>
                <a:gd name="T16" fmla="*/ 87 w 323"/>
                <a:gd name="T17" fmla="*/ 322 h 338"/>
                <a:gd name="T18" fmla="*/ 67 w 323"/>
                <a:gd name="T19" fmla="*/ 322 h 338"/>
                <a:gd name="T20" fmla="*/ 67 w 323"/>
                <a:gd name="T21" fmla="*/ 338 h 338"/>
                <a:gd name="T22" fmla="*/ 161 w 323"/>
                <a:gd name="T23" fmla="*/ 336 h 338"/>
                <a:gd name="T24" fmla="*/ 256 w 323"/>
                <a:gd name="T25" fmla="*/ 338 h 338"/>
                <a:gd name="T26" fmla="*/ 256 w 323"/>
                <a:gd name="T27" fmla="*/ 322 h 338"/>
                <a:gd name="T28" fmla="*/ 236 w 323"/>
                <a:gd name="T29" fmla="*/ 322 h 338"/>
                <a:gd name="T30" fmla="*/ 184 w 323"/>
                <a:gd name="T31" fmla="*/ 298 h 338"/>
                <a:gd name="T32" fmla="*/ 184 w 323"/>
                <a:gd name="T33" fmla="*/ 36 h 338"/>
                <a:gd name="T34" fmla="*/ 193 w 323"/>
                <a:gd name="T35" fmla="*/ 17 h 338"/>
                <a:gd name="T36" fmla="*/ 221 w 323"/>
                <a:gd name="T37" fmla="*/ 16 h 338"/>
                <a:gd name="T38" fmla="*/ 311 w 323"/>
                <a:gd name="T39" fmla="*/ 112 h 338"/>
                <a:gd name="T40" fmla="*/ 323 w 323"/>
                <a:gd name="T41" fmla="*/ 112 h 338"/>
                <a:gd name="T42" fmla="*/ 314 w 323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" h="338">
                  <a:moveTo>
                    <a:pt x="314" y="0"/>
                  </a:moveTo>
                  <a:lnTo>
                    <a:pt x="9" y="0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9" y="32"/>
                    <a:pt x="27" y="16"/>
                    <a:pt x="102" y="16"/>
                  </a:cubicBezTo>
                  <a:cubicBezTo>
                    <a:pt x="111" y="16"/>
                    <a:pt x="124" y="16"/>
                    <a:pt x="129" y="17"/>
                  </a:cubicBezTo>
                  <a:cubicBezTo>
                    <a:pt x="139" y="19"/>
                    <a:pt x="139" y="24"/>
                    <a:pt x="139" y="36"/>
                  </a:cubicBezTo>
                  <a:lnTo>
                    <a:pt x="139" y="298"/>
                  </a:lnTo>
                  <a:cubicBezTo>
                    <a:pt x="139" y="315"/>
                    <a:pt x="139" y="322"/>
                    <a:pt x="87" y="322"/>
                  </a:cubicBezTo>
                  <a:lnTo>
                    <a:pt x="67" y="322"/>
                  </a:lnTo>
                  <a:lnTo>
                    <a:pt x="67" y="338"/>
                  </a:lnTo>
                  <a:cubicBezTo>
                    <a:pt x="88" y="336"/>
                    <a:pt x="138" y="336"/>
                    <a:pt x="161" y="336"/>
                  </a:cubicBezTo>
                  <a:cubicBezTo>
                    <a:pt x="184" y="336"/>
                    <a:pt x="236" y="336"/>
                    <a:pt x="256" y="338"/>
                  </a:cubicBezTo>
                  <a:lnTo>
                    <a:pt x="256" y="322"/>
                  </a:lnTo>
                  <a:lnTo>
                    <a:pt x="236" y="322"/>
                  </a:lnTo>
                  <a:cubicBezTo>
                    <a:pt x="184" y="322"/>
                    <a:pt x="184" y="315"/>
                    <a:pt x="184" y="298"/>
                  </a:cubicBezTo>
                  <a:lnTo>
                    <a:pt x="184" y="36"/>
                  </a:lnTo>
                  <a:cubicBezTo>
                    <a:pt x="184" y="26"/>
                    <a:pt x="184" y="19"/>
                    <a:pt x="193" y="17"/>
                  </a:cubicBezTo>
                  <a:cubicBezTo>
                    <a:pt x="198" y="16"/>
                    <a:pt x="212" y="16"/>
                    <a:pt x="221" y="16"/>
                  </a:cubicBezTo>
                  <a:cubicBezTo>
                    <a:pt x="296" y="16"/>
                    <a:pt x="304" y="32"/>
                    <a:pt x="311" y="112"/>
                  </a:cubicBezTo>
                  <a:lnTo>
                    <a:pt x="323" y="112"/>
                  </a:lnTo>
                  <a:lnTo>
                    <a:pt x="314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663">
              <a:extLst>
                <a:ext uri="{FF2B5EF4-FFF2-40B4-BE49-F238E27FC236}">
                  <a16:creationId xmlns:a16="http://schemas.microsoft.com/office/drawing/2014/main" id="{DDAB9C91-16AD-4A89-B697-559597448575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4356100" y="2546350"/>
              <a:ext cx="138113" cy="163513"/>
            </a:xfrm>
            <a:custGeom>
              <a:avLst/>
              <a:gdLst>
                <a:gd name="T0" fmla="*/ 283 w 385"/>
                <a:gd name="T1" fmla="*/ 277 h 385"/>
                <a:gd name="T2" fmla="*/ 294 w 385"/>
                <a:gd name="T3" fmla="*/ 341 h 385"/>
                <a:gd name="T4" fmla="*/ 324 w 385"/>
                <a:gd name="T5" fmla="*/ 375 h 385"/>
                <a:gd name="T6" fmla="*/ 385 w 385"/>
                <a:gd name="T7" fmla="*/ 342 h 385"/>
                <a:gd name="T8" fmla="*/ 380 w 385"/>
                <a:gd name="T9" fmla="*/ 339 h 385"/>
                <a:gd name="T10" fmla="*/ 362 w 385"/>
                <a:gd name="T11" fmla="*/ 345 h 385"/>
                <a:gd name="T12" fmla="*/ 356 w 385"/>
                <a:gd name="T13" fmla="*/ 347 h 385"/>
                <a:gd name="T14" fmla="*/ 333 w 385"/>
                <a:gd name="T15" fmla="*/ 304 h 385"/>
                <a:gd name="T16" fmla="*/ 321 w 385"/>
                <a:gd name="T17" fmla="*/ 199 h 385"/>
                <a:gd name="T18" fmla="*/ 316 w 385"/>
                <a:gd name="T19" fmla="*/ 47 h 385"/>
                <a:gd name="T20" fmla="*/ 316 w 385"/>
                <a:gd name="T21" fmla="*/ 10 h 385"/>
                <a:gd name="T22" fmla="*/ 311 w 385"/>
                <a:gd name="T23" fmla="*/ 0 h 385"/>
                <a:gd name="T24" fmla="*/ 274 w 385"/>
                <a:gd name="T25" fmla="*/ 22 h 385"/>
                <a:gd name="T26" fmla="*/ 271 w 385"/>
                <a:gd name="T27" fmla="*/ 27 h 385"/>
                <a:gd name="T28" fmla="*/ 169 w 385"/>
                <a:gd name="T29" fmla="*/ 212 h 385"/>
                <a:gd name="T30" fmla="*/ 61 w 385"/>
                <a:gd name="T31" fmla="*/ 339 h 385"/>
                <a:gd name="T32" fmla="*/ 22 w 385"/>
                <a:gd name="T33" fmla="*/ 309 h 385"/>
                <a:gd name="T34" fmla="*/ 19 w 385"/>
                <a:gd name="T35" fmla="*/ 305 h 385"/>
                <a:gd name="T36" fmla="*/ 0 w 385"/>
                <a:gd name="T37" fmla="*/ 343 h 385"/>
                <a:gd name="T38" fmla="*/ 45 w 385"/>
                <a:gd name="T39" fmla="*/ 385 h 385"/>
                <a:gd name="T40" fmla="*/ 148 w 385"/>
                <a:gd name="T41" fmla="*/ 277 h 385"/>
                <a:gd name="T42" fmla="*/ 283 w 385"/>
                <a:gd name="T43" fmla="*/ 277 h 385"/>
                <a:gd name="T44" fmla="*/ 273 w 385"/>
                <a:gd name="T45" fmla="*/ 61 h 385"/>
                <a:gd name="T46" fmla="*/ 273 w 385"/>
                <a:gd name="T47" fmla="*/ 90 h 385"/>
                <a:gd name="T48" fmla="*/ 276 w 385"/>
                <a:gd name="T49" fmla="*/ 177 h 385"/>
                <a:gd name="T50" fmla="*/ 281 w 385"/>
                <a:gd name="T51" fmla="*/ 250 h 385"/>
                <a:gd name="T52" fmla="*/ 190 w 385"/>
                <a:gd name="T53" fmla="*/ 250 h 385"/>
                <a:gd name="T54" fmla="*/ 161 w 385"/>
                <a:gd name="T55" fmla="*/ 258 h 385"/>
                <a:gd name="T56" fmla="*/ 228 w 385"/>
                <a:gd name="T57" fmla="*/ 147 h 385"/>
                <a:gd name="T58" fmla="*/ 273 w 385"/>
                <a:gd name="T59" fmla="*/ 61 h 385"/>
                <a:gd name="T60" fmla="*/ 273 w 385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385">
                  <a:moveTo>
                    <a:pt x="283" y="277"/>
                  </a:moveTo>
                  <a:cubicBezTo>
                    <a:pt x="286" y="309"/>
                    <a:pt x="292" y="332"/>
                    <a:pt x="294" y="341"/>
                  </a:cubicBezTo>
                  <a:cubicBezTo>
                    <a:pt x="300" y="364"/>
                    <a:pt x="302" y="375"/>
                    <a:pt x="324" y="375"/>
                  </a:cubicBezTo>
                  <a:cubicBezTo>
                    <a:pt x="346" y="375"/>
                    <a:pt x="385" y="352"/>
                    <a:pt x="385" y="342"/>
                  </a:cubicBezTo>
                  <a:cubicBezTo>
                    <a:pt x="385" y="340"/>
                    <a:pt x="383" y="339"/>
                    <a:pt x="380" y="339"/>
                  </a:cubicBezTo>
                  <a:cubicBezTo>
                    <a:pt x="374" y="339"/>
                    <a:pt x="363" y="344"/>
                    <a:pt x="362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30" y="287"/>
                    <a:pt x="325" y="267"/>
                    <a:pt x="321" y="199"/>
                  </a:cubicBezTo>
                  <a:cubicBezTo>
                    <a:pt x="318" y="148"/>
                    <a:pt x="316" y="97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8"/>
                    <a:pt x="274" y="22"/>
                  </a:cubicBezTo>
                  <a:lnTo>
                    <a:pt x="271" y="27"/>
                  </a:lnTo>
                  <a:cubicBezTo>
                    <a:pt x="232" y="111"/>
                    <a:pt x="195" y="172"/>
                    <a:pt x="169" y="212"/>
                  </a:cubicBezTo>
                  <a:cubicBezTo>
                    <a:pt x="139" y="257"/>
                    <a:pt x="87" y="339"/>
                    <a:pt x="61" y="339"/>
                  </a:cubicBezTo>
                  <a:cubicBezTo>
                    <a:pt x="42" y="339"/>
                    <a:pt x="27" y="327"/>
                    <a:pt x="22" y="309"/>
                  </a:cubicBezTo>
                  <a:cubicBezTo>
                    <a:pt x="22" y="308"/>
                    <a:pt x="21" y="305"/>
                    <a:pt x="19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2" y="385"/>
                    <a:pt x="45" y="385"/>
                  </a:cubicBezTo>
                  <a:cubicBezTo>
                    <a:pt x="79" y="385"/>
                    <a:pt x="137" y="295"/>
                    <a:pt x="148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4"/>
                    <a:pt x="281" y="250"/>
                  </a:cubicBezTo>
                  <a:lnTo>
                    <a:pt x="190" y="250"/>
                  </a:lnTo>
                  <a:cubicBezTo>
                    <a:pt x="182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664">
              <a:extLst>
                <a:ext uri="{FF2B5EF4-FFF2-40B4-BE49-F238E27FC236}">
                  <a16:creationId xmlns:a16="http://schemas.microsoft.com/office/drawing/2014/main" id="{B19FE8E3-E3AB-4871-9ACE-15CBA0B3C787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4554538" y="2620963"/>
              <a:ext cx="119063" cy="49213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4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4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665">
              <a:extLst>
                <a:ext uri="{FF2B5EF4-FFF2-40B4-BE49-F238E27FC236}">
                  <a16:creationId xmlns:a16="http://schemas.microsoft.com/office/drawing/2014/main" id="{0B74BF2B-C7AC-498A-A09E-E975020615B3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752975" y="2540000"/>
              <a:ext cx="41275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666">
              <a:extLst>
                <a:ext uri="{FF2B5EF4-FFF2-40B4-BE49-F238E27FC236}">
                  <a16:creationId xmlns:a16="http://schemas.microsoft.com/office/drawing/2014/main" id="{68F6F12D-FF52-4B59-8774-1AD3FB74FDB7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4810125" y="2546350"/>
              <a:ext cx="138113" cy="163513"/>
            </a:xfrm>
            <a:custGeom>
              <a:avLst/>
              <a:gdLst>
                <a:gd name="T0" fmla="*/ 283 w 384"/>
                <a:gd name="T1" fmla="*/ 277 h 385"/>
                <a:gd name="T2" fmla="*/ 294 w 384"/>
                <a:gd name="T3" fmla="*/ 341 h 385"/>
                <a:gd name="T4" fmla="*/ 323 w 384"/>
                <a:gd name="T5" fmla="*/ 375 h 385"/>
                <a:gd name="T6" fmla="*/ 384 w 384"/>
                <a:gd name="T7" fmla="*/ 342 h 385"/>
                <a:gd name="T8" fmla="*/ 380 w 384"/>
                <a:gd name="T9" fmla="*/ 339 h 385"/>
                <a:gd name="T10" fmla="*/ 361 w 384"/>
                <a:gd name="T11" fmla="*/ 345 h 385"/>
                <a:gd name="T12" fmla="*/ 356 w 384"/>
                <a:gd name="T13" fmla="*/ 347 h 385"/>
                <a:gd name="T14" fmla="*/ 333 w 384"/>
                <a:gd name="T15" fmla="*/ 304 h 385"/>
                <a:gd name="T16" fmla="*/ 321 w 384"/>
                <a:gd name="T17" fmla="*/ 199 h 385"/>
                <a:gd name="T18" fmla="*/ 315 w 384"/>
                <a:gd name="T19" fmla="*/ 47 h 385"/>
                <a:gd name="T20" fmla="*/ 316 w 384"/>
                <a:gd name="T21" fmla="*/ 10 h 385"/>
                <a:gd name="T22" fmla="*/ 311 w 384"/>
                <a:gd name="T23" fmla="*/ 0 h 385"/>
                <a:gd name="T24" fmla="*/ 274 w 384"/>
                <a:gd name="T25" fmla="*/ 22 h 385"/>
                <a:gd name="T26" fmla="*/ 271 w 384"/>
                <a:gd name="T27" fmla="*/ 27 h 385"/>
                <a:gd name="T28" fmla="*/ 168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7 w 384"/>
                <a:gd name="T41" fmla="*/ 277 h 385"/>
                <a:gd name="T42" fmla="*/ 283 w 384"/>
                <a:gd name="T43" fmla="*/ 277 h 385"/>
                <a:gd name="T44" fmla="*/ 273 w 384"/>
                <a:gd name="T45" fmla="*/ 61 h 385"/>
                <a:gd name="T46" fmla="*/ 273 w 384"/>
                <a:gd name="T47" fmla="*/ 90 h 385"/>
                <a:gd name="T48" fmla="*/ 276 w 384"/>
                <a:gd name="T49" fmla="*/ 177 h 385"/>
                <a:gd name="T50" fmla="*/ 281 w 384"/>
                <a:gd name="T51" fmla="*/ 250 h 385"/>
                <a:gd name="T52" fmla="*/ 189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3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7"/>
                  </a:moveTo>
                  <a:cubicBezTo>
                    <a:pt x="286" y="309"/>
                    <a:pt x="292" y="332"/>
                    <a:pt x="294" y="341"/>
                  </a:cubicBezTo>
                  <a:cubicBezTo>
                    <a:pt x="300" y="364"/>
                    <a:pt x="302" y="375"/>
                    <a:pt x="323" y="375"/>
                  </a:cubicBezTo>
                  <a:cubicBezTo>
                    <a:pt x="346" y="375"/>
                    <a:pt x="384" y="352"/>
                    <a:pt x="384" y="342"/>
                  </a:cubicBezTo>
                  <a:cubicBezTo>
                    <a:pt x="384" y="340"/>
                    <a:pt x="382" y="339"/>
                    <a:pt x="380" y="339"/>
                  </a:cubicBezTo>
                  <a:cubicBezTo>
                    <a:pt x="373" y="339"/>
                    <a:pt x="363" y="344"/>
                    <a:pt x="361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29" y="287"/>
                    <a:pt x="325" y="267"/>
                    <a:pt x="321" y="199"/>
                  </a:cubicBezTo>
                  <a:cubicBezTo>
                    <a:pt x="317" y="148"/>
                    <a:pt x="315" y="97"/>
                    <a:pt x="315" y="47"/>
                  </a:cubicBezTo>
                  <a:cubicBezTo>
                    <a:pt x="315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8"/>
                    <a:pt x="274" y="22"/>
                  </a:cubicBezTo>
                  <a:lnTo>
                    <a:pt x="271" y="27"/>
                  </a:lnTo>
                  <a:cubicBezTo>
                    <a:pt x="231" y="111"/>
                    <a:pt x="194" y="172"/>
                    <a:pt x="168" y="212"/>
                  </a:cubicBezTo>
                  <a:cubicBezTo>
                    <a:pt x="139" y="257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5"/>
                    <a:pt x="147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4"/>
                    <a:pt x="281" y="250"/>
                  </a:cubicBezTo>
                  <a:lnTo>
                    <a:pt x="189" y="250"/>
                  </a:lnTo>
                  <a:cubicBezTo>
                    <a:pt x="181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667">
              <a:extLst>
                <a:ext uri="{FF2B5EF4-FFF2-40B4-BE49-F238E27FC236}">
                  <a16:creationId xmlns:a16="http://schemas.microsoft.com/office/drawing/2014/main" id="{B74B35D8-3008-4C77-8B94-DBAEC0C3941B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956175" y="2625725"/>
              <a:ext cx="71438" cy="106363"/>
            </a:xfrm>
            <a:custGeom>
              <a:avLst/>
              <a:gdLst>
                <a:gd name="T0" fmla="*/ 192 w 194"/>
                <a:gd name="T1" fmla="*/ 203 h 249"/>
                <a:gd name="T2" fmla="*/ 121 w 194"/>
                <a:gd name="T3" fmla="*/ 225 h 249"/>
                <a:gd name="T4" fmla="*/ 35 w 194"/>
                <a:gd name="T5" fmla="*/ 124 h 249"/>
                <a:gd name="T6" fmla="*/ 121 w 194"/>
                <a:gd name="T7" fmla="*/ 24 h 249"/>
                <a:gd name="T8" fmla="*/ 184 w 194"/>
                <a:gd name="T9" fmla="*/ 43 h 249"/>
                <a:gd name="T10" fmla="*/ 190 w 194"/>
                <a:gd name="T11" fmla="*/ 12 h 249"/>
                <a:gd name="T12" fmla="*/ 120 w 194"/>
                <a:gd name="T13" fmla="*/ 0 h 249"/>
                <a:gd name="T14" fmla="*/ 0 w 194"/>
                <a:gd name="T15" fmla="*/ 124 h 249"/>
                <a:gd name="T16" fmla="*/ 122 w 194"/>
                <a:gd name="T17" fmla="*/ 249 h 249"/>
                <a:gd name="T18" fmla="*/ 194 w 194"/>
                <a:gd name="T19" fmla="*/ 229 h 249"/>
                <a:gd name="T20" fmla="*/ 192 w 194"/>
                <a:gd name="T21" fmla="*/ 20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49">
                  <a:moveTo>
                    <a:pt x="192" y="203"/>
                  </a:moveTo>
                  <a:cubicBezTo>
                    <a:pt x="167" y="218"/>
                    <a:pt x="156" y="225"/>
                    <a:pt x="121" y="225"/>
                  </a:cubicBezTo>
                  <a:cubicBezTo>
                    <a:pt x="67" y="225"/>
                    <a:pt x="35" y="174"/>
                    <a:pt x="35" y="124"/>
                  </a:cubicBezTo>
                  <a:cubicBezTo>
                    <a:pt x="35" y="72"/>
                    <a:pt x="71" y="24"/>
                    <a:pt x="121" y="24"/>
                  </a:cubicBezTo>
                  <a:cubicBezTo>
                    <a:pt x="144" y="24"/>
                    <a:pt x="168" y="31"/>
                    <a:pt x="184" y="43"/>
                  </a:cubicBezTo>
                  <a:lnTo>
                    <a:pt x="190" y="12"/>
                  </a:lnTo>
                  <a:cubicBezTo>
                    <a:pt x="165" y="3"/>
                    <a:pt x="146" y="0"/>
                    <a:pt x="120" y="0"/>
                  </a:cubicBezTo>
                  <a:cubicBezTo>
                    <a:pt x="51" y="0"/>
                    <a:pt x="0" y="57"/>
                    <a:pt x="0" y="124"/>
                  </a:cubicBezTo>
                  <a:cubicBezTo>
                    <a:pt x="0" y="196"/>
                    <a:pt x="54" y="249"/>
                    <a:pt x="122" y="249"/>
                  </a:cubicBezTo>
                  <a:cubicBezTo>
                    <a:pt x="157" y="249"/>
                    <a:pt x="171" y="242"/>
                    <a:pt x="194" y="229"/>
                  </a:cubicBezTo>
                  <a:lnTo>
                    <a:pt x="192" y="2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668">
              <a:extLst>
                <a:ext uri="{FF2B5EF4-FFF2-40B4-BE49-F238E27FC236}">
                  <a16:creationId xmlns:a16="http://schemas.microsoft.com/office/drawing/2014/main" id="{88BD29FF-D362-4FF7-81F1-9564897AA4E6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5037138" y="2662238"/>
              <a:ext cx="60325" cy="69850"/>
            </a:xfrm>
            <a:custGeom>
              <a:avLst/>
              <a:gdLst>
                <a:gd name="T0" fmla="*/ 164 w 164"/>
                <a:gd name="T1" fmla="*/ 83 h 163"/>
                <a:gd name="T2" fmla="*/ 82 w 164"/>
                <a:gd name="T3" fmla="*/ 0 h 163"/>
                <a:gd name="T4" fmla="*/ 0 w 164"/>
                <a:gd name="T5" fmla="*/ 83 h 163"/>
                <a:gd name="T6" fmla="*/ 82 w 164"/>
                <a:gd name="T7" fmla="*/ 163 h 163"/>
                <a:gd name="T8" fmla="*/ 164 w 164"/>
                <a:gd name="T9" fmla="*/ 83 h 163"/>
                <a:gd name="T10" fmla="*/ 82 w 164"/>
                <a:gd name="T11" fmla="*/ 139 h 163"/>
                <a:gd name="T12" fmla="*/ 31 w 164"/>
                <a:gd name="T13" fmla="*/ 79 h 163"/>
                <a:gd name="T14" fmla="*/ 82 w 164"/>
                <a:gd name="T15" fmla="*/ 23 h 163"/>
                <a:gd name="T16" fmla="*/ 134 w 164"/>
                <a:gd name="T17" fmla="*/ 79 h 163"/>
                <a:gd name="T18" fmla="*/ 82 w 164"/>
                <a:gd name="T19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164" y="83"/>
                  </a:move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8"/>
                    <a:pt x="0" y="83"/>
                  </a:cubicBezTo>
                  <a:cubicBezTo>
                    <a:pt x="0" y="127"/>
                    <a:pt x="37" y="163"/>
                    <a:pt x="82" y="163"/>
                  </a:cubicBezTo>
                  <a:cubicBezTo>
                    <a:pt x="127" y="163"/>
                    <a:pt x="164" y="127"/>
                    <a:pt x="164" y="83"/>
                  </a:cubicBezTo>
                  <a:close/>
                  <a:moveTo>
                    <a:pt x="82" y="139"/>
                  </a:moveTo>
                  <a:cubicBezTo>
                    <a:pt x="55" y="139"/>
                    <a:pt x="31" y="119"/>
                    <a:pt x="31" y="79"/>
                  </a:cubicBezTo>
                  <a:cubicBezTo>
                    <a:pt x="31" y="40"/>
                    <a:pt x="56" y="23"/>
                    <a:pt x="82" y="23"/>
                  </a:cubicBezTo>
                  <a:cubicBezTo>
                    <a:pt x="108" y="23"/>
                    <a:pt x="134" y="41"/>
                    <a:pt x="134" y="79"/>
                  </a:cubicBezTo>
                  <a:cubicBezTo>
                    <a:pt x="134" y="119"/>
                    <a:pt x="109" y="139"/>
                    <a:pt x="82" y="13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669">
              <a:extLst>
                <a:ext uri="{FF2B5EF4-FFF2-40B4-BE49-F238E27FC236}">
                  <a16:creationId xmlns:a16="http://schemas.microsoft.com/office/drawing/2014/main" id="{2DF5EA0E-A80E-4A7A-8FC8-75466EFE7147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5111750" y="2663825"/>
              <a:ext cx="84138" cy="66675"/>
            </a:xfrm>
            <a:custGeom>
              <a:avLst/>
              <a:gdLst>
                <a:gd name="T0" fmla="*/ 236 w 236"/>
                <a:gd name="T1" fmla="*/ 55 h 159"/>
                <a:gd name="T2" fmla="*/ 185 w 236"/>
                <a:gd name="T3" fmla="*/ 0 h 159"/>
                <a:gd name="T4" fmla="*/ 129 w 236"/>
                <a:gd name="T5" fmla="*/ 29 h 159"/>
                <a:gd name="T6" fmla="*/ 82 w 236"/>
                <a:gd name="T7" fmla="*/ 0 h 159"/>
                <a:gd name="T8" fmla="*/ 28 w 236"/>
                <a:gd name="T9" fmla="*/ 27 h 159"/>
                <a:gd name="T10" fmla="*/ 28 w 236"/>
                <a:gd name="T11" fmla="*/ 1 h 159"/>
                <a:gd name="T12" fmla="*/ 0 w 236"/>
                <a:gd name="T13" fmla="*/ 1 h 159"/>
                <a:gd name="T14" fmla="*/ 0 w 236"/>
                <a:gd name="T15" fmla="*/ 159 h 159"/>
                <a:gd name="T16" fmla="*/ 30 w 236"/>
                <a:gd name="T17" fmla="*/ 159 h 159"/>
                <a:gd name="T18" fmla="*/ 30 w 236"/>
                <a:gd name="T19" fmla="*/ 74 h 159"/>
                <a:gd name="T20" fmla="*/ 67 w 236"/>
                <a:gd name="T21" fmla="*/ 23 h 159"/>
                <a:gd name="T22" fmla="*/ 103 w 236"/>
                <a:gd name="T23" fmla="*/ 58 h 159"/>
                <a:gd name="T24" fmla="*/ 103 w 236"/>
                <a:gd name="T25" fmla="*/ 159 h 159"/>
                <a:gd name="T26" fmla="*/ 133 w 236"/>
                <a:gd name="T27" fmla="*/ 159 h 159"/>
                <a:gd name="T28" fmla="*/ 133 w 236"/>
                <a:gd name="T29" fmla="*/ 74 h 159"/>
                <a:gd name="T30" fmla="*/ 170 w 236"/>
                <a:gd name="T31" fmla="*/ 23 h 159"/>
                <a:gd name="T32" fmla="*/ 206 w 236"/>
                <a:gd name="T33" fmla="*/ 58 h 159"/>
                <a:gd name="T34" fmla="*/ 206 w 236"/>
                <a:gd name="T35" fmla="*/ 159 h 159"/>
                <a:gd name="T36" fmla="*/ 236 w 236"/>
                <a:gd name="T37" fmla="*/ 159 h 159"/>
                <a:gd name="T38" fmla="*/ 236 w 236"/>
                <a:gd name="T39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9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29" y="29"/>
                  </a:cubicBezTo>
                  <a:cubicBezTo>
                    <a:pt x="126" y="19"/>
                    <a:pt x="117" y="0"/>
                    <a:pt x="82" y="0"/>
                  </a:cubicBezTo>
                  <a:cubicBezTo>
                    <a:pt x="62" y="0"/>
                    <a:pt x="43" y="8"/>
                    <a:pt x="28" y="27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74"/>
                  </a:lnTo>
                  <a:cubicBezTo>
                    <a:pt x="30" y="51"/>
                    <a:pt x="40" y="23"/>
                    <a:pt x="67" y="23"/>
                  </a:cubicBezTo>
                  <a:cubicBezTo>
                    <a:pt x="103" y="23"/>
                    <a:pt x="103" y="48"/>
                    <a:pt x="103" y="58"/>
                  </a:cubicBezTo>
                  <a:lnTo>
                    <a:pt x="103" y="159"/>
                  </a:lnTo>
                  <a:lnTo>
                    <a:pt x="133" y="159"/>
                  </a:lnTo>
                  <a:lnTo>
                    <a:pt x="133" y="74"/>
                  </a:lnTo>
                  <a:cubicBezTo>
                    <a:pt x="133" y="51"/>
                    <a:pt x="143" y="23"/>
                    <a:pt x="170" y="23"/>
                  </a:cubicBezTo>
                  <a:cubicBezTo>
                    <a:pt x="206" y="23"/>
                    <a:pt x="206" y="48"/>
                    <a:pt x="206" y="58"/>
                  </a:cubicBezTo>
                  <a:lnTo>
                    <a:pt x="206" y="159"/>
                  </a:lnTo>
                  <a:lnTo>
                    <a:pt x="236" y="159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670">
              <a:extLst>
                <a:ext uri="{FF2B5EF4-FFF2-40B4-BE49-F238E27FC236}">
                  <a16:creationId xmlns:a16="http://schemas.microsoft.com/office/drawing/2014/main" id="{E1F440B6-A6B5-435F-AD48-F4BBA258D55E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5232400" y="2676525"/>
              <a:ext cx="20638" cy="6350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671">
              <a:extLst>
                <a:ext uri="{FF2B5EF4-FFF2-40B4-BE49-F238E27FC236}">
                  <a16:creationId xmlns:a16="http://schemas.microsoft.com/office/drawing/2014/main" id="{90FDB918-D634-497A-B162-922C496345F5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5300663" y="2546350"/>
              <a:ext cx="139700" cy="163513"/>
            </a:xfrm>
            <a:custGeom>
              <a:avLst/>
              <a:gdLst>
                <a:gd name="T0" fmla="*/ 283 w 385"/>
                <a:gd name="T1" fmla="*/ 277 h 385"/>
                <a:gd name="T2" fmla="*/ 294 w 385"/>
                <a:gd name="T3" fmla="*/ 341 h 385"/>
                <a:gd name="T4" fmla="*/ 324 w 385"/>
                <a:gd name="T5" fmla="*/ 375 h 385"/>
                <a:gd name="T6" fmla="*/ 385 w 385"/>
                <a:gd name="T7" fmla="*/ 342 h 385"/>
                <a:gd name="T8" fmla="*/ 380 w 385"/>
                <a:gd name="T9" fmla="*/ 339 h 385"/>
                <a:gd name="T10" fmla="*/ 362 w 385"/>
                <a:gd name="T11" fmla="*/ 345 h 385"/>
                <a:gd name="T12" fmla="*/ 356 w 385"/>
                <a:gd name="T13" fmla="*/ 347 h 385"/>
                <a:gd name="T14" fmla="*/ 333 w 385"/>
                <a:gd name="T15" fmla="*/ 304 h 385"/>
                <a:gd name="T16" fmla="*/ 321 w 385"/>
                <a:gd name="T17" fmla="*/ 199 h 385"/>
                <a:gd name="T18" fmla="*/ 316 w 385"/>
                <a:gd name="T19" fmla="*/ 47 h 385"/>
                <a:gd name="T20" fmla="*/ 316 w 385"/>
                <a:gd name="T21" fmla="*/ 10 h 385"/>
                <a:gd name="T22" fmla="*/ 311 w 385"/>
                <a:gd name="T23" fmla="*/ 0 h 385"/>
                <a:gd name="T24" fmla="*/ 274 w 385"/>
                <a:gd name="T25" fmla="*/ 22 h 385"/>
                <a:gd name="T26" fmla="*/ 271 w 385"/>
                <a:gd name="T27" fmla="*/ 27 h 385"/>
                <a:gd name="T28" fmla="*/ 169 w 385"/>
                <a:gd name="T29" fmla="*/ 212 h 385"/>
                <a:gd name="T30" fmla="*/ 60 w 385"/>
                <a:gd name="T31" fmla="*/ 339 h 385"/>
                <a:gd name="T32" fmla="*/ 22 w 385"/>
                <a:gd name="T33" fmla="*/ 309 h 385"/>
                <a:gd name="T34" fmla="*/ 19 w 385"/>
                <a:gd name="T35" fmla="*/ 305 h 385"/>
                <a:gd name="T36" fmla="*/ 0 w 385"/>
                <a:gd name="T37" fmla="*/ 343 h 385"/>
                <a:gd name="T38" fmla="*/ 45 w 385"/>
                <a:gd name="T39" fmla="*/ 385 h 385"/>
                <a:gd name="T40" fmla="*/ 148 w 385"/>
                <a:gd name="T41" fmla="*/ 277 h 385"/>
                <a:gd name="T42" fmla="*/ 283 w 385"/>
                <a:gd name="T43" fmla="*/ 277 h 385"/>
                <a:gd name="T44" fmla="*/ 273 w 385"/>
                <a:gd name="T45" fmla="*/ 61 h 385"/>
                <a:gd name="T46" fmla="*/ 273 w 385"/>
                <a:gd name="T47" fmla="*/ 90 h 385"/>
                <a:gd name="T48" fmla="*/ 276 w 385"/>
                <a:gd name="T49" fmla="*/ 177 h 385"/>
                <a:gd name="T50" fmla="*/ 281 w 385"/>
                <a:gd name="T51" fmla="*/ 250 h 385"/>
                <a:gd name="T52" fmla="*/ 190 w 385"/>
                <a:gd name="T53" fmla="*/ 250 h 385"/>
                <a:gd name="T54" fmla="*/ 161 w 385"/>
                <a:gd name="T55" fmla="*/ 258 h 385"/>
                <a:gd name="T56" fmla="*/ 228 w 385"/>
                <a:gd name="T57" fmla="*/ 147 h 385"/>
                <a:gd name="T58" fmla="*/ 273 w 385"/>
                <a:gd name="T59" fmla="*/ 61 h 385"/>
                <a:gd name="T60" fmla="*/ 273 w 385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385">
                  <a:moveTo>
                    <a:pt x="283" y="277"/>
                  </a:moveTo>
                  <a:cubicBezTo>
                    <a:pt x="286" y="309"/>
                    <a:pt x="292" y="332"/>
                    <a:pt x="294" y="341"/>
                  </a:cubicBezTo>
                  <a:cubicBezTo>
                    <a:pt x="300" y="364"/>
                    <a:pt x="302" y="375"/>
                    <a:pt x="324" y="375"/>
                  </a:cubicBezTo>
                  <a:cubicBezTo>
                    <a:pt x="346" y="375"/>
                    <a:pt x="385" y="352"/>
                    <a:pt x="385" y="342"/>
                  </a:cubicBezTo>
                  <a:cubicBezTo>
                    <a:pt x="385" y="340"/>
                    <a:pt x="383" y="339"/>
                    <a:pt x="380" y="339"/>
                  </a:cubicBezTo>
                  <a:cubicBezTo>
                    <a:pt x="374" y="339"/>
                    <a:pt x="363" y="344"/>
                    <a:pt x="362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30" y="287"/>
                    <a:pt x="325" y="267"/>
                    <a:pt x="321" y="199"/>
                  </a:cubicBezTo>
                  <a:cubicBezTo>
                    <a:pt x="318" y="148"/>
                    <a:pt x="316" y="97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8"/>
                    <a:pt x="274" y="22"/>
                  </a:cubicBezTo>
                  <a:lnTo>
                    <a:pt x="271" y="27"/>
                  </a:lnTo>
                  <a:cubicBezTo>
                    <a:pt x="232" y="111"/>
                    <a:pt x="195" y="172"/>
                    <a:pt x="169" y="212"/>
                  </a:cubicBezTo>
                  <a:cubicBezTo>
                    <a:pt x="139" y="257"/>
                    <a:pt x="87" y="339"/>
                    <a:pt x="60" y="339"/>
                  </a:cubicBezTo>
                  <a:cubicBezTo>
                    <a:pt x="42" y="339"/>
                    <a:pt x="27" y="327"/>
                    <a:pt x="22" y="309"/>
                  </a:cubicBezTo>
                  <a:cubicBezTo>
                    <a:pt x="22" y="308"/>
                    <a:pt x="21" y="305"/>
                    <a:pt x="19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2" y="385"/>
                    <a:pt x="45" y="385"/>
                  </a:cubicBezTo>
                  <a:cubicBezTo>
                    <a:pt x="79" y="385"/>
                    <a:pt x="137" y="295"/>
                    <a:pt x="148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4"/>
                    <a:pt x="281" y="250"/>
                  </a:cubicBezTo>
                  <a:lnTo>
                    <a:pt x="190" y="250"/>
                  </a:lnTo>
                  <a:cubicBezTo>
                    <a:pt x="182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672">
              <a:extLst>
                <a:ext uri="{FF2B5EF4-FFF2-40B4-BE49-F238E27FC236}">
                  <a16:creationId xmlns:a16="http://schemas.microsoft.com/office/drawing/2014/main" id="{28253780-E422-4619-ADAA-83864FFCFF03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5453063" y="2627313"/>
              <a:ext cx="76200" cy="103188"/>
            </a:xfrm>
            <a:custGeom>
              <a:avLst/>
              <a:gdLst>
                <a:gd name="T0" fmla="*/ 0 w 212"/>
                <a:gd name="T1" fmla="*/ 0 h 242"/>
                <a:gd name="T2" fmla="*/ 0 w 212"/>
                <a:gd name="T3" fmla="*/ 242 h 242"/>
                <a:gd name="T4" fmla="*/ 99 w 212"/>
                <a:gd name="T5" fmla="*/ 242 h 242"/>
                <a:gd name="T6" fmla="*/ 212 w 212"/>
                <a:gd name="T7" fmla="*/ 123 h 242"/>
                <a:gd name="T8" fmla="*/ 99 w 212"/>
                <a:gd name="T9" fmla="*/ 0 h 242"/>
                <a:gd name="T10" fmla="*/ 0 w 212"/>
                <a:gd name="T11" fmla="*/ 0 h 242"/>
                <a:gd name="T12" fmla="*/ 34 w 212"/>
                <a:gd name="T13" fmla="*/ 221 h 242"/>
                <a:gd name="T14" fmla="*/ 34 w 212"/>
                <a:gd name="T15" fmla="*/ 20 h 242"/>
                <a:gd name="T16" fmla="*/ 89 w 212"/>
                <a:gd name="T17" fmla="*/ 20 h 242"/>
                <a:gd name="T18" fmla="*/ 178 w 212"/>
                <a:gd name="T19" fmla="*/ 122 h 242"/>
                <a:gd name="T20" fmla="*/ 89 w 212"/>
                <a:gd name="T21" fmla="*/ 221 h 242"/>
                <a:gd name="T22" fmla="*/ 34 w 212"/>
                <a:gd name="T23" fmla="*/ 22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242">
                  <a:moveTo>
                    <a:pt x="0" y="0"/>
                  </a:moveTo>
                  <a:lnTo>
                    <a:pt x="0" y="242"/>
                  </a:lnTo>
                  <a:lnTo>
                    <a:pt x="99" y="242"/>
                  </a:lnTo>
                  <a:cubicBezTo>
                    <a:pt x="161" y="242"/>
                    <a:pt x="212" y="189"/>
                    <a:pt x="212" y="123"/>
                  </a:cubicBezTo>
                  <a:cubicBezTo>
                    <a:pt x="212" y="54"/>
                    <a:pt x="161" y="0"/>
                    <a:pt x="99" y="0"/>
                  </a:cubicBezTo>
                  <a:lnTo>
                    <a:pt x="0" y="0"/>
                  </a:lnTo>
                  <a:close/>
                  <a:moveTo>
                    <a:pt x="34" y="221"/>
                  </a:moveTo>
                  <a:lnTo>
                    <a:pt x="34" y="20"/>
                  </a:lnTo>
                  <a:lnTo>
                    <a:pt x="89" y="20"/>
                  </a:lnTo>
                  <a:cubicBezTo>
                    <a:pt x="137" y="20"/>
                    <a:pt x="178" y="58"/>
                    <a:pt x="178" y="122"/>
                  </a:cubicBezTo>
                  <a:cubicBezTo>
                    <a:pt x="178" y="187"/>
                    <a:pt x="135" y="221"/>
                    <a:pt x="89" y="221"/>
                  </a:cubicBezTo>
                  <a:lnTo>
                    <a:pt x="34" y="2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673">
              <a:extLst>
                <a:ext uri="{FF2B5EF4-FFF2-40B4-BE49-F238E27FC236}">
                  <a16:creationId xmlns:a16="http://schemas.microsoft.com/office/drawing/2014/main" id="{7BE36025-48B6-44FE-B25D-096A10FB3A9A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5540375" y="2662238"/>
              <a:ext cx="52388" cy="69850"/>
            </a:xfrm>
            <a:custGeom>
              <a:avLst/>
              <a:gdLst>
                <a:gd name="T0" fmla="*/ 138 w 141"/>
                <a:gd name="T1" fmla="*/ 122 h 163"/>
                <a:gd name="T2" fmla="*/ 81 w 141"/>
                <a:gd name="T3" fmla="*/ 140 h 163"/>
                <a:gd name="T4" fmla="*/ 27 w 141"/>
                <a:gd name="T5" fmla="*/ 83 h 163"/>
                <a:gd name="T6" fmla="*/ 141 w 141"/>
                <a:gd name="T7" fmla="*/ 83 h 163"/>
                <a:gd name="T8" fmla="*/ 126 w 141"/>
                <a:gd name="T9" fmla="*/ 24 h 163"/>
                <a:gd name="T10" fmla="*/ 76 w 141"/>
                <a:gd name="T11" fmla="*/ 0 h 163"/>
                <a:gd name="T12" fmla="*/ 0 w 141"/>
                <a:gd name="T13" fmla="*/ 81 h 163"/>
                <a:gd name="T14" fmla="*/ 81 w 141"/>
                <a:gd name="T15" fmla="*/ 163 h 163"/>
                <a:gd name="T16" fmla="*/ 140 w 141"/>
                <a:gd name="T17" fmla="*/ 146 h 163"/>
                <a:gd name="T18" fmla="*/ 138 w 141"/>
                <a:gd name="T19" fmla="*/ 122 h 163"/>
                <a:gd name="T20" fmla="*/ 29 w 141"/>
                <a:gd name="T21" fmla="*/ 62 h 163"/>
                <a:gd name="T22" fmla="*/ 76 w 141"/>
                <a:gd name="T23" fmla="*/ 23 h 163"/>
                <a:gd name="T24" fmla="*/ 120 w 141"/>
                <a:gd name="T25" fmla="*/ 62 h 163"/>
                <a:gd name="T26" fmla="*/ 29 w 141"/>
                <a:gd name="T27" fmla="*/ 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3">
                  <a:moveTo>
                    <a:pt x="138" y="122"/>
                  </a:moveTo>
                  <a:cubicBezTo>
                    <a:pt x="118" y="135"/>
                    <a:pt x="96" y="140"/>
                    <a:pt x="81" y="140"/>
                  </a:cubicBezTo>
                  <a:cubicBezTo>
                    <a:pt x="51" y="140"/>
                    <a:pt x="28" y="115"/>
                    <a:pt x="27" y="83"/>
                  </a:cubicBezTo>
                  <a:lnTo>
                    <a:pt x="141" y="83"/>
                  </a:lnTo>
                  <a:cubicBezTo>
                    <a:pt x="141" y="67"/>
                    <a:pt x="140" y="44"/>
                    <a:pt x="126" y="24"/>
                  </a:cubicBezTo>
                  <a:cubicBezTo>
                    <a:pt x="114" y="6"/>
                    <a:pt x="93" y="0"/>
                    <a:pt x="76" y="0"/>
                  </a:cubicBezTo>
                  <a:cubicBezTo>
                    <a:pt x="33" y="0"/>
                    <a:pt x="0" y="37"/>
                    <a:pt x="0" y="81"/>
                  </a:cubicBezTo>
                  <a:cubicBezTo>
                    <a:pt x="0" y="126"/>
                    <a:pt x="35" y="163"/>
                    <a:pt x="81" y="163"/>
                  </a:cubicBezTo>
                  <a:cubicBezTo>
                    <a:pt x="101" y="163"/>
                    <a:pt x="122" y="157"/>
                    <a:pt x="140" y="146"/>
                  </a:cubicBezTo>
                  <a:lnTo>
                    <a:pt x="138" y="122"/>
                  </a:lnTo>
                  <a:close/>
                  <a:moveTo>
                    <a:pt x="29" y="62"/>
                  </a:moveTo>
                  <a:cubicBezTo>
                    <a:pt x="38" y="34"/>
                    <a:pt x="58" y="23"/>
                    <a:pt x="76" y="23"/>
                  </a:cubicBezTo>
                  <a:cubicBezTo>
                    <a:pt x="91" y="23"/>
                    <a:pt x="114" y="30"/>
                    <a:pt x="120" y="62"/>
                  </a:cubicBezTo>
                  <a:lnTo>
                    <a:pt x="29" y="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674">
              <a:extLst>
                <a:ext uri="{FF2B5EF4-FFF2-40B4-BE49-F238E27FC236}">
                  <a16:creationId xmlns:a16="http://schemas.microsoft.com/office/drawing/2014/main" id="{AD50FD7A-6AE5-4EBE-8CA5-359BFBA46C52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5600700" y="2662238"/>
              <a:ext cx="50800" cy="69850"/>
            </a:xfrm>
            <a:custGeom>
              <a:avLst/>
              <a:gdLst>
                <a:gd name="T0" fmla="*/ 139 w 141"/>
                <a:gd name="T1" fmla="*/ 122 h 163"/>
                <a:gd name="T2" fmla="*/ 81 w 141"/>
                <a:gd name="T3" fmla="*/ 139 h 163"/>
                <a:gd name="T4" fmla="*/ 30 w 141"/>
                <a:gd name="T5" fmla="*/ 82 h 163"/>
                <a:gd name="T6" fmla="*/ 82 w 141"/>
                <a:gd name="T7" fmla="*/ 24 h 163"/>
                <a:gd name="T8" fmla="*/ 135 w 141"/>
                <a:gd name="T9" fmla="*/ 40 h 163"/>
                <a:gd name="T10" fmla="*/ 140 w 141"/>
                <a:gd name="T11" fmla="*/ 15 h 163"/>
                <a:gd name="T12" fmla="*/ 82 w 141"/>
                <a:gd name="T13" fmla="*/ 0 h 163"/>
                <a:gd name="T14" fmla="*/ 0 w 141"/>
                <a:gd name="T15" fmla="*/ 82 h 163"/>
                <a:gd name="T16" fmla="*/ 81 w 141"/>
                <a:gd name="T17" fmla="*/ 163 h 163"/>
                <a:gd name="T18" fmla="*/ 141 w 141"/>
                <a:gd name="T19" fmla="*/ 147 h 163"/>
                <a:gd name="T20" fmla="*/ 139 w 141"/>
                <a:gd name="T21" fmla="*/ 12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63">
                  <a:moveTo>
                    <a:pt x="139" y="122"/>
                  </a:moveTo>
                  <a:cubicBezTo>
                    <a:pt x="122" y="133"/>
                    <a:pt x="103" y="139"/>
                    <a:pt x="81" y="139"/>
                  </a:cubicBezTo>
                  <a:cubicBezTo>
                    <a:pt x="49" y="139"/>
                    <a:pt x="30" y="113"/>
                    <a:pt x="30" y="82"/>
                  </a:cubicBezTo>
                  <a:cubicBezTo>
                    <a:pt x="30" y="55"/>
                    <a:pt x="44" y="24"/>
                    <a:pt x="82" y="24"/>
                  </a:cubicBezTo>
                  <a:cubicBezTo>
                    <a:pt x="106" y="24"/>
                    <a:pt x="117" y="28"/>
                    <a:pt x="135" y="40"/>
                  </a:cubicBezTo>
                  <a:lnTo>
                    <a:pt x="140" y="15"/>
                  </a:lnTo>
                  <a:cubicBezTo>
                    <a:pt x="119" y="4"/>
                    <a:pt x="110" y="0"/>
                    <a:pt x="82" y="0"/>
                  </a:cubicBezTo>
                  <a:cubicBezTo>
                    <a:pt x="30" y="0"/>
                    <a:pt x="0" y="42"/>
                    <a:pt x="0" y="82"/>
                  </a:cubicBezTo>
                  <a:cubicBezTo>
                    <a:pt x="0" y="125"/>
                    <a:pt x="34" y="163"/>
                    <a:pt x="81" y="163"/>
                  </a:cubicBezTo>
                  <a:cubicBezTo>
                    <a:pt x="105" y="163"/>
                    <a:pt x="126" y="156"/>
                    <a:pt x="141" y="147"/>
                  </a:cubicBezTo>
                  <a:lnTo>
                    <a:pt x="13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675">
              <a:extLst>
                <a:ext uri="{FF2B5EF4-FFF2-40B4-BE49-F238E27FC236}">
                  <a16:creationId xmlns:a16="http://schemas.microsoft.com/office/drawing/2014/main" id="{70AC2831-8969-4142-9854-7658E434C930}"/>
                </a:ext>
              </a:extLst>
            </p:cNvPr>
            <p:cNvSpPr>
              <a:spLocks noEditPoints="1"/>
            </p:cNvSpPr>
            <p:nvPr>
              <p:custDataLst>
                <p:tags r:id="rId57"/>
              </p:custDataLst>
            </p:nvPr>
          </p:nvSpPr>
          <p:spPr bwMode="auto">
            <a:xfrm>
              <a:off x="5659438" y="2662238"/>
              <a:ext cx="60325" cy="69850"/>
            </a:xfrm>
            <a:custGeom>
              <a:avLst/>
              <a:gdLst>
                <a:gd name="T0" fmla="*/ 164 w 164"/>
                <a:gd name="T1" fmla="*/ 83 h 163"/>
                <a:gd name="T2" fmla="*/ 82 w 164"/>
                <a:gd name="T3" fmla="*/ 0 h 163"/>
                <a:gd name="T4" fmla="*/ 0 w 164"/>
                <a:gd name="T5" fmla="*/ 83 h 163"/>
                <a:gd name="T6" fmla="*/ 82 w 164"/>
                <a:gd name="T7" fmla="*/ 163 h 163"/>
                <a:gd name="T8" fmla="*/ 164 w 164"/>
                <a:gd name="T9" fmla="*/ 83 h 163"/>
                <a:gd name="T10" fmla="*/ 82 w 164"/>
                <a:gd name="T11" fmla="*/ 139 h 163"/>
                <a:gd name="T12" fmla="*/ 30 w 164"/>
                <a:gd name="T13" fmla="*/ 79 h 163"/>
                <a:gd name="T14" fmla="*/ 82 w 164"/>
                <a:gd name="T15" fmla="*/ 23 h 163"/>
                <a:gd name="T16" fmla="*/ 133 w 164"/>
                <a:gd name="T17" fmla="*/ 79 h 163"/>
                <a:gd name="T18" fmla="*/ 82 w 164"/>
                <a:gd name="T19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164" y="83"/>
                  </a:moveTo>
                  <a:cubicBezTo>
                    <a:pt x="164" y="37"/>
                    <a:pt x="127" y="0"/>
                    <a:pt x="82" y="0"/>
                  </a:cubicBezTo>
                  <a:cubicBezTo>
                    <a:pt x="36" y="0"/>
                    <a:pt x="0" y="38"/>
                    <a:pt x="0" y="83"/>
                  </a:cubicBezTo>
                  <a:cubicBezTo>
                    <a:pt x="0" y="127"/>
                    <a:pt x="37" y="163"/>
                    <a:pt x="82" y="163"/>
                  </a:cubicBezTo>
                  <a:cubicBezTo>
                    <a:pt x="127" y="163"/>
                    <a:pt x="164" y="127"/>
                    <a:pt x="164" y="83"/>
                  </a:cubicBezTo>
                  <a:close/>
                  <a:moveTo>
                    <a:pt x="82" y="139"/>
                  </a:moveTo>
                  <a:cubicBezTo>
                    <a:pt x="54" y="139"/>
                    <a:pt x="30" y="119"/>
                    <a:pt x="30" y="79"/>
                  </a:cubicBezTo>
                  <a:cubicBezTo>
                    <a:pt x="30" y="40"/>
                    <a:pt x="56" y="23"/>
                    <a:pt x="82" y="23"/>
                  </a:cubicBezTo>
                  <a:cubicBezTo>
                    <a:pt x="108" y="23"/>
                    <a:pt x="133" y="41"/>
                    <a:pt x="133" y="79"/>
                  </a:cubicBezTo>
                  <a:cubicBezTo>
                    <a:pt x="133" y="119"/>
                    <a:pt x="109" y="139"/>
                    <a:pt x="82" y="13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676">
              <a:extLst>
                <a:ext uri="{FF2B5EF4-FFF2-40B4-BE49-F238E27FC236}">
                  <a16:creationId xmlns:a16="http://schemas.microsoft.com/office/drawing/2014/main" id="{122C7D3B-9DBF-4243-BBE5-7A43989EB216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5734050" y="2663825"/>
              <a:ext cx="84138" cy="66675"/>
            </a:xfrm>
            <a:custGeom>
              <a:avLst/>
              <a:gdLst>
                <a:gd name="T0" fmla="*/ 236 w 236"/>
                <a:gd name="T1" fmla="*/ 55 h 159"/>
                <a:gd name="T2" fmla="*/ 185 w 236"/>
                <a:gd name="T3" fmla="*/ 0 h 159"/>
                <a:gd name="T4" fmla="*/ 129 w 236"/>
                <a:gd name="T5" fmla="*/ 29 h 159"/>
                <a:gd name="T6" fmla="*/ 82 w 236"/>
                <a:gd name="T7" fmla="*/ 0 h 159"/>
                <a:gd name="T8" fmla="*/ 27 w 236"/>
                <a:gd name="T9" fmla="*/ 27 h 159"/>
                <a:gd name="T10" fmla="*/ 27 w 236"/>
                <a:gd name="T11" fmla="*/ 1 h 159"/>
                <a:gd name="T12" fmla="*/ 0 w 236"/>
                <a:gd name="T13" fmla="*/ 1 h 159"/>
                <a:gd name="T14" fmla="*/ 0 w 236"/>
                <a:gd name="T15" fmla="*/ 159 h 159"/>
                <a:gd name="T16" fmla="*/ 30 w 236"/>
                <a:gd name="T17" fmla="*/ 159 h 159"/>
                <a:gd name="T18" fmla="*/ 30 w 236"/>
                <a:gd name="T19" fmla="*/ 74 h 159"/>
                <a:gd name="T20" fmla="*/ 66 w 236"/>
                <a:gd name="T21" fmla="*/ 23 h 159"/>
                <a:gd name="T22" fmla="*/ 102 w 236"/>
                <a:gd name="T23" fmla="*/ 58 h 159"/>
                <a:gd name="T24" fmla="*/ 102 w 236"/>
                <a:gd name="T25" fmla="*/ 159 h 159"/>
                <a:gd name="T26" fmla="*/ 133 w 236"/>
                <a:gd name="T27" fmla="*/ 159 h 159"/>
                <a:gd name="T28" fmla="*/ 133 w 236"/>
                <a:gd name="T29" fmla="*/ 74 h 159"/>
                <a:gd name="T30" fmla="*/ 169 w 236"/>
                <a:gd name="T31" fmla="*/ 23 h 159"/>
                <a:gd name="T32" fmla="*/ 205 w 236"/>
                <a:gd name="T33" fmla="*/ 58 h 159"/>
                <a:gd name="T34" fmla="*/ 205 w 236"/>
                <a:gd name="T35" fmla="*/ 159 h 159"/>
                <a:gd name="T36" fmla="*/ 236 w 236"/>
                <a:gd name="T37" fmla="*/ 159 h 159"/>
                <a:gd name="T38" fmla="*/ 236 w 236"/>
                <a:gd name="T39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9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5" y="0"/>
                    <a:pt x="137" y="17"/>
                    <a:pt x="129" y="29"/>
                  </a:cubicBezTo>
                  <a:cubicBezTo>
                    <a:pt x="125" y="19"/>
                    <a:pt x="117" y="0"/>
                    <a:pt x="82" y="0"/>
                  </a:cubicBezTo>
                  <a:cubicBezTo>
                    <a:pt x="62" y="0"/>
                    <a:pt x="43" y="8"/>
                    <a:pt x="27" y="27"/>
                  </a:cubicBezTo>
                  <a:lnTo>
                    <a:pt x="27" y="1"/>
                  </a:lnTo>
                  <a:lnTo>
                    <a:pt x="0" y="1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74"/>
                  </a:lnTo>
                  <a:cubicBezTo>
                    <a:pt x="30" y="51"/>
                    <a:pt x="40" y="23"/>
                    <a:pt x="66" y="23"/>
                  </a:cubicBezTo>
                  <a:cubicBezTo>
                    <a:pt x="102" y="23"/>
                    <a:pt x="102" y="48"/>
                    <a:pt x="102" y="58"/>
                  </a:cubicBezTo>
                  <a:lnTo>
                    <a:pt x="102" y="159"/>
                  </a:lnTo>
                  <a:lnTo>
                    <a:pt x="133" y="159"/>
                  </a:lnTo>
                  <a:lnTo>
                    <a:pt x="133" y="74"/>
                  </a:lnTo>
                  <a:cubicBezTo>
                    <a:pt x="133" y="51"/>
                    <a:pt x="142" y="23"/>
                    <a:pt x="169" y="23"/>
                  </a:cubicBezTo>
                  <a:cubicBezTo>
                    <a:pt x="205" y="23"/>
                    <a:pt x="205" y="48"/>
                    <a:pt x="205" y="58"/>
                  </a:cubicBezTo>
                  <a:lnTo>
                    <a:pt x="205" y="159"/>
                  </a:lnTo>
                  <a:lnTo>
                    <a:pt x="236" y="159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677">
              <a:extLst>
                <a:ext uri="{FF2B5EF4-FFF2-40B4-BE49-F238E27FC236}">
                  <a16:creationId xmlns:a16="http://schemas.microsoft.com/office/drawing/2014/main" id="{7B6DD76C-73DD-47EF-B1A4-DDB0F85AAE28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5848350" y="2540000"/>
              <a:ext cx="41275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13" name="Picture 612">
            <a:extLst>
              <a:ext uri="{FF2B5EF4-FFF2-40B4-BE49-F238E27FC236}">
                <a16:creationId xmlns:a16="http://schemas.microsoft.com/office/drawing/2014/main" id="{4573A5AB-AF2A-4789-951A-01A8F738319B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21" y="5474251"/>
            <a:ext cx="343263" cy="369233"/>
          </a:xfrm>
          <a:prstGeom prst="rect">
            <a:avLst/>
          </a:prstGeom>
        </p:spPr>
      </p:pic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357F3416-1E61-4C46-8097-0E1F460C5740}"/>
              </a:ext>
            </a:extLst>
          </p:cNvPr>
          <p:cNvCxnSpPr>
            <a:cxnSpLocks/>
          </p:cNvCxnSpPr>
          <p:nvPr/>
        </p:nvCxnSpPr>
        <p:spPr>
          <a:xfrm>
            <a:off x="7472973" y="3414204"/>
            <a:ext cx="0" cy="3443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TextBox 616">
            <a:extLst>
              <a:ext uri="{FF2B5EF4-FFF2-40B4-BE49-F238E27FC236}">
                <a16:creationId xmlns:a16="http://schemas.microsoft.com/office/drawing/2014/main" id="{597DFDEF-3E7E-4BB2-A65D-7FF9D5513BDE}"/>
              </a:ext>
            </a:extLst>
          </p:cNvPr>
          <p:cNvSpPr txBox="1"/>
          <p:nvPr/>
        </p:nvSpPr>
        <p:spPr>
          <a:xfrm>
            <a:off x="7629236" y="3620655"/>
            <a:ext cx="4405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New Challenges in Our Setting: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0F8E9181-B8E9-40C1-947A-DFC0639B4678}"/>
              </a:ext>
            </a:extLst>
          </p:cNvPr>
          <p:cNvSpPr txBox="1"/>
          <p:nvPr/>
        </p:nvSpPr>
        <p:spPr>
          <a:xfrm>
            <a:off x="7684793" y="4054698"/>
            <a:ext cx="3934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1. Main thread + rewinding thread to learn m;</a:t>
            </a:r>
          </a:p>
          <a:p>
            <a:pPr algn="l"/>
            <a:r>
              <a:rPr lang="en-US" sz="2200" dirty="0"/>
              <a:t>2. Well-formedness. Over-extraction. Uniqueness of m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E22C0690-072E-456D-86ED-E1F8DC3E5AC5}"/>
              </a:ext>
            </a:extLst>
          </p:cNvPr>
          <p:cNvSpPr txBox="1"/>
          <p:nvPr/>
        </p:nvSpPr>
        <p:spPr>
          <a:xfrm>
            <a:off x="7675417" y="6151418"/>
            <a:ext cx="4036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Unclear how to use [</a:t>
            </a:r>
            <a:r>
              <a:rPr lang="en-US" sz="2200" dirty="0">
                <a:solidFill>
                  <a:schemeClr val="accent1"/>
                </a:solidFill>
              </a:rPr>
              <a:t>CCY21</a:t>
            </a:r>
            <a:r>
              <a:rPr lang="en-US" sz="2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02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332" grpId="0"/>
      <p:bldP spid="368" grpId="0"/>
      <p:bldP spid="617" grpId="0"/>
      <p:bldP spid="618" grpId="0"/>
      <p:bldP spid="6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6650-DB8A-4449-BF05-32EF76CB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Weak </a:t>
            </a:r>
            <a:r>
              <a:rPr lang="en-US" altLang="zh-CN" dirty="0" err="1"/>
              <a:t>ExtCom</a:t>
            </a:r>
            <a:r>
              <a:rPr lang="en-US" altLang="zh-CN" dirty="0"/>
              <a:t> (2/4)</a:t>
            </a:r>
            <a:endParaRPr lang="en-US" dirty="0"/>
          </a:p>
        </p:txBody>
      </p:sp>
      <p:sp>
        <p:nvSpPr>
          <p:cNvPr id="382" name="Freeform 21">
            <a:extLst>
              <a:ext uri="{FF2B5EF4-FFF2-40B4-BE49-F238E27FC236}">
                <a16:creationId xmlns:a16="http://schemas.microsoft.com/office/drawing/2014/main" id="{63329D73-C314-42D8-8586-6901B2D382D5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3794768" y="1169738"/>
            <a:ext cx="265921" cy="259320"/>
          </a:xfrm>
          <a:custGeom>
            <a:avLst/>
            <a:gdLst>
              <a:gd name="T0" fmla="*/ 167 w 357"/>
              <a:gd name="T1" fmla="*/ 34 h 352"/>
              <a:gd name="T2" fmla="*/ 181 w 357"/>
              <a:gd name="T3" fmla="*/ 16 h 352"/>
              <a:gd name="T4" fmla="*/ 212 w 357"/>
              <a:gd name="T5" fmla="*/ 15 h 352"/>
              <a:gd name="T6" fmla="*/ 302 w 357"/>
              <a:gd name="T7" fmla="*/ 65 h 352"/>
              <a:gd name="T8" fmla="*/ 275 w 357"/>
              <a:gd name="T9" fmla="*/ 136 h 352"/>
              <a:gd name="T10" fmla="*/ 191 w 357"/>
              <a:gd name="T11" fmla="*/ 165 h 352"/>
              <a:gd name="T12" fmla="*/ 135 w 357"/>
              <a:gd name="T13" fmla="*/ 165 h 352"/>
              <a:gd name="T14" fmla="*/ 167 w 357"/>
              <a:gd name="T15" fmla="*/ 34 h 352"/>
              <a:gd name="T16" fmla="*/ 239 w 357"/>
              <a:gd name="T17" fmla="*/ 171 h 352"/>
              <a:gd name="T18" fmla="*/ 349 w 357"/>
              <a:gd name="T19" fmla="*/ 75 h 352"/>
              <a:gd name="T20" fmla="*/ 239 w 357"/>
              <a:gd name="T21" fmla="*/ 0 h 352"/>
              <a:gd name="T22" fmla="*/ 96 w 357"/>
              <a:gd name="T23" fmla="*/ 0 h 352"/>
              <a:gd name="T24" fmla="*/ 82 w 357"/>
              <a:gd name="T25" fmla="*/ 10 h 352"/>
              <a:gd name="T26" fmla="*/ 96 w 357"/>
              <a:gd name="T27" fmla="*/ 15 h 352"/>
              <a:gd name="T28" fmla="*/ 115 w 357"/>
              <a:gd name="T29" fmla="*/ 16 h 352"/>
              <a:gd name="T30" fmla="*/ 128 w 357"/>
              <a:gd name="T31" fmla="*/ 24 h 352"/>
              <a:gd name="T32" fmla="*/ 126 w 357"/>
              <a:gd name="T33" fmla="*/ 34 h 352"/>
              <a:gd name="T34" fmla="*/ 59 w 357"/>
              <a:gd name="T35" fmla="*/ 302 h 352"/>
              <a:gd name="T36" fmla="*/ 14 w 357"/>
              <a:gd name="T37" fmla="*/ 326 h 352"/>
              <a:gd name="T38" fmla="*/ 0 w 357"/>
              <a:gd name="T39" fmla="*/ 336 h 352"/>
              <a:gd name="T40" fmla="*/ 7 w 357"/>
              <a:gd name="T41" fmla="*/ 341 h 352"/>
              <a:gd name="T42" fmla="*/ 70 w 357"/>
              <a:gd name="T43" fmla="*/ 340 h 352"/>
              <a:gd name="T44" fmla="*/ 134 w 357"/>
              <a:gd name="T45" fmla="*/ 341 h 352"/>
              <a:gd name="T46" fmla="*/ 144 w 357"/>
              <a:gd name="T47" fmla="*/ 331 h 352"/>
              <a:gd name="T48" fmla="*/ 130 w 357"/>
              <a:gd name="T49" fmla="*/ 326 h 352"/>
              <a:gd name="T50" fmla="*/ 97 w 357"/>
              <a:gd name="T51" fmla="*/ 317 h 352"/>
              <a:gd name="T52" fmla="*/ 99 w 357"/>
              <a:gd name="T53" fmla="*/ 308 h 352"/>
              <a:gd name="T54" fmla="*/ 132 w 357"/>
              <a:gd name="T55" fmla="*/ 176 h 352"/>
              <a:gd name="T56" fmla="*/ 191 w 357"/>
              <a:gd name="T57" fmla="*/ 176 h 352"/>
              <a:gd name="T58" fmla="*/ 246 w 357"/>
              <a:gd name="T59" fmla="*/ 221 h 352"/>
              <a:gd name="T60" fmla="*/ 239 w 357"/>
              <a:gd name="T61" fmla="*/ 256 h 352"/>
              <a:gd name="T62" fmla="*/ 231 w 357"/>
              <a:gd name="T63" fmla="*/ 298 h 352"/>
              <a:gd name="T64" fmla="*/ 297 w 357"/>
              <a:gd name="T65" fmla="*/ 352 h 352"/>
              <a:gd name="T66" fmla="*/ 357 w 357"/>
              <a:gd name="T67" fmla="*/ 295 h 352"/>
              <a:gd name="T68" fmla="*/ 351 w 357"/>
              <a:gd name="T69" fmla="*/ 289 h 352"/>
              <a:gd name="T70" fmla="*/ 344 w 357"/>
              <a:gd name="T71" fmla="*/ 296 h 352"/>
              <a:gd name="T72" fmla="*/ 299 w 357"/>
              <a:gd name="T73" fmla="*/ 341 h 352"/>
              <a:gd name="T74" fmla="*/ 279 w 357"/>
              <a:gd name="T75" fmla="*/ 311 h 352"/>
              <a:gd name="T76" fmla="*/ 284 w 357"/>
              <a:gd name="T77" fmla="*/ 254 h 352"/>
              <a:gd name="T78" fmla="*/ 286 w 357"/>
              <a:gd name="T79" fmla="*/ 230 h 352"/>
              <a:gd name="T80" fmla="*/ 239 w 357"/>
              <a:gd name="T81" fmla="*/ 17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7" h="352">
                <a:moveTo>
                  <a:pt x="167" y="34"/>
                </a:moveTo>
                <a:cubicBezTo>
                  <a:pt x="170" y="22"/>
                  <a:pt x="172" y="17"/>
                  <a:pt x="181" y="16"/>
                </a:cubicBezTo>
                <a:cubicBezTo>
                  <a:pt x="186" y="15"/>
                  <a:pt x="202" y="15"/>
                  <a:pt x="212" y="15"/>
                </a:cubicBezTo>
                <a:cubicBezTo>
                  <a:pt x="247" y="15"/>
                  <a:pt x="302" y="15"/>
                  <a:pt x="302" y="65"/>
                </a:cubicBezTo>
                <a:cubicBezTo>
                  <a:pt x="302" y="82"/>
                  <a:pt x="294" y="116"/>
                  <a:pt x="275" y="136"/>
                </a:cubicBezTo>
                <a:cubicBezTo>
                  <a:pt x="262" y="149"/>
                  <a:pt x="236" y="165"/>
                  <a:pt x="191" y="165"/>
                </a:cubicBezTo>
                <a:lnTo>
                  <a:pt x="135" y="165"/>
                </a:lnTo>
                <a:lnTo>
                  <a:pt x="167" y="34"/>
                </a:lnTo>
                <a:close/>
                <a:moveTo>
                  <a:pt x="239" y="171"/>
                </a:moveTo>
                <a:cubicBezTo>
                  <a:pt x="289" y="160"/>
                  <a:pt x="349" y="125"/>
                  <a:pt x="349" y="75"/>
                </a:cubicBezTo>
                <a:cubicBezTo>
                  <a:pt x="349" y="32"/>
                  <a:pt x="304" y="0"/>
                  <a:pt x="239" y="0"/>
                </a:cubicBezTo>
                <a:lnTo>
                  <a:pt x="96" y="0"/>
                </a:lnTo>
                <a:cubicBezTo>
                  <a:pt x="86" y="0"/>
                  <a:pt x="82" y="0"/>
                  <a:pt x="82" y="10"/>
                </a:cubicBezTo>
                <a:cubicBezTo>
                  <a:pt x="82" y="15"/>
                  <a:pt x="86" y="15"/>
                  <a:pt x="96" y="15"/>
                </a:cubicBezTo>
                <a:cubicBezTo>
                  <a:pt x="97" y="15"/>
                  <a:pt x="106" y="15"/>
                  <a:pt x="115" y="16"/>
                </a:cubicBezTo>
                <a:cubicBezTo>
                  <a:pt x="124" y="17"/>
                  <a:pt x="128" y="18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6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6" y="340"/>
                  <a:pt x="70" y="340"/>
                </a:cubicBezTo>
                <a:cubicBezTo>
                  <a:pt x="84" y="340"/>
                  <a:pt x="120" y="341"/>
                  <a:pt x="134" y="341"/>
                </a:cubicBezTo>
                <a:cubicBezTo>
                  <a:pt x="138" y="341"/>
                  <a:pt x="144" y="341"/>
                  <a:pt x="144" y="331"/>
                </a:cubicBezTo>
                <a:cubicBezTo>
                  <a:pt x="144" y="326"/>
                  <a:pt x="139" y="326"/>
                  <a:pt x="130" y="326"/>
                </a:cubicBezTo>
                <a:cubicBezTo>
                  <a:pt x="111" y="326"/>
                  <a:pt x="97" y="326"/>
                  <a:pt x="97" y="317"/>
                </a:cubicBezTo>
                <a:cubicBezTo>
                  <a:pt x="97" y="314"/>
                  <a:pt x="98" y="311"/>
                  <a:pt x="99" y="308"/>
                </a:cubicBezTo>
                <a:lnTo>
                  <a:pt x="132" y="176"/>
                </a:lnTo>
                <a:lnTo>
                  <a:pt x="191" y="176"/>
                </a:lnTo>
                <a:cubicBezTo>
                  <a:pt x="237" y="176"/>
                  <a:pt x="246" y="204"/>
                  <a:pt x="246" y="221"/>
                </a:cubicBezTo>
                <a:cubicBezTo>
                  <a:pt x="246" y="229"/>
                  <a:pt x="242" y="244"/>
                  <a:pt x="239" y="256"/>
                </a:cubicBezTo>
                <a:cubicBezTo>
                  <a:pt x="235" y="270"/>
                  <a:pt x="231" y="288"/>
                  <a:pt x="231" y="298"/>
                </a:cubicBezTo>
                <a:cubicBezTo>
                  <a:pt x="231" y="352"/>
                  <a:pt x="290" y="352"/>
                  <a:pt x="297" y="352"/>
                </a:cubicBezTo>
                <a:cubicBezTo>
                  <a:pt x="339" y="352"/>
                  <a:pt x="357" y="302"/>
                  <a:pt x="357" y="295"/>
                </a:cubicBezTo>
                <a:cubicBezTo>
                  <a:pt x="357" y="289"/>
                  <a:pt x="351" y="289"/>
                  <a:pt x="351" y="289"/>
                </a:cubicBezTo>
                <a:cubicBezTo>
                  <a:pt x="346" y="289"/>
                  <a:pt x="345" y="292"/>
                  <a:pt x="344" y="296"/>
                </a:cubicBezTo>
                <a:cubicBezTo>
                  <a:pt x="332" y="333"/>
                  <a:pt x="310" y="341"/>
                  <a:pt x="299" y="341"/>
                </a:cubicBezTo>
                <a:cubicBezTo>
                  <a:pt x="282" y="341"/>
                  <a:pt x="279" y="330"/>
                  <a:pt x="279" y="311"/>
                </a:cubicBezTo>
                <a:cubicBezTo>
                  <a:pt x="279" y="295"/>
                  <a:pt x="282" y="270"/>
                  <a:pt x="284" y="254"/>
                </a:cubicBezTo>
                <a:cubicBezTo>
                  <a:pt x="285" y="247"/>
                  <a:pt x="286" y="237"/>
                  <a:pt x="286" y="230"/>
                </a:cubicBezTo>
                <a:cubicBezTo>
                  <a:pt x="286" y="192"/>
                  <a:pt x="253" y="176"/>
                  <a:pt x="239" y="171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83" name="Straight Arrow Connector 382">
            <a:extLst>
              <a:ext uri="{FF2B5EF4-FFF2-40B4-BE49-F238E27FC236}">
                <a16:creationId xmlns:a16="http://schemas.microsoft.com/office/drawing/2014/main" id="{4C8FFA92-1199-498C-BE42-9B068C232611}"/>
              </a:ext>
            </a:extLst>
          </p:cNvPr>
          <p:cNvCxnSpPr>
            <a:cxnSpLocks/>
          </p:cNvCxnSpPr>
          <p:nvPr/>
        </p:nvCxnSpPr>
        <p:spPr>
          <a:xfrm>
            <a:off x="1147790" y="2006882"/>
            <a:ext cx="23620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Double Bracket 383">
            <a:extLst>
              <a:ext uri="{FF2B5EF4-FFF2-40B4-BE49-F238E27FC236}">
                <a16:creationId xmlns:a16="http://schemas.microsoft.com/office/drawing/2014/main" id="{F5FA4AC8-562D-4E3C-9C35-C5BA275389E3}"/>
              </a:ext>
            </a:extLst>
          </p:cNvPr>
          <p:cNvSpPr/>
          <p:nvPr/>
        </p:nvSpPr>
        <p:spPr>
          <a:xfrm>
            <a:off x="1068220" y="1228443"/>
            <a:ext cx="2358475" cy="653617"/>
          </a:xfrm>
          <a:prstGeom prst="bracketPair">
            <a:avLst>
              <a:gd name="adj" fmla="val 2321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5" name="Straight Arrow Connector 384">
            <a:extLst>
              <a:ext uri="{FF2B5EF4-FFF2-40B4-BE49-F238E27FC236}">
                <a16:creationId xmlns:a16="http://schemas.microsoft.com/office/drawing/2014/main" id="{6A5C747D-6077-406F-9044-EB5B1E48ACAB}"/>
              </a:ext>
            </a:extLst>
          </p:cNvPr>
          <p:cNvCxnSpPr>
            <a:cxnSpLocks/>
          </p:cNvCxnSpPr>
          <p:nvPr/>
        </p:nvCxnSpPr>
        <p:spPr>
          <a:xfrm flipH="1">
            <a:off x="1169820" y="2567664"/>
            <a:ext cx="23122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>
            <a:extLst>
              <a:ext uri="{FF2B5EF4-FFF2-40B4-BE49-F238E27FC236}">
                <a16:creationId xmlns:a16="http://schemas.microsoft.com/office/drawing/2014/main" id="{AE1CBE1B-D531-4216-AEFC-D5AF3E061596}"/>
              </a:ext>
            </a:extLst>
          </p:cNvPr>
          <p:cNvCxnSpPr>
            <a:cxnSpLocks/>
          </p:cNvCxnSpPr>
          <p:nvPr/>
        </p:nvCxnSpPr>
        <p:spPr>
          <a:xfrm>
            <a:off x="1198590" y="3160110"/>
            <a:ext cx="22835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848460F4-B107-493E-B20D-25E55DB2D66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46782" y="2215294"/>
            <a:ext cx="1714500" cy="269875"/>
            <a:chOff x="4921250" y="2390775"/>
            <a:chExt cx="1714500" cy="269875"/>
          </a:xfrm>
        </p:grpSpPr>
        <p:sp>
          <p:nvSpPr>
            <p:cNvPr id="388" name="Freeform 7">
              <a:extLst>
                <a:ext uri="{FF2B5EF4-FFF2-40B4-BE49-F238E27FC236}">
                  <a16:creationId xmlns:a16="http://schemas.microsoft.com/office/drawing/2014/main" id="{DF4F0BAE-7659-4344-AFFE-8B6D855795FF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4921250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8">
              <a:extLst>
                <a:ext uri="{FF2B5EF4-FFF2-40B4-BE49-F238E27FC236}">
                  <a16:creationId xmlns:a16="http://schemas.microsoft.com/office/drawing/2014/main" id="{CFE27CAB-387E-4B6C-A71A-EBD7C0F6C647}"/>
                </a:ext>
              </a:extLst>
            </p:cNvPr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5091113" y="2493963"/>
              <a:ext cx="153988" cy="63500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9">
              <a:extLst>
                <a:ext uri="{FF2B5EF4-FFF2-40B4-BE49-F238E27FC236}">
                  <a16:creationId xmlns:a16="http://schemas.microsoft.com/office/drawing/2014/main" id="{FA9775E1-40D6-4C53-9C3D-34380D52FD21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5332413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6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79" y="33"/>
                    <a:pt x="107" y="11"/>
                    <a:pt x="134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0">
              <a:extLst>
                <a:ext uri="{FF2B5EF4-FFF2-40B4-BE49-F238E27FC236}">
                  <a16:creationId xmlns:a16="http://schemas.microsoft.com/office/drawing/2014/main" id="{E38831E6-55E2-42AD-8C66-F0B1E9C16313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5440363" y="2508250"/>
              <a:ext cx="58738" cy="1254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1">
              <a:extLst>
                <a:ext uri="{FF2B5EF4-FFF2-40B4-BE49-F238E27FC236}">
                  <a16:creationId xmlns:a16="http://schemas.microsoft.com/office/drawing/2014/main" id="{FE587BC3-ACA6-48FB-83F0-B6A67CC64571}"/>
                </a:ext>
              </a:extLst>
            </p:cNvPr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5557838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2">
              <a:extLst>
                <a:ext uri="{FF2B5EF4-FFF2-40B4-BE49-F238E27FC236}">
                  <a16:creationId xmlns:a16="http://schemas.microsoft.com/office/drawing/2014/main" id="{5586253E-70BD-4ADD-92D9-25A6B815FE01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5653088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7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8" y="46"/>
                    <a:pt x="147" y="54"/>
                    <a:pt x="147" y="58"/>
                  </a:cubicBezTo>
                  <a:cubicBezTo>
                    <a:pt x="147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3">
              <a:extLst>
                <a:ext uri="{FF2B5EF4-FFF2-40B4-BE49-F238E27FC236}">
                  <a16:creationId xmlns:a16="http://schemas.microsoft.com/office/drawing/2014/main" id="{1380B044-43E6-4D89-AA48-EF82D65F9090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5754688" y="2508250"/>
              <a:ext cx="71438" cy="12541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0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4">
              <a:extLst>
                <a:ext uri="{FF2B5EF4-FFF2-40B4-BE49-F238E27FC236}">
                  <a16:creationId xmlns:a16="http://schemas.microsoft.com/office/drawing/2014/main" id="{13F6BD88-E6E2-41A3-939F-31BABAD4AF46}"/>
                </a:ext>
              </a:extLst>
            </p:cNvPr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5878513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Oval 15">
              <a:extLst>
                <a:ext uri="{FF2B5EF4-FFF2-40B4-BE49-F238E27FC236}">
                  <a16:creationId xmlns:a16="http://schemas.microsoft.com/office/drawing/2014/main" id="{C5341FF5-5708-49FE-A11F-BD8871EAF623}"/>
                </a:ext>
              </a:extLst>
            </p:cNvPr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6022975" y="256381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Oval 16">
              <a:extLst>
                <a:ext uri="{FF2B5EF4-FFF2-40B4-BE49-F238E27FC236}">
                  <a16:creationId xmlns:a16="http://schemas.microsoft.com/office/drawing/2014/main" id="{518B9C8F-40CD-45FE-BE1C-4E8B7663024B}"/>
                </a:ext>
              </a:extLst>
            </p:cNvPr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6126163" y="25638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Oval 17">
              <a:extLst>
                <a:ext uri="{FF2B5EF4-FFF2-40B4-BE49-F238E27FC236}">
                  <a16:creationId xmlns:a16="http://schemas.microsoft.com/office/drawing/2014/main" id="{6B2755C4-CC99-47E6-AD5D-C7E4E8FA8201}"/>
                </a:ext>
              </a:extLst>
            </p:cNvPr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6229350" y="25638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18">
              <a:extLst>
                <a:ext uri="{FF2B5EF4-FFF2-40B4-BE49-F238E27FC236}">
                  <a16:creationId xmlns:a16="http://schemas.microsoft.com/office/drawing/2014/main" id="{184510B3-EACB-4918-998D-FB6895530F9C}"/>
                </a:ext>
              </a:extLst>
            </p:cNvPr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6343650" y="2390775"/>
              <a:ext cx="53975" cy="269875"/>
            </a:xfrm>
            <a:custGeom>
              <a:avLst/>
              <a:gdLst>
                <a:gd name="T0" fmla="*/ 20 w 117"/>
                <a:gd name="T1" fmla="*/ 17 h 498"/>
                <a:gd name="T2" fmla="*/ 10 w 117"/>
                <a:gd name="T3" fmla="*/ 0 h 498"/>
                <a:gd name="T4" fmla="*/ 0 w 117"/>
                <a:gd name="T5" fmla="*/ 18 h 498"/>
                <a:gd name="T6" fmla="*/ 0 w 117"/>
                <a:gd name="T7" fmla="*/ 480 h 498"/>
                <a:gd name="T8" fmla="*/ 10 w 117"/>
                <a:gd name="T9" fmla="*/ 498 h 498"/>
                <a:gd name="T10" fmla="*/ 20 w 117"/>
                <a:gd name="T11" fmla="*/ 481 h 498"/>
                <a:gd name="T12" fmla="*/ 20 w 117"/>
                <a:gd name="T13" fmla="*/ 17 h 498"/>
                <a:gd name="T14" fmla="*/ 117 w 117"/>
                <a:gd name="T15" fmla="*/ 18 h 498"/>
                <a:gd name="T16" fmla="*/ 107 w 117"/>
                <a:gd name="T17" fmla="*/ 0 h 498"/>
                <a:gd name="T18" fmla="*/ 97 w 117"/>
                <a:gd name="T19" fmla="*/ 17 h 498"/>
                <a:gd name="T20" fmla="*/ 97 w 117"/>
                <a:gd name="T21" fmla="*/ 481 h 498"/>
                <a:gd name="T22" fmla="*/ 107 w 117"/>
                <a:gd name="T23" fmla="*/ 498 h 498"/>
                <a:gd name="T24" fmla="*/ 117 w 117"/>
                <a:gd name="T25" fmla="*/ 480 h 498"/>
                <a:gd name="T26" fmla="*/ 117 w 117"/>
                <a:gd name="T2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8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8"/>
                  </a:cubicBezTo>
                  <a:lnTo>
                    <a:pt x="0" y="480"/>
                  </a:lnTo>
                  <a:cubicBezTo>
                    <a:pt x="0" y="488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1"/>
                  </a:cubicBezTo>
                  <a:lnTo>
                    <a:pt x="20" y="17"/>
                  </a:lnTo>
                  <a:close/>
                  <a:moveTo>
                    <a:pt x="117" y="18"/>
                  </a:moveTo>
                  <a:cubicBezTo>
                    <a:pt x="117" y="10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1"/>
                  </a:lnTo>
                  <a:cubicBezTo>
                    <a:pt x="97" y="489"/>
                    <a:pt x="97" y="498"/>
                    <a:pt x="107" y="498"/>
                  </a:cubicBezTo>
                  <a:cubicBezTo>
                    <a:pt x="117" y="498"/>
                    <a:pt x="117" y="487"/>
                    <a:pt x="117" y="480"/>
                  </a:cubicBezTo>
                  <a:lnTo>
                    <a:pt x="11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19">
              <a:extLst>
                <a:ext uri="{FF2B5EF4-FFF2-40B4-BE49-F238E27FC236}">
                  <a16:creationId xmlns:a16="http://schemas.microsoft.com/office/drawing/2014/main" id="{CBD91482-F07F-4DCE-9F39-94C39EACD128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6437313" y="2473325"/>
              <a:ext cx="90488" cy="1222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2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2" y="63"/>
                    <a:pt x="192" y="43"/>
                  </a:cubicBezTo>
                  <a:cubicBezTo>
                    <a:pt x="192" y="19"/>
                    <a:pt x="169" y="0"/>
                    <a:pt x="134" y="0"/>
                  </a:cubicBezTo>
                  <a:cubicBezTo>
                    <a:pt x="66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5" y="161"/>
                    <a:pt x="184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0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79" y="33"/>
                    <a:pt x="107" y="11"/>
                    <a:pt x="134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20">
              <a:extLst>
                <a:ext uri="{FF2B5EF4-FFF2-40B4-BE49-F238E27FC236}">
                  <a16:creationId xmlns:a16="http://schemas.microsoft.com/office/drawing/2014/main" id="{091E1D15-6672-45A9-82B3-2BE856454396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6537325" y="2549525"/>
              <a:ext cx="98425" cy="85725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2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119A5247-CF05-4100-93D8-2C81359896BB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292663" y="1223970"/>
            <a:ext cx="512762" cy="260350"/>
            <a:chOff x="950913" y="1630363"/>
            <a:chExt cx="512762" cy="260350"/>
          </a:xfrm>
        </p:grpSpPr>
        <p:sp>
          <p:nvSpPr>
            <p:cNvPr id="523" name="Freeform 93">
              <a:extLst>
                <a:ext uri="{FF2B5EF4-FFF2-40B4-BE49-F238E27FC236}">
                  <a16:creationId xmlns:a16="http://schemas.microsoft.com/office/drawing/2014/main" id="{9E0D89A3-B088-46B4-833C-E7987DD20F9D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950913" y="1692276"/>
              <a:ext cx="98425" cy="130175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94">
              <a:extLst>
                <a:ext uri="{FF2B5EF4-FFF2-40B4-BE49-F238E27FC236}">
                  <a16:creationId xmlns:a16="http://schemas.microsoft.com/office/drawing/2014/main" id="{4EB33573-F3FA-4D84-9248-B55A1DD812D8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1079500" y="1693863"/>
              <a:ext cx="165100" cy="125413"/>
            </a:xfrm>
            <a:custGeom>
              <a:avLst/>
              <a:gdLst>
                <a:gd name="T0" fmla="*/ 315 w 315"/>
                <a:gd name="T1" fmla="*/ 79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9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5">
              <a:extLst>
                <a:ext uri="{FF2B5EF4-FFF2-40B4-BE49-F238E27FC236}">
                  <a16:creationId xmlns:a16="http://schemas.microsoft.com/office/drawing/2014/main" id="{12D10B80-1EC5-4276-80A6-15ED8F503453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1281113" y="1630363"/>
              <a:ext cx="74612" cy="82550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4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6 w 142"/>
                <a:gd name="T21" fmla="*/ 67 h 150"/>
                <a:gd name="T22" fmla="*/ 19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8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6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9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9" y="32"/>
                    <a:pt x="128" y="32"/>
                    <a:pt x="124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2" y="24"/>
                    <a:pt x="62" y="28"/>
                  </a:cubicBezTo>
                  <a:cubicBezTo>
                    <a:pt x="63" y="34"/>
                    <a:pt x="65" y="59"/>
                    <a:pt x="66" y="67"/>
                  </a:cubicBezTo>
                  <a:lnTo>
                    <a:pt x="19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5" y="32"/>
                    <a:pt x="0" y="37"/>
                    <a:pt x="0" y="43"/>
                  </a:cubicBezTo>
                  <a:cubicBezTo>
                    <a:pt x="0" y="50"/>
                    <a:pt x="4" y="52"/>
                    <a:pt x="8" y="53"/>
                  </a:cubicBezTo>
                  <a:lnTo>
                    <a:pt x="60" y="75"/>
                  </a:lnTo>
                  <a:cubicBezTo>
                    <a:pt x="32" y="88"/>
                    <a:pt x="19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5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6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8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96">
              <a:extLst>
                <a:ext uri="{FF2B5EF4-FFF2-40B4-BE49-F238E27FC236}">
                  <a16:creationId xmlns:a16="http://schemas.microsoft.com/office/drawing/2014/main" id="{A38A7859-E114-408C-9255-7425C9D24E4D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1284288" y="1760538"/>
              <a:ext cx="66675" cy="12700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19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97">
              <a:extLst>
                <a:ext uri="{FF2B5EF4-FFF2-40B4-BE49-F238E27FC236}">
                  <a16:creationId xmlns:a16="http://schemas.microsoft.com/office/drawing/2014/main" id="{135DFA42-5BC9-4B78-B6D5-E92C4DD54826}"/>
                </a:ext>
              </a:extLst>
            </p:cNvPr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379538" y="1760538"/>
              <a:ext cx="84137" cy="130175"/>
            </a:xfrm>
            <a:custGeom>
              <a:avLst/>
              <a:gdLst>
                <a:gd name="T0" fmla="*/ 162 w 162"/>
                <a:gd name="T1" fmla="*/ 121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2 h 239"/>
                <a:gd name="T24" fmla="*/ 130 w 162"/>
                <a:gd name="T25" fmla="*/ 116 h 239"/>
                <a:gd name="T26" fmla="*/ 125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7" y="55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3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4" y="17"/>
                    <a:pt x="66" y="10"/>
                    <a:pt x="81" y="10"/>
                  </a:cubicBezTo>
                  <a:cubicBezTo>
                    <a:pt x="100" y="10"/>
                    <a:pt x="118" y="22"/>
                    <a:pt x="124" y="42"/>
                  </a:cubicBezTo>
                  <a:cubicBezTo>
                    <a:pt x="130" y="61"/>
                    <a:pt x="130" y="86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2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B7AEF318-203B-4EEC-944F-F1F9DF13287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294250" y="1589095"/>
            <a:ext cx="527051" cy="285751"/>
            <a:chOff x="952500" y="1995488"/>
            <a:chExt cx="527051" cy="285751"/>
          </a:xfrm>
        </p:grpSpPr>
        <p:sp>
          <p:nvSpPr>
            <p:cNvPr id="529" name="Freeform 82">
              <a:extLst>
                <a:ext uri="{FF2B5EF4-FFF2-40B4-BE49-F238E27FC236}">
                  <a16:creationId xmlns:a16="http://schemas.microsoft.com/office/drawing/2014/main" id="{E46C145C-2096-40AE-8D7D-A0AFB4C7F4A6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952500" y="2065338"/>
              <a:ext cx="103188" cy="144463"/>
            </a:xfrm>
            <a:custGeom>
              <a:avLst/>
              <a:gdLst>
                <a:gd name="T0" fmla="*/ 187 w 189"/>
                <a:gd name="T1" fmla="*/ 21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1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83">
              <a:extLst>
                <a:ext uri="{FF2B5EF4-FFF2-40B4-BE49-F238E27FC236}">
                  <a16:creationId xmlns:a16="http://schemas.microsoft.com/office/drawing/2014/main" id="{1F5F6FAC-4A77-4375-A8F9-FF0F73DBEB62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085850" y="2066926"/>
              <a:ext cx="173038" cy="138113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3 w 315"/>
                <a:gd name="T5" fmla="*/ 41 h 227"/>
                <a:gd name="T6" fmla="*/ 109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8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84">
              <a:extLst>
                <a:ext uri="{FF2B5EF4-FFF2-40B4-BE49-F238E27FC236}">
                  <a16:creationId xmlns:a16="http://schemas.microsoft.com/office/drawing/2014/main" id="{F2BF4F9C-8718-4835-A918-52A4E1003674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298575" y="1995488"/>
              <a:ext cx="76200" cy="92075"/>
            </a:xfrm>
            <a:custGeom>
              <a:avLst/>
              <a:gdLst>
                <a:gd name="T0" fmla="*/ 81 w 141"/>
                <a:gd name="T1" fmla="*/ 75 h 150"/>
                <a:gd name="T2" fmla="*/ 131 w 141"/>
                <a:gd name="T3" fmla="*/ 54 h 150"/>
                <a:gd name="T4" fmla="*/ 141 w 141"/>
                <a:gd name="T5" fmla="*/ 43 h 150"/>
                <a:gd name="T6" fmla="*/ 130 w 141"/>
                <a:gd name="T7" fmla="*/ 32 h 150"/>
                <a:gd name="T8" fmla="*/ 123 w 141"/>
                <a:gd name="T9" fmla="*/ 35 h 150"/>
                <a:gd name="T10" fmla="*/ 76 w 141"/>
                <a:gd name="T11" fmla="*/ 66 h 150"/>
                <a:gd name="T12" fmla="*/ 81 w 141"/>
                <a:gd name="T13" fmla="*/ 15 h 150"/>
                <a:gd name="T14" fmla="*/ 70 w 141"/>
                <a:gd name="T15" fmla="*/ 0 h 150"/>
                <a:gd name="T16" fmla="*/ 60 w 141"/>
                <a:gd name="T17" fmla="*/ 10 h 150"/>
                <a:gd name="T18" fmla="*/ 61 w 141"/>
                <a:gd name="T19" fmla="*/ 27 h 150"/>
                <a:gd name="T20" fmla="*/ 65 w 141"/>
                <a:gd name="T21" fmla="*/ 66 h 150"/>
                <a:gd name="T22" fmla="*/ 18 w 141"/>
                <a:gd name="T23" fmla="*/ 35 h 150"/>
                <a:gd name="T24" fmla="*/ 10 w 141"/>
                <a:gd name="T25" fmla="*/ 32 h 150"/>
                <a:gd name="T26" fmla="*/ 0 w 141"/>
                <a:gd name="T27" fmla="*/ 43 h 150"/>
                <a:gd name="T28" fmla="*/ 7 w 141"/>
                <a:gd name="T29" fmla="*/ 53 h 150"/>
                <a:gd name="T30" fmla="*/ 60 w 141"/>
                <a:gd name="T31" fmla="*/ 75 h 150"/>
                <a:gd name="T32" fmla="*/ 9 w 141"/>
                <a:gd name="T33" fmla="*/ 97 h 150"/>
                <a:gd name="T34" fmla="*/ 0 w 141"/>
                <a:gd name="T35" fmla="*/ 107 h 150"/>
                <a:gd name="T36" fmla="*/ 10 w 141"/>
                <a:gd name="T37" fmla="*/ 119 h 150"/>
                <a:gd name="T38" fmla="*/ 18 w 141"/>
                <a:gd name="T39" fmla="*/ 115 h 150"/>
                <a:gd name="T40" fmla="*/ 65 w 141"/>
                <a:gd name="T41" fmla="*/ 84 h 150"/>
                <a:gd name="T42" fmla="*/ 60 w 141"/>
                <a:gd name="T43" fmla="*/ 140 h 150"/>
                <a:gd name="T44" fmla="*/ 70 w 141"/>
                <a:gd name="T45" fmla="*/ 150 h 150"/>
                <a:gd name="T46" fmla="*/ 81 w 141"/>
                <a:gd name="T47" fmla="*/ 140 h 150"/>
                <a:gd name="T48" fmla="*/ 79 w 141"/>
                <a:gd name="T49" fmla="*/ 123 h 150"/>
                <a:gd name="T50" fmla="*/ 76 w 141"/>
                <a:gd name="T51" fmla="*/ 84 h 150"/>
                <a:gd name="T52" fmla="*/ 117 w 141"/>
                <a:gd name="T53" fmla="*/ 112 h 150"/>
                <a:gd name="T54" fmla="*/ 130 w 141"/>
                <a:gd name="T55" fmla="*/ 119 h 150"/>
                <a:gd name="T56" fmla="*/ 141 w 141"/>
                <a:gd name="T57" fmla="*/ 107 h 150"/>
                <a:gd name="T58" fmla="*/ 134 w 141"/>
                <a:gd name="T59" fmla="*/ 97 h 150"/>
                <a:gd name="T60" fmla="*/ 81 w 141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0">
                  <a:moveTo>
                    <a:pt x="81" y="75"/>
                  </a:moveTo>
                  <a:cubicBezTo>
                    <a:pt x="110" y="63"/>
                    <a:pt x="123" y="58"/>
                    <a:pt x="131" y="54"/>
                  </a:cubicBezTo>
                  <a:cubicBezTo>
                    <a:pt x="138" y="51"/>
                    <a:pt x="141" y="49"/>
                    <a:pt x="141" y="43"/>
                  </a:cubicBezTo>
                  <a:cubicBezTo>
                    <a:pt x="141" y="37"/>
                    <a:pt x="137" y="32"/>
                    <a:pt x="130" y="32"/>
                  </a:cubicBezTo>
                  <a:cubicBezTo>
                    <a:pt x="128" y="32"/>
                    <a:pt x="127" y="32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8"/>
                    <a:pt x="81" y="0"/>
                    <a:pt x="70" y="0"/>
                  </a:cubicBezTo>
                  <a:cubicBezTo>
                    <a:pt x="66" y="0"/>
                    <a:pt x="60" y="3"/>
                    <a:pt x="60" y="10"/>
                  </a:cubicBezTo>
                  <a:cubicBezTo>
                    <a:pt x="60" y="13"/>
                    <a:pt x="61" y="24"/>
                    <a:pt x="61" y="27"/>
                  </a:cubicBezTo>
                  <a:cubicBezTo>
                    <a:pt x="62" y="33"/>
                    <a:pt x="64" y="58"/>
                    <a:pt x="65" y="66"/>
                  </a:cubicBezTo>
                  <a:lnTo>
                    <a:pt x="18" y="35"/>
                  </a:lnTo>
                  <a:cubicBezTo>
                    <a:pt x="15" y="33"/>
                    <a:pt x="14" y="32"/>
                    <a:pt x="10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1"/>
                    <a:pt x="7" y="53"/>
                  </a:cubicBezTo>
                  <a:lnTo>
                    <a:pt x="60" y="75"/>
                  </a:lnTo>
                  <a:cubicBezTo>
                    <a:pt x="31" y="87"/>
                    <a:pt x="18" y="92"/>
                    <a:pt x="9" y="97"/>
                  </a:cubicBezTo>
                  <a:cubicBezTo>
                    <a:pt x="3" y="99"/>
                    <a:pt x="0" y="101"/>
                    <a:pt x="0" y="107"/>
                  </a:cubicBezTo>
                  <a:cubicBezTo>
                    <a:pt x="0" y="113"/>
                    <a:pt x="4" y="119"/>
                    <a:pt x="10" y="119"/>
                  </a:cubicBezTo>
                  <a:cubicBezTo>
                    <a:pt x="13" y="119"/>
                    <a:pt x="14" y="119"/>
                    <a:pt x="18" y="115"/>
                  </a:cubicBezTo>
                  <a:lnTo>
                    <a:pt x="65" y="84"/>
                  </a:lnTo>
                  <a:lnTo>
                    <a:pt x="60" y="140"/>
                  </a:lnTo>
                  <a:cubicBezTo>
                    <a:pt x="60" y="148"/>
                    <a:pt x="66" y="150"/>
                    <a:pt x="70" y="150"/>
                  </a:cubicBezTo>
                  <a:cubicBezTo>
                    <a:pt x="75" y="150"/>
                    <a:pt x="81" y="148"/>
                    <a:pt x="81" y="140"/>
                  </a:cubicBezTo>
                  <a:cubicBezTo>
                    <a:pt x="81" y="137"/>
                    <a:pt x="80" y="126"/>
                    <a:pt x="79" y="123"/>
                  </a:cubicBezTo>
                  <a:cubicBezTo>
                    <a:pt x="79" y="117"/>
                    <a:pt x="76" y="92"/>
                    <a:pt x="76" y="84"/>
                  </a:cubicBezTo>
                  <a:lnTo>
                    <a:pt x="117" y="112"/>
                  </a:lnTo>
                  <a:cubicBezTo>
                    <a:pt x="127" y="119"/>
                    <a:pt x="127" y="119"/>
                    <a:pt x="130" y="119"/>
                  </a:cubicBezTo>
                  <a:cubicBezTo>
                    <a:pt x="137" y="119"/>
                    <a:pt x="141" y="113"/>
                    <a:pt x="141" y="107"/>
                  </a:cubicBezTo>
                  <a:cubicBezTo>
                    <a:pt x="141" y="100"/>
                    <a:pt x="137" y="99"/>
                    <a:pt x="134" y="97"/>
                  </a:cubicBezTo>
                  <a:lnTo>
                    <a:pt x="81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85">
              <a:extLst>
                <a:ext uri="{FF2B5EF4-FFF2-40B4-BE49-F238E27FC236}">
                  <a16:creationId xmlns:a16="http://schemas.microsoft.com/office/drawing/2014/main" id="{33AF8558-F6FF-42B6-9A98-A05487D270CD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1301750" y="2139951"/>
              <a:ext cx="69850" cy="141288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4 h 232"/>
                <a:gd name="T12" fmla="*/ 15 w 127"/>
                <a:gd name="T13" fmla="*/ 220 h 232"/>
                <a:gd name="T14" fmla="*/ 2 w 127"/>
                <a:gd name="T15" fmla="*/ 220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3 w 127"/>
                <a:gd name="T25" fmla="*/ 220 h 232"/>
                <a:gd name="T26" fmla="*/ 78 w 127"/>
                <a:gd name="T27" fmla="*/ 204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4"/>
                  </a:lnTo>
                  <a:cubicBezTo>
                    <a:pt x="50" y="215"/>
                    <a:pt x="50" y="220"/>
                    <a:pt x="15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3" y="220"/>
                  </a:lnTo>
                  <a:cubicBezTo>
                    <a:pt x="78" y="220"/>
                    <a:pt x="78" y="215"/>
                    <a:pt x="78" y="204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86">
              <a:extLst>
                <a:ext uri="{FF2B5EF4-FFF2-40B4-BE49-F238E27FC236}">
                  <a16:creationId xmlns:a16="http://schemas.microsoft.com/office/drawing/2014/main" id="{45ED7BF2-6906-4FF8-A8C6-D85091AA34AF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1411288" y="2139951"/>
              <a:ext cx="68263" cy="141288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4 h 232"/>
                <a:gd name="T12" fmla="*/ 16 w 127"/>
                <a:gd name="T13" fmla="*/ 220 h 232"/>
                <a:gd name="T14" fmla="*/ 3 w 127"/>
                <a:gd name="T15" fmla="*/ 220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4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4"/>
                  </a:lnTo>
                  <a:cubicBezTo>
                    <a:pt x="51" y="215"/>
                    <a:pt x="51" y="220"/>
                    <a:pt x="16" y="220"/>
                  </a:cubicBezTo>
                  <a:lnTo>
                    <a:pt x="3" y="220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4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83D31505-92DE-49CE-9461-7A1666115CA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616208" y="1228732"/>
            <a:ext cx="547688" cy="290513"/>
            <a:chOff x="2616200" y="1635125"/>
            <a:chExt cx="547688" cy="290513"/>
          </a:xfrm>
        </p:grpSpPr>
        <p:sp>
          <p:nvSpPr>
            <p:cNvPr id="535" name="Freeform 104">
              <a:extLst>
                <a:ext uri="{FF2B5EF4-FFF2-40B4-BE49-F238E27FC236}">
                  <a16:creationId xmlns:a16="http://schemas.microsoft.com/office/drawing/2014/main" id="{6F5CACA9-F914-4071-B715-9DD0FBEE5DBC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2616200" y="1704975"/>
              <a:ext cx="103188" cy="14605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105">
              <a:extLst>
                <a:ext uri="{FF2B5EF4-FFF2-40B4-BE49-F238E27FC236}">
                  <a16:creationId xmlns:a16="http://schemas.microsoft.com/office/drawing/2014/main" id="{5229B4C2-3C88-4461-BDB0-1B88715DC386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2747963" y="1706563"/>
              <a:ext cx="171450" cy="139700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106">
              <a:extLst>
                <a:ext uri="{FF2B5EF4-FFF2-40B4-BE49-F238E27FC236}">
                  <a16:creationId xmlns:a16="http://schemas.microsoft.com/office/drawing/2014/main" id="{FB8F1F65-B5A6-49F7-B936-8BD8E95B4327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2957513" y="1635125"/>
              <a:ext cx="77788" cy="92075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4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6 w 142"/>
                <a:gd name="T21" fmla="*/ 67 h 150"/>
                <a:gd name="T22" fmla="*/ 19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8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6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9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9" y="32"/>
                    <a:pt x="128" y="32"/>
                    <a:pt x="124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2" y="24"/>
                    <a:pt x="62" y="28"/>
                  </a:cubicBezTo>
                  <a:cubicBezTo>
                    <a:pt x="63" y="34"/>
                    <a:pt x="65" y="59"/>
                    <a:pt x="66" y="67"/>
                  </a:cubicBezTo>
                  <a:lnTo>
                    <a:pt x="19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5" y="32"/>
                    <a:pt x="0" y="37"/>
                    <a:pt x="0" y="43"/>
                  </a:cubicBezTo>
                  <a:cubicBezTo>
                    <a:pt x="0" y="50"/>
                    <a:pt x="4" y="52"/>
                    <a:pt x="8" y="53"/>
                  </a:cubicBezTo>
                  <a:lnTo>
                    <a:pt x="60" y="75"/>
                  </a:lnTo>
                  <a:cubicBezTo>
                    <a:pt x="32" y="88"/>
                    <a:pt x="19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5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6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8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107">
              <a:extLst>
                <a:ext uri="{FF2B5EF4-FFF2-40B4-BE49-F238E27FC236}">
                  <a16:creationId xmlns:a16="http://schemas.microsoft.com/office/drawing/2014/main" id="{23EE8540-9357-4E3B-A874-83FC14893030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2949575" y="1828800"/>
              <a:ext cx="115888" cy="96838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6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108">
              <a:extLst>
                <a:ext uri="{FF2B5EF4-FFF2-40B4-BE49-F238E27FC236}">
                  <a16:creationId xmlns:a16="http://schemas.microsoft.com/office/drawing/2014/main" id="{52F1C6CE-707A-44AF-B00B-2027901AB1AB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095625" y="1779588"/>
              <a:ext cx="68263" cy="14287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C86349E-1391-4DAB-8D56-5BF0B8944260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627321" y="1593857"/>
            <a:ext cx="547687" cy="290513"/>
            <a:chOff x="2627313" y="2000250"/>
            <a:chExt cx="547687" cy="290513"/>
          </a:xfrm>
        </p:grpSpPr>
        <p:sp>
          <p:nvSpPr>
            <p:cNvPr id="616" name="Freeform 126">
              <a:extLst>
                <a:ext uri="{FF2B5EF4-FFF2-40B4-BE49-F238E27FC236}">
                  <a16:creationId xmlns:a16="http://schemas.microsoft.com/office/drawing/2014/main" id="{CA17ECCB-0943-4A17-BA1E-1045C839C298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627313" y="2070100"/>
              <a:ext cx="103187" cy="14605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127">
              <a:extLst>
                <a:ext uri="{FF2B5EF4-FFF2-40B4-BE49-F238E27FC236}">
                  <a16:creationId xmlns:a16="http://schemas.microsoft.com/office/drawing/2014/main" id="{A8230D93-4197-46A1-A0B4-19D5E20B5D46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2759075" y="2071688"/>
              <a:ext cx="171450" cy="139700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128">
              <a:extLst>
                <a:ext uri="{FF2B5EF4-FFF2-40B4-BE49-F238E27FC236}">
                  <a16:creationId xmlns:a16="http://schemas.microsoft.com/office/drawing/2014/main" id="{B76E0549-E8E2-4D0F-9E4F-0F727B743518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968625" y="2000250"/>
              <a:ext cx="77787" cy="92075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4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6 w 142"/>
                <a:gd name="T21" fmla="*/ 67 h 150"/>
                <a:gd name="T22" fmla="*/ 19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8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6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9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9" y="32"/>
                    <a:pt x="128" y="32"/>
                    <a:pt x="124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2" y="24"/>
                    <a:pt x="62" y="28"/>
                  </a:cubicBezTo>
                  <a:cubicBezTo>
                    <a:pt x="63" y="34"/>
                    <a:pt x="65" y="59"/>
                    <a:pt x="66" y="67"/>
                  </a:cubicBezTo>
                  <a:lnTo>
                    <a:pt x="19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5" y="32"/>
                    <a:pt x="0" y="37"/>
                    <a:pt x="0" y="43"/>
                  </a:cubicBezTo>
                  <a:cubicBezTo>
                    <a:pt x="0" y="50"/>
                    <a:pt x="4" y="52"/>
                    <a:pt x="8" y="53"/>
                  </a:cubicBezTo>
                  <a:lnTo>
                    <a:pt x="60" y="75"/>
                  </a:lnTo>
                  <a:cubicBezTo>
                    <a:pt x="32" y="88"/>
                    <a:pt x="19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5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6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8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129">
              <a:extLst>
                <a:ext uri="{FF2B5EF4-FFF2-40B4-BE49-F238E27FC236}">
                  <a16:creationId xmlns:a16="http://schemas.microsoft.com/office/drawing/2014/main" id="{1E7B1788-506A-448F-A335-00C75DD3C7F7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960688" y="2193925"/>
              <a:ext cx="115887" cy="96838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7"/>
                    <a:pt x="163" y="147"/>
                  </a:cubicBezTo>
                  <a:cubicBezTo>
                    <a:pt x="156" y="147"/>
                    <a:pt x="155" y="142"/>
                    <a:pt x="155" y="135"/>
                  </a:cubicBezTo>
                  <a:cubicBezTo>
                    <a:pt x="155" y="127"/>
                    <a:pt x="156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130">
              <a:extLst>
                <a:ext uri="{FF2B5EF4-FFF2-40B4-BE49-F238E27FC236}">
                  <a16:creationId xmlns:a16="http://schemas.microsoft.com/office/drawing/2014/main" id="{0406BC77-D233-45B6-8F88-CEBF7E6081FD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106738" y="2144713"/>
              <a:ext cx="68262" cy="14287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4" name="TextBox 623">
            <a:extLst>
              <a:ext uri="{FF2B5EF4-FFF2-40B4-BE49-F238E27FC236}">
                <a16:creationId xmlns:a16="http://schemas.microsoft.com/office/drawing/2014/main" id="{A977F763-A9EE-41F9-A1F9-AFFE1C754965}"/>
              </a:ext>
            </a:extLst>
          </p:cNvPr>
          <p:cNvSpPr txBox="1"/>
          <p:nvPr/>
        </p:nvSpPr>
        <p:spPr>
          <a:xfrm>
            <a:off x="2056512" y="1128058"/>
            <a:ext cx="5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E29331F9-ED34-432A-967B-A8A2196B7336}"/>
              </a:ext>
            </a:extLst>
          </p:cNvPr>
          <p:cNvSpPr txBox="1"/>
          <p:nvPr/>
        </p:nvSpPr>
        <p:spPr>
          <a:xfrm>
            <a:off x="2070365" y="1502131"/>
            <a:ext cx="5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4BFDCB62-1E4B-48D5-A43B-7AA7E3B8EC8F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54156" y="1163788"/>
            <a:ext cx="388611" cy="295563"/>
            <a:chOff x="2543175" y="2540000"/>
            <a:chExt cx="225425" cy="171450"/>
          </a:xfrm>
        </p:grpSpPr>
        <p:sp>
          <p:nvSpPr>
            <p:cNvPr id="627" name="Freeform 169">
              <a:extLst>
                <a:ext uri="{FF2B5EF4-FFF2-40B4-BE49-F238E27FC236}">
                  <a16:creationId xmlns:a16="http://schemas.microsoft.com/office/drawing/2014/main" id="{66A5C920-B9D8-409F-937E-6BEBA868DCAA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543175" y="2540000"/>
              <a:ext cx="147638" cy="171450"/>
            </a:xfrm>
            <a:custGeom>
              <a:avLst/>
              <a:gdLst>
                <a:gd name="T0" fmla="*/ 354 w 354"/>
                <a:gd name="T1" fmla="*/ 5 h 362"/>
                <a:gd name="T2" fmla="*/ 349 w 354"/>
                <a:gd name="T3" fmla="*/ 0 h 362"/>
                <a:gd name="T4" fmla="*/ 341 w 354"/>
                <a:gd name="T5" fmla="*/ 6 h 362"/>
                <a:gd name="T6" fmla="*/ 306 w 354"/>
                <a:gd name="T7" fmla="*/ 44 h 362"/>
                <a:gd name="T8" fmla="*/ 223 w 354"/>
                <a:gd name="T9" fmla="*/ 0 h 362"/>
                <a:gd name="T10" fmla="*/ 0 w 354"/>
                <a:gd name="T11" fmla="*/ 226 h 362"/>
                <a:gd name="T12" fmla="*/ 135 w 354"/>
                <a:gd name="T13" fmla="*/ 362 h 362"/>
                <a:gd name="T14" fmla="*/ 243 w 354"/>
                <a:gd name="T15" fmla="*/ 319 h 362"/>
                <a:gd name="T16" fmla="*/ 298 w 354"/>
                <a:gd name="T17" fmla="*/ 232 h 362"/>
                <a:gd name="T18" fmla="*/ 292 w 354"/>
                <a:gd name="T19" fmla="*/ 227 h 362"/>
                <a:gd name="T20" fmla="*/ 285 w 354"/>
                <a:gd name="T21" fmla="*/ 232 h 362"/>
                <a:gd name="T22" fmla="*/ 235 w 354"/>
                <a:gd name="T23" fmla="*/ 310 h 362"/>
                <a:gd name="T24" fmla="*/ 143 w 354"/>
                <a:gd name="T25" fmla="*/ 347 h 362"/>
                <a:gd name="T26" fmla="*/ 45 w 354"/>
                <a:gd name="T27" fmla="*/ 243 h 362"/>
                <a:gd name="T28" fmla="*/ 106 w 354"/>
                <a:gd name="T29" fmla="*/ 75 h 362"/>
                <a:gd name="T30" fmla="*/ 227 w 354"/>
                <a:gd name="T31" fmla="*/ 15 h 362"/>
                <a:gd name="T32" fmla="*/ 308 w 354"/>
                <a:gd name="T33" fmla="*/ 111 h 362"/>
                <a:gd name="T34" fmla="*/ 306 w 354"/>
                <a:gd name="T35" fmla="*/ 137 h 362"/>
                <a:gd name="T36" fmla="*/ 314 w 354"/>
                <a:gd name="T37" fmla="*/ 142 h 362"/>
                <a:gd name="T38" fmla="*/ 323 w 354"/>
                <a:gd name="T39" fmla="*/ 132 h 362"/>
                <a:gd name="T40" fmla="*/ 354 w 354"/>
                <a:gd name="T41" fmla="*/ 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2">
                  <a:moveTo>
                    <a:pt x="354" y="5"/>
                  </a:moveTo>
                  <a:cubicBezTo>
                    <a:pt x="354" y="3"/>
                    <a:pt x="353" y="0"/>
                    <a:pt x="349" y="0"/>
                  </a:cubicBezTo>
                  <a:cubicBezTo>
                    <a:pt x="347" y="0"/>
                    <a:pt x="347" y="0"/>
                    <a:pt x="341" y="6"/>
                  </a:cubicBezTo>
                  <a:lnTo>
                    <a:pt x="306" y="44"/>
                  </a:lnTo>
                  <a:cubicBezTo>
                    <a:pt x="302" y="37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2"/>
                    <a:pt x="135" y="362"/>
                  </a:cubicBezTo>
                  <a:cubicBezTo>
                    <a:pt x="179" y="362"/>
                    <a:pt x="216" y="342"/>
                    <a:pt x="243" y="319"/>
                  </a:cubicBezTo>
                  <a:cubicBezTo>
                    <a:pt x="289" y="278"/>
                    <a:pt x="298" y="233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6"/>
                    <a:pt x="269" y="281"/>
                    <a:pt x="235" y="310"/>
                  </a:cubicBezTo>
                  <a:cubicBezTo>
                    <a:pt x="200" y="338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3"/>
                  </a:cubicBezTo>
                  <a:cubicBezTo>
                    <a:pt x="45" y="215"/>
                    <a:pt x="56" y="134"/>
                    <a:pt x="106" y="75"/>
                  </a:cubicBezTo>
                  <a:cubicBezTo>
                    <a:pt x="136" y="40"/>
                    <a:pt x="183" y="15"/>
                    <a:pt x="227" y="15"/>
                  </a:cubicBezTo>
                  <a:cubicBezTo>
                    <a:pt x="278" y="15"/>
                    <a:pt x="308" y="54"/>
                    <a:pt x="308" y="111"/>
                  </a:cubicBezTo>
                  <a:cubicBezTo>
                    <a:pt x="308" y="131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3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170">
              <a:extLst>
                <a:ext uri="{FF2B5EF4-FFF2-40B4-BE49-F238E27FC236}">
                  <a16:creationId xmlns:a16="http://schemas.microsoft.com/office/drawing/2014/main" id="{BDAD5E76-4E83-48BE-A0F1-2287A1BDE548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2708275" y="2543175"/>
              <a:ext cx="60325" cy="71438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3 w 142"/>
                <a:gd name="T9" fmla="*/ 35 h 150"/>
                <a:gd name="T10" fmla="*/ 76 w 142"/>
                <a:gd name="T11" fmla="*/ 67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1 h 150"/>
                <a:gd name="T18" fmla="*/ 62 w 142"/>
                <a:gd name="T19" fmla="*/ 28 h 150"/>
                <a:gd name="T20" fmla="*/ 65 w 142"/>
                <a:gd name="T21" fmla="*/ 67 h 150"/>
                <a:gd name="T22" fmla="*/ 18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7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8 h 150"/>
                <a:gd name="T36" fmla="*/ 11 w 142"/>
                <a:gd name="T37" fmla="*/ 119 h 150"/>
                <a:gd name="T38" fmla="*/ 18 w 142"/>
                <a:gd name="T39" fmla="*/ 116 h 150"/>
                <a:gd name="T40" fmla="*/ 65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8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8" y="51"/>
                    <a:pt x="142" y="50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8" y="32"/>
                    <a:pt x="128" y="32"/>
                    <a:pt x="123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2" y="9"/>
                    <a:pt x="81" y="0"/>
                    <a:pt x="71" y="0"/>
                  </a:cubicBezTo>
                  <a:cubicBezTo>
                    <a:pt x="67" y="0"/>
                    <a:pt x="60" y="3"/>
                    <a:pt x="60" y="11"/>
                  </a:cubicBezTo>
                  <a:cubicBezTo>
                    <a:pt x="60" y="14"/>
                    <a:pt x="61" y="24"/>
                    <a:pt x="62" y="28"/>
                  </a:cubicBezTo>
                  <a:cubicBezTo>
                    <a:pt x="62" y="34"/>
                    <a:pt x="65" y="59"/>
                    <a:pt x="65" y="67"/>
                  </a:cubicBezTo>
                  <a:lnTo>
                    <a:pt x="18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2"/>
                    <a:pt x="7" y="53"/>
                  </a:cubicBezTo>
                  <a:lnTo>
                    <a:pt x="60" y="75"/>
                  </a:lnTo>
                  <a:cubicBezTo>
                    <a:pt x="31" y="88"/>
                    <a:pt x="18" y="93"/>
                    <a:pt x="10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3"/>
                    <a:pt x="4" y="119"/>
                    <a:pt x="11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5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8"/>
                  </a:cubicBezTo>
                  <a:cubicBezTo>
                    <a:pt x="142" y="101"/>
                    <a:pt x="137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BEA93401-0819-4A6D-8048-C6674C78CA19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1065075" y="2782899"/>
            <a:ext cx="2292351" cy="323850"/>
            <a:chOff x="1314450" y="3494088"/>
            <a:chExt cx="2292351" cy="323850"/>
          </a:xfrm>
        </p:grpSpPr>
        <p:sp>
          <p:nvSpPr>
            <p:cNvPr id="630" name="Freeform 177">
              <a:extLst>
                <a:ext uri="{FF2B5EF4-FFF2-40B4-BE49-F238E27FC236}">
                  <a16:creationId xmlns:a16="http://schemas.microsoft.com/office/drawing/2014/main" id="{3703600E-2D03-4C36-AD1D-BEB3ED7CA568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1314450" y="3535363"/>
              <a:ext cx="117475" cy="190500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6 h 352"/>
                <a:gd name="T30" fmla="*/ 173 w 246"/>
                <a:gd name="T31" fmla="*/ 288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6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2"/>
                    <a:pt x="43" y="192"/>
                    <a:pt x="57" y="169"/>
                  </a:cubicBezTo>
                  <a:cubicBezTo>
                    <a:pt x="68" y="154"/>
                    <a:pt x="87" y="137"/>
                    <a:pt x="114" y="137"/>
                  </a:cubicBezTo>
                  <a:cubicBezTo>
                    <a:pt x="131" y="137"/>
                    <a:pt x="152" y="145"/>
                    <a:pt x="167" y="167"/>
                  </a:cubicBezTo>
                  <a:cubicBezTo>
                    <a:pt x="173" y="176"/>
                    <a:pt x="173" y="177"/>
                    <a:pt x="173" y="1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178">
              <a:extLst>
                <a:ext uri="{FF2B5EF4-FFF2-40B4-BE49-F238E27FC236}">
                  <a16:creationId xmlns:a16="http://schemas.microsoft.com/office/drawing/2014/main" id="{D6BA40C6-00F2-40B4-8F32-31FDDA5024CE}"/>
                </a:ext>
              </a:extLst>
            </p:cNvPr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1444625" y="3602038"/>
              <a:ext cx="92075" cy="1238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179">
              <a:extLst>
                <a:ext uri="{FF2B5EF4-FFF2-40B4-BE49-F238E27FC236}">
                  <a16:creationId xmlns:a16="http://schemas.microsoft.com/office/drawing/2014/main" id="{302DA80B-67C9-4876-8DCE-2A8C23620DE0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1550988" y="3602038"/>
              <a:ext cx="90488" cy="123825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3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4 h 229"/>
                <a:gd name="T12" fmla="*/ 109 w 190"/>
                <a:gd name="T13" fmla="*/ 0 h 229"/>
                <a:gd name="T14" fmla="*/ 0 w 190"/>
                <a:gd name="T15" fmla="*/ 116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4"/>
                    <a:pt x="83" y="13"/>
                    <a:pt x="109" y="13"/>
                  </a:cubicBezTo>
                  <a:cubicBezTo>
                    <a:pt x="114" y="13"/>
                    <a:pt x="145" y="13"/>
                    <a:pt x="163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9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1" y="217"/>
                    <a:pt x="112" y="217"/>
                  </a:cubicBezTo>
                  <a:cubicBezTo>
                    <a:pt x="86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180">
              <a:extLst>
                <a:ext uri="{FF2B5EF4-FFF2-40B4-BE49-F238E27FC236}">
                  <a16:creationId xmlns:a16="http://schemas.microsoft.com/office/drawing/2014/main" id="{D888E8E0-4DEF-4ECF-B7B1-C45DEE4343FC}"/>
                </a:ext>
              </a:extLst>
            </p:cNvPr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1655763" y="3602038"/>
              <a:ext cx="104775" cy="1238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81">
              <a:extLst>
                <a:ext uri="{FF2B5EF4-FFF2-40B4-BE49-F238E27FC236}">
                  <a16:creationId xmlns:a16="http://schemas.microsoft.com/office/drawing/2014/main" id="{825D573E-267A-48FA-A46A-100998F9CEFB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1774825" y="3603626"/>
              <a:ext cx="185738" cy="119063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8 w 389"/>
                <a:gd name="T21" fmla="*/ 67 h 221"/>
                <a:gd name="T22" fmla="*/ 178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4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1 w 389"/>
                <a:gd name="T55" fmla="*/ 190 h 221"/>
                <a:gd name="T56" fmla="*/ 351 w 389"/>
                <a:gd name="T57" fmla="*/ 95 h 221"/>
                <a:gd name="T58" fmla="*/ 335 w 389"/>
                <a:gd name="T59" fmla="*/ 19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89" y="221"/>
                  </a:cubicBezTo>
                  <a:lnTo>
                    <a:pt x="389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7"/>
                    <a:pt x="335" y="19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7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182">
              <a:extLst>
                <a:ext uri="{FF2B5EF4-FFF2-40B4-BE49-F238E27FC236}">
                  <a16:creationId xmlns:a16="http://schemas.microsoft.com/office/drawing/2014/main" id="{B43914FF-B054-4DFD-9557-02BFC821F89C}"/>
                </a:ext>
              </a:extLst>
            </p:cNvPr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1985963" y="3606801"/>
              <a:ext cx="25400" cy="115888"/>
            </a:xfrm>
            <a:custGeom>
              <a:avLst/>
              <a:gdLst>
                <a:gd name="T0" fmla="*/ 53 w 53"/>
                <a:gd name="T1" fmla="*/ 26 h 215"/>
                <a:gd name="T2" fmla="*/ 27 w 53"/>
                <a:gd name="T3" fmla="*/ 0 h 215"/>
                <a:gd name="T4" fmla="*/ 0 w 53"/>
                <a:gd name="T5" fmla="*/ 26 h 215"/>
                <a:gd name="T6" fmla="*/ 27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7 w 53"/>
                <a:gd name="T13" fmla="*/ 162 h 215"/>
                <a:gd name="T14" fmla="*/ 0 w 53"/>
                <a:gd name="T15" fmla="*/ 188 h 215"/>
                <a:gd name="T16" fmla="*/ 27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183">
              <a:extLst>
                <a:ext uri="{FF2B5EF4-FFF2-40B4-BE49-F238E27FC236}">
                  <a16:creationId xmlns:a16="http://schemas.microsoft.com/office/drawing/2014/main" id="{F2933D34-2D6E-47EA-B8AA-35A81CC28E67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068513" y="3494088"/>
              <a:ext cx="61913" cy="323850"/>
            </a:xfrm>
            <a:custGeom>
              <a:avLst/>
              <a:gdLst>
                <a:gd name="T0" fmla="*/ 130 w 130"/>
                <a:gd name="T1" fmla="*/ 593 h 598"/>
                <a:gd name="T2" fmla="*/ 128 w 130"/>
                <a:gd name="T3" fmla="*/ 589 h 598"/>
                <a:gd name="T4" fmla="*/ 50 w 130"/>
                <a:gd name="T5" fmla="*/ 443 h 598"/>
                <a:gd name="T6" fmla="*/ 34 w 130"/>
                <a:gd name="T7" fmla="*/ 299 h 598"/>
                <a:gd name="T8" fmla="*/ 125 w 130"/>
                <a:gd name="T9" fmla="*/ 11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7 h 598"/>
                <a:gd name="T16" fmla="*/ 0 w 130"/>
                <a:gd name="T17" fmla="*/ 299 h 598"/>
                <a:gd name="T18" fmla="*/ 77 w 130"/>
                <a:gd name="T19" fmla="*/ 554 h 598"/>
                <a:gd name="T20" fmla="*/ 124 w 130"/>
                <a:gd name="T21" fmla="*/ 598 h 598"/>
                <a:gd name="T22" fmla="*/ 130 w 130"/>
                <a:gd name="T23" fmla="*/ 5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3"/>
                  </a:moveTo>
                  <a:cubicBezTo>
                    <a:pt x="130" y="591"/>
                    <a:pt x="129" y="590"/>
                    <a:pt x="128" y="589"/>
                  </a:cubicBezTo>
                  <a:cubicBezTo>
                    <a:pt x="105" y="564"/>
                    <a:pt x="71" y="524"/>
                    <a:pt x="50" y="443"/>
                  </a:cubicBezTo>
                  <a:cubicBezTo>
                    <a:pt x="38" y="397"/>
                    <a:pt x="34" y="346"/>
                    <a:pt x="34" y="299"/>
                  </a:cubicBezTo>
                  <a:cubicBezTo>
                    <a:pt x="34" y="168"/>
                    <a:pt x="65" y="76"/>
                    <a:pt x="125" y="11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6" y="0"/>
                    <a:pt x="89" y="30"/>
                    <a:pt x="83" y="37"/>
                  </a:cubicBezTo>
                  <a:cubicBezTo>
                    <a:pt x="32" y="98"/>
                    <a:pt x="0" y="187"/>
                    <a:pt x="0" y="299"/>
                  </a:cubicBezTo>
                  <a:cubicBezTo>
                    <a:pt x="0" y="370"/>
                    <a:pt x="12" y="470"/>
                    <a:pt x="77" y="554"/>
                  </a:cubicBezTo>
                  <a:cubicBezTo>
                    <a:pt x="82" y="560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184">
              <a:extLst>
                <a:ext uri="{FF2B5EF4-FFF2-40B4-BE49-F238E27FC236}">
                  <a16:creationId xmlns:a16="http://schemas.microsoft.com/office/drawing/2014/main" id="{B25C29C0-D97C-43BA-A5BD-2DB0D6DD80E2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2151063" y="3603626"/>
              <a:ext cx="107950" cy="122238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185">
              <a:extLst>
                <a:ext uri="{FF2B5EF4-FFF2-40B4-BE49-F238E27FC236}">
                  <a16:creationId xmlns:a16="http://schemas.microsoft.com/office/drawing/2014/main" id="{965E298F-1F92-41F5-BC9F-E39895BD2514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284413" y="3638551"/>
              <a:ext cx="60325" cy="12541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186">
              <a:extLst>
                <a:ext uri="{FF2B5EF4-FFF2-40B4-BE49-F238E27FC236}">
                  <a16:creationId xmlns:a16="http://schemas.microsoft.com/office/drawing/2014/main" id="{E10E58DE-C930-4071-BD39-4238D0CD1814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371725" y="3679826"/>
              <a:ext cx="71438" cy="85725"/>
            </a:xfrm>
            <a:custGeom>
              <a:avLst/>
              <a:gdLst>
                <a:gd name="T0" fmla="*/ 131 w 150"/>
                <a:gd name="T1" fmla="*/ 20 h 157"/>
                <a:gd name="T2" fmla="*/ 113 w 150"/>
                <a:gd name="T3" fmla="*/ 39 h 157"/>
                <a:gd name="T4" fmla="*/ 126 w 150"/>
                <a:gd name="T5" fmla="*/ 52 h 157"/>
                <a:gd name="T6" fmla="*/ 146 w 150"/>
                <a:gd name="T7" fmla="*/ 30 h 157"/>
                <a:gd name="T8" fmla="*/ 100 w 150"/>
                <a:gd name="T9" fmla="*/ 0 h 157"/>
                <a:gd name="T10" fmla="*/ 0 w 150"/>
                <a:gd name="T11" fmla="*/ 96 h 157"/>
                <a:gd name="T12" fmla="*/ 64 w 150"/>
                <a:gd name="T13" fmla="*/ 157 h 157"/>
                <a:gd name="T14" fmla="*/ 150 w 150"/>
                <a:gd name="T15" fmla="*/ 118 h 157"/>
                <a:gd name="T16" fmla="*/ 145 w 150"/>
                <a:gd name="T17" fmla="*/ 112 h 157"/>
                <a:gd name="T18" fmla="*/ 139 w 150"/>
                <a:gd name="T19" fmla="*/ 115 h 157"/>
                <a:gd name="T20" fmla="*/ 65 w 150"/>
                <a:gd name="T21" fmla="*/ 147 h 157"/>
                <a:gd name="T22" fmla="*/ 28 w 150"/>
                <a:gd name="T23" fmla="*/ 109 h 157"/>
                <a:gd name="T24" fmla="*/ 51 w 150"/>
                <a:gd name="T25" fmla="*/ 36 h 157"/>
                <a:gd name="T26" fmla="*/ 100 w 150"/>
                <a:gd name="T27" fmla="*/ 9 h 157"/>
                <a:gd name="T28" fmla="*/ 131 w 150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57">
                  <a:moveTo>
                    <a:pt x="131" y="20"/>
                  </a:moveTo>
                  <a:cubicBezTo>
                    <a:pt x="118" y="22"/>
                    <a:pt x="113" y="32"/>
                    <a:pt x="113" y="39"/>
                  </a:cubicBezTo>
                  <a:cubicBezTo>
                    <a:pt x="113" y="49"/>
                    <a:pt x="120" y="52"/>
                    <a:pt x="126" y="52"/>
                  </a:cubicBezTo>
                  <a:cubicBezTo>
                    <a:pt x="134" y="52"/>
                    <a:pt x="146" y="47"/>
                    <a:pt x="146" y="30"/>
                  </a:cubicBezTo>
                  <a:cubicBezTo>
                    <a:pt x="146" y="6"/>
                    <a:pt x="119" y="0"/>
                    <a:pt x="100" y="0"/>
                  </a:cubicBezTo>
                  <a:cubicBezTo>
                    <a:pt x="48" y="0"/>
                    <a:pt x="0" y="48"/>
                    <a:pt x="0" y="96"/>
                  </a:cubicBezTo>
                  <a:cubicBezTo>
                    <a:pt x="0" y="126"/>
                    <a:pt x="20" y="157"/>
                    <a:pt x="64" y="157"/>
                  </a:cubicBezTo>
                  <a:cubicBezTo>
                    <a:pt x="123" y="157"/>
                    <a:pt x="150" y="123"/>
                    <a:pt x="150" y="118"/>
                  </a:cubicBezTo>
                  <a:cubicBezTo>
                    <a:pt x="150" y="116"/>
                    <a:pt x="147" y="112"/>
                    <a:pt x="145" y="112"/>
                  </a:cubicBezTo>
                  <a:cubicBezTo>
                    <a:pt x="142" y="112"/>
                    <a:pt x="142" y="112"/>
                    <a:pt x="139" y="115"/>
                  </a:cubicBezTo>
                  <a:cubicBezTo>
                    <a:pt x="112" y="147"/>
                    <a:pt x="71" y="147"/>
                    <a:pt x="65" y="147"/>
                  </a:cubicBezTo>
                  <a:cubicBezTo>
                    <a:pt x="40" y="147"/>
                    <a:pt x="28" y="130"/>
                    <a:pt x="28" y="109"/>
                  </a:cubicBezTo>
                  <a:cubicBezTo>
                    <a:pt x="28" y="98"/>
                    <a:pt x="33" y="60"/>
                    <a:pt x="51" y="36"/>
                  </a:cubicBezTo>
                  <a:cubicBezTo>
                    <a:pt x="65" y="19"/>
                    <a:pt x="83" y="9"/>
                    <a:pt x="100" y="9"/>
                  </a:cubicBezTo>
                  <a:cubicBezTo>
                    <a:pt x="105" y="9"/>
                    <a:pt x="122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187">
              <a:extLst>
                <a:ext uri="{FF2B5EF4-FFF2-40B4-BE49-F238E27FC236}">
                  <a16:creationId xmlns:a16="http://schemas.microsoft.com/office/drawing/2014/main" id="{976E39D8-D403-4FB5-A2C2-CCBBDA8C1572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2462213" y="3700463"/>
              <a:ext cx="49213" cy="90488"/>
            </a:xfrm>
            <a:custGeom>
              <a:avLst/>
              <a:gdLst>
                <a:gd name="T0" fmla="*/ 64 w 103"/>
                <a:gd name="T1" fmla="*/ 7 h 166"/>
                <a:gd name="T2" fmla="*/ 55 w 103"/>
                <a:gd name="T3" fmla="*/ 0 h 166"/>
                <a:gd name="T4" fmla="*/ 5 w 103"/>
                <a:gd name="T5" fmla="*/ 16 h 166"/>
                <a:gd name="T6" fmla="*/ 0 w 103"/>
                <a:gd name="T7" fmla="*/ 16 h 166"/>
                <a:gd name="T8" fmla="*/ 0 w 103"/>
                <a:gd name="T9" fmla="*/ 27 h 166"/>
                <a:gd name="T10" fmla="*/ 5 w 103"/>
                <a:gd name="T11" fmla="*/ 27 h 166"/>
                <a:gd name="T12" fmla="*/ 41 w 103"/>
                <a:gd name="T13" fmla="*/ 20 h 166"/>
                <a:gd name="T14" fmla="*/ 41 w 103"/>
                <a:gd name="T15" fmla="*/ 144 h 166"/>
                <a:gd name="T16" fmla="*/ 15 w 103"/>
                <a:gd name="T17" fmla="*/ 155 h 166"/>
                <a:gd name="T18" fmla="*/ 2 w 103"/>
                <a:gd name="T19" fmla="*/ 155 h 166"/>
                <a:gd name="T20" fmla="*/ 2 w 103"/>
                <a:gd name="T21" fmla="*/ 166 h 166"/>
                <a:gd name="T22" fmla="*/ 52 w 103"/>
                <a:gd name="T23" fmla="*/ 165 h 166"/>
                <a:gd name="T24" fmla="*/ 103 w 103"/>
                <a:gd name="T25" fmla="*/ 166 h 166"/>
                <a:gd name="T26" fmla="*/ 103 w 103"/>
                <a:gd name="T27" fmla="*/ 155 h 166"/>
                <a:gd name="T28" fmla="*/ 90 w 103"/>
                <a:gd name="T29" fmla="*/ 155 h 166"/>
                <a:gd name="T30" fmla="*/ 64 w 103"/>
                <a:gd name="T31" fmla="*/ 144 h 166"/>
                <a:gd name="T32" fmla="*/ 64 w 103"/>
                <a:gd name="T3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66">
                  <a:moveTo>
                    <a:pt x="64" y="7"/>
                  </a:moveTo>
                  <a:cubicBezTo>
                    <a:pt x="64" y="0"/>
                    <a:pt x="63" y="0"/>
                    <a:pt x="55" y="0"/>
                  </a:cubicBezTo>
                  <a:cubicBezTo>
                    <a:pt x="37" y="16"/>
                    <a:pt x="10" y="16"/>
                    <a:pt x="5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5" y="27"/>
                  </a:lnTo>
                  <a:cubicBezTo>
                    <a:pt x="10" y="27"/>
                    <a:pt x="27" y="26"/>
                    <a:pt x="41" y="20"/>
                  </a:cubicBezTo>
                  <a:lnTo>
                    <a:pt x="41" y="144"/>
                  </a:lnTo>
                  <a:cubicBezTo>
                    <a:pt x="41" y="152"/>
                    <a:pt x="41" y="155"/>
                    <a:pt x="15" y="155"/>
                  </a:cubicBezTo>
                  <a:lnTo>
                    <a:pt x="2" y="155"/>
                  </a:lnTo>
                  <a:lnTo>
                    <a:pt x="2" y="166"/>
                  </a:lnTo>
                  <a:cubicBezTo>
                    <a:pt x="16" y="165"/>
                    <a:pt x="38" y="165"/>
                    <a:pt x="52" y="165"/>
                  </a:cubicBezTo>
                  <a:cubicBezTo>
                    <a:pt x="67" y="165"/>
                    <a:pt x="89" y="165"/>
                    <a:pt x="103" y="166"/>
                  </a:cubicBezTo>
                  <a:lnTo>
                    <a:pt x="103" y="155"/>
                  </a:lnTo>
                  <a:lnTo>
                    <a:pt x="90" y="155"/>
                  </a:lnTo>
                  <a:cubicBezTo>
                    <a:pt x="64" y="155"/>
                    <a:pt x="64" y="152"/>
                    <a:pt x="64" y="144"/>
                  </a:cubicBezTo>
                  <a:lnTo>
                    <a:pt x="64" y="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188">
              <a:extLst>
                <a:ext uri="{FF2B5EF4-FFF2-40B4-BE49-F238E27FC236}">
                  <a16:creationId xmlns:a16="http://schemas.microsoft.com/office/drawing/2014/main" id="{D67EF296-E319-4514-9EF8-5FF5FA468A19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2570163" y="3694113"/>
              <a:ext cx="28575" cy="80963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Oval 189">
              <a:extLst>
                <a:ext uri="{FF2B5EF4-FFF2-40B4-BE49-F238E27FC236}">
                  <a16:creationId xmlns:a16="http://schemas.microsoft.com/office/drawing/2014/main" id="{6D0C8970-F302-4B41-A7CD-8850058924B0}"/>
                </a:ext>
              </a:extLst>
            </p:cNvPr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676525" y="36941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Oval 190">
              <a:extLst>
                <a:ext uri="{FF2B5EF4-FFF2-40B4-BE49-F238E27FC236}">
                  <a16:creationId xmlns:a16="http://schemas.microsoft.com/office/drawing/2014/main" id="{25F761E8-F3F3-448C-B11C-2A50F40D3AB7}"/>
                </a:ext>
              </a:extLst>
            </p:cNvPr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782888" y="3694113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Oval 191">
              <a:extLst>
                <a:ext uri="{FF2B5EF4-FFF2-40B4-BE49-F238E27FC236}">
                  <a16:creationId xmlns:a16="http://schemas.microsoft.com/office/drawing/2014/main" id="{36BD443E-2C63-4995-AAE4-42DBC2821716}"/>
                </a:ext>
              </a:extLst>
            </p:cNvPr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887663" y="36941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192">
              <a:extLst>
                <a:ext uri="{FF2B5EF4-FFF2-40B4-BE49-F238E27FC236}">
                  <a16:creationId xmlns:a16="http://schemas.microsoft.com/office/drawing/2014/main" id="{1E28F586-6E5B-45F9-8979-0FF5FE9F1763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994025" y="3694113"/>
              <a:ext cx="26988" cy="809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193">
              <a:extLst>
                <a:ext uri="{FF2B5EF4-FFF2-40B4-BE49-F238E27FC236}">
                  <a16:creationId xmlns:a16="http://schemas.microsoft.com/office/drawing/2014/main" id="{7CBD2E71-1EE2-40FC-8607-636D42C47248}"/>
                </a:ext>
              </a:extLst>
            </p:cNvPr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3087688" y="3603626"/>
              <a:ext cx="109538" cy="122238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194">
              <a:extLst>
                <a:ext uri="{FF2B5EF4-FFF2-40B4-BE49-F238E27FC236}">
                  <a16:creationId xmlns:a16="http://schemas.microsoft.com/office/drawing/2014/main" id="{94111595-0522-4B71-854A-0933ACB8ACE8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211513" y="3679826"/>
              <a:ext cx="101600" cy="85725"/>
            </a:xfrm>
            <a:custGeom>
              <a:avLst/>
              <a:gdLst>
                <a:gd name="T0" fmla="*/ 26 w 213"/>
                <a:gd name="T1" fmla="*/ 132 h 157"/>
                <a:gd name="T2" fmla="*/ 23 w 213"/>
                <a:gd name="T3" fmla="*/ 146 h 157"/>
                <a:gd name="T4" fmla="*/ 35 w 213"/>
                <a:gd name="T5" fmla="*/ 157 h 157"/>
                <a:gd name="T6" fmla="*/ 48 w 213"/>
                <a:gd name="T7" fmla="*/ 149 h 157"/>
                <a:gd name="T8" fmla="*/ 54 w 213"/>
                <a:gd name="T9" fmla="*/ 128 h 157"/>
                <a:gd name="T10" fmla="*/ 62 w 213"/>
                <a:gd name="T11" fmla="*/ 96 h 157"/>
                <a:gd name="T12" fmla="*/ 68 w 213"/>
                <a:gd name="T13" fmla="*/ 73 h 157"/>
                <a:gd name="T14" fmla="*/ 83 w 213"/>
                <a:gd name="T15" fmla="*/ 42 h 157"/>
                <a:gd name="T16" fmla="*/ 135 w 213"/>
                <a:gd name="T17" fmla="*/ 9 h 157"/>
                <a:gd name="T18" fmla="*/ 156 w 213"/>
                <a:gd name="T19" fmla="*/ 34 h 157"/>
                <a:gd name="T20" fmla="*/ 135 w 213"/>
                <a:gd name="T21" fmla="*/ 108 h 157"/>
                <a:gd name="T22" fmla="*/ 130 w 213"/>
                <a:gd name="T23" fmla="*/ 127 h 157"/>
                <a:gd name="T24" fmla="*/ 163 w 213"/>
                <a:gd name="T25" fmla="*/ 157 h 157"/>
                <a:gd name="T26" fmla="*/ 213 w 213"/>
                <a:gd name="T27" fmla="*/ 104 h 157"/>
                <a:gd name="T28" fmla="*/ 208 w 213"/>
                <a:gd name="T29" fmla="*/ 99 h 157"/>
                <a:gd name="T30" fmla="*/ 201 w 213"/>
                <a:gd name="T31" fmla="*/ 105 h 157"/>
                <a:gd name="T32" fmla="*/ 164 w 213"/>
                <a:gd name="T33" fmla="*/ 147 h 157"/>
                <a:gd name="T34" fmla="*/ 155 w 213"/>
                <a:gd name="T35" fmla="*/ 135 h 157"/>
                <a:gd name="T36" fmla="*/ 163 w 213"/>
                <a:gd name="T37" fmla="*/ 107 h 157"/>
                <a:gd name="T38" fmla="*/ 182 w 213"/>
                <a:gd name="T39" fmla="*/ 39 h 157"/>
                <a:gd name="T40" fmla="*/ 136 w 213"/>
                <a:gd name="T41" fmla="*/ 0 h 157"/>
                <a:gd name="T42" fmla="*/ 77 w 213"/>
                <a:gd name="T43" fmla="*/ 31 h 157"/>
                <a:gd name="T44" fmla="*/ 40 w 213"/>
                <a:gd name="T45" fmla="*/ 0 h 157"/>
                <a:gd name="T46" fmla="*/ 13 w 213"/>
                <a:gd name="T47" fmla="*/ 18 h 157"/>
                <a:gd name="T48" fmla="*/ 0 w 213"/>
                <a:gd name="T49" fmla="*/ 53 h 157"/>
                <a:gd name="T50" fmla="*/ 6 w 213"/>
                <a:gd name="T51" fmla="*/ 58 h 157"/>
                <a:gd name="T52" fmla="*/ 14 w 213"/>
                <a:gd name="T53" fmla="*/ 47 h 157"/>
                <a:gd name="T54" fmla="*/ 39 w 213"/>
                <a:gd name="T55" fmla="*/ 9 h 157"/>
                <a:gd name="T56" fmla="*/ 51 w 213"/>
                <a:gd name="T57" fmla="*/ 27 h 157"/>
                <a:gd name="T58" fmla="*/ 45 w 213"/>
                <a:gd name="T59" fmla="*/ 55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9"/>
                    <a:pt x="135" y="9"/>
                  </a:cubicBezTo>
                  <a:cubicBezTo>
                    <a:pt x="155" y="9"/>
                    <a:pt x="156" y="27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1" y="118"/>
                    <a:pt x="130" y="121"/>
                    <a:pt x="130" y="127"/>
                  </a:cubicBezTo>
                  <a:cubicBezTo>
                    <a:pt x="130" y="146"/>
                    <a:pt x="145" y="157"/>
                    <a:pt x="163" y="157"/>
                  </a:cubicBezTo>
                  <a:cubicBezTo>
                    <a:pt x="198" y="157"/>
                    <a:pt x="213" y="109"/>
                    <a:pt x="213" y="104"/>
                  </a:cubicBezTo>
                  <a:cubicBezTo>
                    <a:pt x="213" y="99"/>
                    <a:pt x="209" y="99"/>
                    <a:pt x="208" y="99"/>
                  </a:cubicBezTo>
                  <a:cubicBezTo>
                    <a:pt x="203" y="99"/>
                    <a:pt x="202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5" y="142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2" y="59"/>
                    <a:pt x="182" y="39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7"/>
                    <a:pt x="77" y="31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0"/>
                    <a:pt x="13" y="18"/>
                  </a:cubicBezTo>
                  <a:cubicBezTo>
                    <a:pt x="5" y="31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6" y="9"/>
                    <a:pt x="39" y="9"/>
                  </a:cubicBezTo>
                  <a:cubicBezTo>
                    <a:pt x="48" y="9"/>
                    <a:pt x="51" y="17"/>
                    <a:pt x="51" y="27"/>
                  </a:cubicBezTo>
                  <a:cubicBezTo>
                    <a:pt x="51" y="33"/>
                    <a:pt x="47" y="46"/>
                    <a:pt x="45" y="55"/>
                  </a:cubicBezTo>
                  <a:cubicBezTo>
                    <a:pt x="43" y="65"/>
                    <a:pt x="39" y="79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195">
              <a:extLst>
                <a:ext uri="{FF2B5EF4-FFF2-40B4-BE49-F238E27FC236}">
                  <a16:creationId xmlns:a16="http://schemas.microsoft.com/office/drawing/2014/main" id="{5426DC57-F898-4916-A152-F4AEDB973FC9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332163" y="3679826"/>
              <a:ext cx="71438" cy="85725"/>
            </a:xfrm>
            <a:custGeom>
              <a:avLst/>
              <a:gdLst>
                <a:gd name="T0" fmla="*/ 131 w 151"/>
                <a:gd name="T1" fmla="*/ 20 h 157"/>
                <a:gd name="T2" fmla="*/ 113 w 151"/>
                <a:gd name="T3" fmla="*/ 39 h 157"/>
                <a:gd name="T4" fmla="*/ 126 w 151"/>
                <a:gd name="T5" fmla="*/ 52 h 157"/>
                <a:gd name="T6" fmla="*/ 146 w 151"/>
                <a:gd name="T7" fmla="*/ 30 h 157"/>
                <a:gd name="T8" fmla="*/ 100 w 151"/>
                <a:gd name="T9" fmla="*/ 0 h 157"/>
                <a:gd name="T10" fmla="*/ 0 w 151"/>
                <a:gd name="T11" fmla="*/ 96 h 157"/>
                <a:gd name="T12" fmla="*/ 64 w 151"/>
                <a:gd name="T13" fmla="*/ 157 h 157"/>
                <a:gd name="T14" fmla="*/ 151 w 151"/>
                <a:gd name="T15" fmla="*/ 118 h 157"/>
                <a:gd name="T16" fmla="*/ 145 w 151"/>
                <a:gd name="T17" fmla="*/ 112 h 157"/>
                <a:gd name="T18" fmla="*/ 139 w 151"/>
                <a:gd name="T19" fmla="*/ 115 h 157"/>
                <a:gd name="T20" fmla="*/ 65 w 151"/>
                <a:gd name="T21" fmla="*/ 147 h 157"/>
                <a:gd name="T22" fmla="*/ 29 w 151"/>
                <a:gd name="T23" fmla="*/ 109 h 157"/>
                <a:gd name="T24" fmla="*/ 52 w 151"/>
                <a:gd name="T25" fmla="*/ 36 h 157"/>
                <a:gd name="T26" fmla="*/ 100 w 151"/>
                <a:gd name="T27" fmla="*/ 9 h 157"/>
                <a:gd name="T28" fmla="*/ 131 w 151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7">
                  <a:moveTo>
                    <a:pt x="131" y="20"/>
                  </a:moveTo>
                  <a:cubicBezTo>
                    <a:pt x="118" y="22"/>
                    <a:pt x="113" y="32"/>
                    <a:pt x="113" y="39"/>
                  </a:cubicBezTo>
                  <a:cubicBezTo>
                    <a:pt x="113" y="49"/>
                    <a:pt x="120" y="52"/>
                    <a:pt x="126" y="52"/>
                  </a:cubicBezTo>
                  <a:cubicBezTo>
                    <a:pt x="134" y="52"/>
                    <a:pt x="146" y="47"/>
                    <a:pt x="146" y="30"/>
                  </a:cubicBezTo>
                  <a:cubicBezTo>
                    <a:pt x="146" y="6"/>
                    <a:pt x="119" y="0"/>
                    <a:pt x="100" y="0"/>
                  </a:cubicBezTo>
                  <a:cubicBezTo>
                    <a:pt x="48" y="0"/>
                    <a:pt x="0" y="48"/>
                    <a:pt x="0" y="96"/>
                  </a:cubicBezTo>
                  <a:cubicBezTo>
                    <a:pt x="0" y="126"/>
                    <a:pt x="20" y="157"/>
                    <a:pt x="64" y="157"/>
                  </a:cubicBezTo>
                  <a:cubicBezTo>
                    <a:pt x="123" y="157"/>
                    <a:pt x="151" y="123"/>
                    <a:pt x="151" y="118"/>
                  </a:cubicBezTo>
                  <a:cubicBezTo>
                    <a:pt x="151" y="116"/>
                    <a:pt x="147" y="112"/>
                    <a:pt x="145" y="112"/>
                  </a:cubicBezTo>
                  <a:cubicBezTo>
                    <a:pt x="143" y="112"/>
                    <a:pt x="142" y="112"/>
                    <a:pt x="139" y="115"/>
                  </a:cubicBezTo>
                  <a:cubicBezTo>
                    <a:pt x="112" y="147"/>
                    <a:pt x="71" y="147"/>
                    <a:pt x="65" y="147"/>
                  </a:cubicBezTo>
                  <a:cubicBezTo>
                    <a:pt x="40" y="147"/>
                    <a:pt x="29" y="130"/>
                    <a:pt x="29" y="109"/>
                  </a:cubicBezTo>
                  <a:cubicBezTo>
                    <a:pt x="29" y="98"/>
                    <a:pt x="33" y="60"/>
                    <a:pt x="52" y="36"/>
                  </a:cubicBezTo>
                  <a:cubicBezTo>
                    <a:pt x="65" y="19"/>
                    <a:pt x="83" y="9"/>
                    <a:pt x="100" y="9"/>
                  </a:cubicBezTo>
                  <a:cubicBezTo>
                    <a:pt x="105" y="9"/>
                    <a:pt x="122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196">
              <a:extLst>
                <a:ext uri="{FF2B5EF4-FFF2-40B4-BE49-F238E27FC236}">
                  <a16:creationId xmlns:a16="http://schemas.microsoft.com/office/drawing/2014/main" id="{3C160927-0886-41EB-829E-90B0ADD47650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417888" y="3730626"/>
              <a:ext cx="82550" cy="61913"/>
            </a:xfrm>
            <a:custGeom>
              <a:avLst/>
              <a:gdLst>
                <a:gd name="T0" fmla="*/ 25 w 173"/>
                <a:gd name="T1" fmla="*/ 85 h 112"/>
                <a:gd name="T2" fmla="*/ 21 w 173"/>
                <a:gd name="T3" fmla="*/ 104 h 112"/>
                <a:gd name="T4" fmla="*/ 30 w 173"/>
                <a:gd name="T5" fmla="*/ 112 h 112"/>
                <a:gd name="T6" fmla="*/ 42 w 173"/>
                <a:gd name="T7" fmla="*/ 104 h 112"/>
                <a:gd name="T8" fmla="*/ 47 w 173"/>
                <a:gd name="T9" fmla="*/ 85 h 112"/>
                <a:gd name="T10" fmla="*/ 56 w 173"/>
                <a:gd name="T11" fmla="*/ 50 h 112"/>
                <a:gd name="T12" fmla="*/ 107 w 173"/>
                <a:gd name="T13" fmla="*/ 8 h 112"/>
                <a:gd name="T14" fmla="*/ 125 w 173"/>
                <a:gd name="T15" fmla="*/ 26 h 112"/>
                <a:gd name="T16" fmla="*/ 109 w 173"/>
                <a:gd name="T17" fmla="*/ 80 h 112"/>
                <a:gd name="T18" fmla="*/ 106 w 173"/>
                <a:gd name="T19" fmla="*/ 90 h 112"/>
                <a:gd name="T20" fmla="*/ 133 w 173"/>
                <a:gd name="T21" fmla="*/ 112 h 112"/>
                <a:gd name="T22" fmla="*/ 173 w 173"/>
                <a:gd name="T23" fmla="*/ 74 h 112"/>
                <a:gd name="T24" fmla="*/ 168 w 173"/>
                <a:gd name="T25" fmla="*/ 70 h 112"/>
                <a:gd name="T26" fmla="*/ 162 w 173"/>
                <a:gd name="T27" fmla="*/ 76 h 112"/>
                <a:gd name="T28" fmla="*/ 134 w 173"/>
                <a:gd name="T29" fmla="*/ 104 h 112"/>
                <a:gd name="T30" fmla="*/ 127 w 173"/>
                <a:gd name="T31" fmla="*/ 94 h 112"/>
                <a:gd name="T32" fmla="*/ 130 w 173"/>
                <a:gd name="T33" fmla="*/ 81 h 112"/>
                <a:gd name="T34" fmla="*/ 146 w 173"/>
                <a:gd name="T35" fmla="*/ 29 h 112"/>
                <a:gd name="T36" fmla="*/ 109 w 173"/>
                <a:gd name="T37" fmla="*/ 0 h 112"/>
                <a:gd name="T38" fmla="*/ 62 w 173"/>
                <a:gd name="T39" fmla="*/ 24 h 112"/>
                <a:gd name="T40" fmla="*/ 32 w 173"/>
                <a:gd name="T41" fmla="*/ 0 h 112"/>
                <a:gd name="T42" fmla="*/ 0 w 173"/>
                <a:gd name="T43" fmla="*/ 38 h 112"/>
                <a:gd name="T44" fmla="*/ 5 w 173"/>
                <a:gd name="T45" fmla="*/ 42 h 112"/>
                <a:gd name="T46" fmla="*/ 11 w 173"/>
                <a:gd name="T47" fmla="*/ 37 h 112"/>
                <a:gd name="T48" fmla="*/ 30 w 173"/>
                <a:gd name="T49" fmla="*/ 8 h 112"/>
                <a:gd name="T50" fmla="*/ 41 w 173"/>
                <a:gd name="T51" fmla="*/ 21 h 112"/>
                <a:gd name="T52" fmla="*/ 37 w 173"/>
                <a:gd name="T53" fmla="*/ 41 h 112"/>
                <a:gd name="T54" fmla="*/ 31 w 173"/>
                <a:gd name="T55" fmla="*/ 63 h 112"/>
                <a:gd name="T56" fmla="*/ 25 w 173"/>
                <a:gd name="T57" fmla="*/ 8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12">
                  <a:moveTo>
                    <a:pt x="25" y="85"/>
                  </a:moveTo>
                  <a:cubicBezTo>
                    <a:pt x="24" y="91"/>
                    <a:pt x="21" y="102"/>
                    <a:pt x="21" y="104"/>
                  </a:cubicBezTo>
                  <a:cubicBezTo>
                    <a:pt x="21" y="109"/>
                    <a:pt x="26" y="112"/>
                    <a:pt x="30" y="112"/>
                  </a:cubicBezTo>
                  <a:cubicBezTo>
                    <a:pt x="34" y="112"/>
                    <a:pt x="40" y="110"/>
                    <a:pt x="42" y="104"/>
                  </a:cubicBezTo>
                  <a:cubicBezTo>
                    <a:pt x="43" y="103"/>
                    <a:pt x="46" y="91"/>
                    <a:pt x="47" y="85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9" y="43"/>
                    <a:pt x="77" y="8"/>
                    <a:pt x="107" y="8"/>
                  </a:cubicBezTo>
                  <a:cubicBezTo>
                    <a:pt x="120" y="8"/>
                    <a:pt x="125" y="15"/>
                    <a:pt x="125" y="26"/>
                  </a:cubicBezTo>
                  <a:cubicBezTo>
                    <a:pt x="125" y="40"/>
                    <a:pt x="114" y="66"/>
                    <a:pt x="109" y="80"/>
                  </a:cubicBezTo>
                  <a:cubicBezTo>
                    <a:pt x="107" y="83"/>
                    <a:pt x="106" y="86"/>
                    <a:pt x="106" y="90"/>
                  </a:cubicBezTo>
                  <a:cubicBezTo>
                    <a:pt x="106" y="103"/>
                    <a:pt x="119" y="112"/>
                    <a:pt x="133" y="112"/>
                  </a:cubicBezTo>
                  <a:cubicBezTo>
                    <a:pt x="160" y="112"/>
                    <a:pt x="173" y="80"/>
                    <a:pt x="173" y="74"/>
                  </a:cubicBezTo>
                  <a:cubicBezTo>
                    <a:pt x="173" y="70"/>
                    <a:pt x="169" y="70"/>
                    <a:pt x="168" y="70"/>
                  </a:cubicBezTo>
                  <a:cubicBezTo>
                    <a:pt x="164" y="70"/>
                    <a:pt x="164" y="71"/>
                    <a:pt x="162" y="76"/>
                  </a:cubicBezTo>
                  <a:cubicBezTo>
                    <a:pt x="158" y="91"/>
                    <a:pt x="146" y="104"/>
                    <a:pt x="134" y="104"/>
                  </a:cubicBezTo>
                  <a:cubicBezTo>
                    <a:pt x="129" y="104"/>
                    <a:pt x="127" y="100"/>
                    <a:pt x="127" y="94"/>
                  </a:cubicBezTo>
                  <a:cubicBezTo>
                    <a:pt x="127" y="89"/>
                    <a:pt x="128" y="87"/>
                    <a:pt x="130" y="81"/>
                  </a:cubicBezTo>
                  <a:cubicBezTo>
                    <a:pt x="134" y="71"/>
                    <a:pt x="146" y="43"/>
                    <a:pt x="146" y="29"/>
                  </a:cubicBezTo>
                  <a:cubicBezTo>
                    <a:pt x="146" y="11"/>
                    <a:pt x="133" y="0"/>
                    <a:pt x="109" y="0"/>
                  </a:cubicBezTo>
                  <a:cubicBezTo>
                    <a:pt x="86" y="0"/>
                    <a:pt x="71" y="13"/>
                    <a:pt x="62" y="24"/>
                  </a:cubicBezTo>
                  <a:cubicBezTo>
                    <a:pt x="61" y="4"/>
                    <a:pt x="41" y="0"/>
                    <a:pt x="32" y="0"/>
                  </a:cubicBezTo>
                  <a:cubicBezTo>
                    <a:pt x="7" y="0"/>
                    <a:pt x="0" y="38"/>
                    <a:pt x="0" y="38"/>
                  </a:cubicBezTo>
                  <a:cubicBezTo>
                    <a:pt x="0" y="42"/>
                    <a:pt x="4" y="42"/>
                    <a:pt x="5" y="42"/>
                  </a:cubicBezTo>
                  <a:cubicBezTo>
                    <a:pt x="9" y="42"/>
                    <a:pt x="10" y="40"/>
                    <a:pt x="11" y="37"/>
                  </a:cubicBezTo>
                  <a:cubicBezTo>
                    <a:pt x="14" y="22"/>
                    <a:pt x="20" y="8"/>
                    <a:pt x="30" y="8"/>
                  </a:cubicBezTo>
                  <a:cubicBezTo>
                    <a:pt x="39" y="8"/>
                    <a:pt x="41" y="16"/>
                    <a:pt x="41" y="21"/>
                  </a:cubicBezTo>
                  <a:cubicBezTo>
                    <a:pt x="41" y="25"/>
                    <a:pt x="38" y="34"/>
                    <a:pt x="37" y="41"/>
                  </a:cubicBezTo>
                  <a:cubicBezTo>
                    <a:pt x="35" y="47"/>
                    <a:pt x="32" y="58"/>
                    <a:pt x="31" y="63"/>
                  </a:cubicBezTo>
                  <a:lnTo>
                    <a:pt x="25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197">
              <a:extLst>
                <a:ext uri="{FF2B5EF4-FFF2-40B4-BE49-F238E27FC236}">
                  <a16:creationId xmlns:a16="http://schemas.microsoft.com/office/drawing/2014/main" id="{798A7A12-ECC5-43FC-9C16-8DFF66A4AFA3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544888" y="3494088"/>
              <a:ext cx="61913" cy="323850"/>
            </a:xfrm>
            <a:custGeom>
              <a:avLst/>
              <a:gdLst>
                <a:gd name="T0" fmla="*/ 130 w 130"/>
                <a:gd name="T1" fmla="*/ 299 h 598"/>
                <a:gd name="T2" fmla="*/ 52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5 h 598"/>
                <a:gd name="T12" fmla="*/ 96 w 130"/>
                <a:gd name="T13" fmla="*/ 299 h 598"/>
                <a:gd name="T14" fmla="*/ 78 w 130"/>
                <a:gd name="T15" fmla="*/ 449 h 598"/>
                <a:gd name="T16" fmla="*/ 5 w 130"/>
                <a:gd name="T17" fmla="*/ 587 h 598"/>
                <a:gd name="T18" fmla="*/ 0 w 130"/>
                <a:gd name="T19" fmla="*/ 593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299"/>
                  </a:moveTo>
                  <a:cubicBezTo>
                    <a:pt x="130" y="228"/>
                    <a:pt x="118" y="128"/>
                    <a:pt x="52" y="44"/>
                  </a:cubicBezTo>
                  <a:cubicBezTo>
                    <a:pt x="47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8"/>
                    <a:pt x="3" y="10"/>
                  </a:cubicBezTo>
                  <a:cubicBezTo>
                    <a:pt x="27" y="36"/>
                    <a:pt x="59" y="76"/>
                    <a:pt x="80" y="155"/>
                  </a:cubicBezTo>
                  <a:cubicBezTo>
                    <a:pt x="91" y="201"/>
                    <a:pt x="96" y="252"/>
                    <a:pt x="96" y="299"/>
                  </a:cubicBezTo>
                  <a:cubicBezTo>
                    <a:pt x="96" y="349"/>
                    <a:pt x="91" y="400"/>
                    <a:pt x="78" y="449"/>
                  </a:cubicBezTo>
                  <a:cubicBezTo>
                    <a:pt x="59" y="519"/>
                    <a:pt x="30" y="559"/>
                    <a:pt x="5" y="587"/>
                  </a:cubicBezTo>
                  <a:cubicBezTo>
                    <a:pt x="0" y="591"/>
                    <a:pt x="0" y="592"/>
                    <a:pt x="0" y="593"/>
                  </a:cubicBezTo>
                  <a:cubicBezTo>
                    <a:pt x="0" y="597"/>
                    <a:pt x="4" y="598"/>
                    <a:pt x="6" y="598"/>
                  </a:cubicBezTo>
                  <a:cubicBezTo>
                    <a:pt x="14" y="598"/>
                    <a:pt x="41" y="568"/>
                    <a:pt x="47" y="561"/>
                  </a:cubicBezTo>
                  <a:cubicBezTo>
                    <a:pt x="98" y="501"/>
                    <a:pt x="130" y="411"/>
                    <a:pt x="130" y="29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51" name="Straight Arrow Connector 650">
            <a:extLst>
              <a:ext uri="{FF2B5EF4-FFF2-40B4-BE49-F238E27FC236}">
                <a16:creationId xmlns:a16="http://schemas.microsoft.com/office/drawing/2014/main" id="{0B69C1E2-D950-4510-AF80-2912329D3F5E}"/>
              </a:ext>
            </a:extLst>
          </p:cNvPr>
          <p:cNvCxnSpPr>
            <a:cxnSpLocks/>
          </p:cNvCxnSpPr>
          <p:nvPr/>
        </p:nvCxnSpPr>
        <p:spPr>
          <a:xfrm flipH="1">
            <a:off x="4240900" y="2581518"/>
            <a:ext cx="23122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Arrow Connector 651">
            <a:extLst>
              <a:ext uri="{FF2B5EF4-FFF2-40B4-BE49-F238E27FC236}">
                <a16:creationId xmlns:a16="http://schemas.microsoft.com/office/drawing/2014/main" id="{04D4BCD8-99C2-417D-9168-31339638FE02}"/>
              </a:ext>
            </a:extLst>
          </p:cNvPr>
          <p:cNvCxnSpPr>
            <a:cxnSpLocks/>
          </p:cNvCxnSpPr>
          <p:nvPr/>
        </p:nvCxnSpPr>
        <p:spPr>
          <a:xfrm>
            <a:off x="4269670" y="3173964"/>
            <a:ext cx="22835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3" name="Arc 652">
            <a:extLst>
              <a:ext uri="{FF2B5EF4-FFF2-40B4-BE49-F238E27FC236}">
                <a16:creationId xmlns:a16="http://schemas.microsoft.com/office/drawing/2014/main" id="{4CD8AF80-8CF1-442C-94C3-02EE14CE9E5D}"/>
              </a:ext>
            </a:extLst>
          </p:cNvPr>
          <p:cNvSpPr/>
          <p:nvPr/>
        </p:nvSpPr>
        <p:spPr>
          <a:xfrm rot="2779180">
            <a:off x="3112394" y="2452203"/>
            <a:ext cx="695932" cy="755485"/>
          </a:xfrm>
          <a:prstGeom prst="arc">
            <a:avLst/>
          </a:prstGeom>
          <a:ln w="2222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8A92651D-DDA5-452B-ACAB-1E1D4965040E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4418013" y="2229004"/>
            <a:ext cx="1798637" cy="276226"/>
            <a:chOff x="4418013" y="2792413"/>
            <a:chExt cx="1798637" cy="276226"/>
          </a:xfrm>
        </p:grpSpPr>
        <p:sp>
          <p:nvSpPr>
            <p:cNvPr id="655" name="Freeform 204">
              <a:extLst>
                <a:ext uri="{FF2B5EF4-FFF2-40B4-BE49-F238E27FC236}">
                  <a16:creationId xmlns:a16="http://schemas.microsoft.com/office/drawing/2014/main" id="{FE64754B-C617-4275-AED0-5C41B9DCA6AE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4418013" y="2878138"/>
              <a:ext cx="92075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3"/>
                    <a:pt x="146" y="57"/>
                  </a:cubicBezTo>
                  <a:cubicBezTo>
                    <a:pt x="146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80" y="32"/>
                    <a:pt x="107" y="11"/>
                    <a:pt x="135" y="11"/>
                  </a:cubicBezTo>
                  <a:cubicBezTo>
                    <a:pt x="152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205">
              <a:extLst>
                <a:ext uri="{FF2B5EF4-FFF2-40B4-BE49-F238E27FC236}">
                  <a16:creationId xmlns:a16="http://schemas.microsoft.com/office/drawing/2014/main" id="{F106ED27-F9E1-4ED4-B7D2-C9936CF310B5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4518025" y="2792413"/>
              <a:ext cx="41275" cy="9842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8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206">
              <a:extLst>
                <a:ext uri="{FF2B5EF4-FFF2-40B4-BE49-F238E27FC236}">
                  <a16:creationId xmlns:a16="http://schemas.microsoft.com/office/drawing/2014/main" id="{70250919-DCC1-4189-ABE1-FA576B0ABF10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4654550" y="2898776"/>
              <a:ext cx="155575" cy="63500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207">
              <a:extLst>
                <a:ext uri="{FF2B5EF4-FFF2-40B4-BE49-F238E27FC236}">
                  <a16:creationId xmlns:a16="http://schemas.microsoft.com/office/drawing/2014/main" id="{5A79CB33-1C63-48D9-929F-0177FA3EB407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899025" y="2878138"/>
              <a:ext cx="90487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3"/>
                    <a:pt x="146" y="57"/>
                  </a:cubicBezTo>
                  <a:cubicBezTo>
                    <a:pt x="146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6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0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79" y="32"/>
                    <a:pt x="107" y="11"/>
                    <a:pt x="134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208">
              <a:extLst>
                <a:ext uri="{FF2B5EF4-FFF2-40B4-BE49-F238E27FC236}">
                  <a16:creationId xmlns:a16="http://schemas.microsoft.com/office/drawing/2014/main" id="{6838E735-6A96-4484-9A28-7F520FCF8379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4999038" y="2792413"/>
              <a:ext cx="41275" cy="98425"/>
            </a:xfrm>
            <a:custGeom>
              <a:avLst/>
              <a:gdLst>
                <a:gd name="T0" fmla="*/ 84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4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4" y="31"/>
                  </a:moveTo>
                  <a:cubicBezTo>
                    <a:pt x="87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1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209">
              <a:extLst>
                <a:ext uri="{FF2B5EF4-FFF2-40B4-BE49-F238E27FC236}">
                  <a16:creationId xmlns:a16="http://schemas.microsoft.com/office/drawing/2014/main" id="{156C29A9-EA26-4C31-B0D3-C05834EB01A8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5008563" y="2940051"/>
              <a:ext cx="60325" cy="127000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210">
              <a:extLst>
                <a:ext uri="{FF2B5EF4-FFF2-40B4-BE49-F238E27FC236}">
                  <a16:creationId xmlns:a16="http://schemas.microsoft.com/office/drawing/2014/main" id="{10D41AD9-FFE3-42BF-8F83-3A58C9981D8C}"/>
                </a:ext>
              </a:extLst>
            </p:cNvPr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5127625" y="2792413"/>
              <a:ext cx="55562" cy="274638"/>
            </a:xfrm>
            <a:custGeom>
              <a:avLst/>
              <a:gdLst>
                <a:gd name="T0" fmla="*/ 20 w 117"/>
                <a:gd name="T1" fmla="*/ 17 h 499"/>
                <a:gd name="T2" fmla="*/ 10 w 117"/>
                <a:gd name="T3" fmla="*/ 0 h 499"/>
                <a:gd name="T4" fmla="*/ 0 w 117"/>
                <a:gd name="T5" fmla="*/ 19 h 499"/>
                <a:gd name="T6" fmla="*/ 0 w 117"/>
                <a:gd name="T7" fmla="*/ 480 h 499"/>
                <a:gd name="T8" fmla="*/ 10 w 117"/>
                <a:gd name="T9" fmla="*/ 499 h 499"/>
                <a:gd name="T10" fmla="*/ 20 w 117"/>
                <a:gd name="T11" fmla="*/ 482 h 499"/>
                <a:gd name="T12" fmla="*/ 20 w 117"/>
                <a:gd name="T13" fmla="*/ 17 h 499"/>
                <a:gd name="T14" fmla="*/ 117 w 117"/>
                <a:gd name="T15" fmla="*/ 19 h 499"/>
                <a:gd name="T16" fmla="*/ 107 w 117"/>
                <a:gd name="T17" fmla="*/ 0 h 499"/>
                <a:gd name="T18" fmla="*/ 97 w 117"/>
                <a:gd name="T19" fmla="*/ 17 h 499"/>
                <a:gd name="T20" fmla="*/ 97 w 117"/>
                <a:gd name="T21" fmla="*/ 482 h 499"/>
                <a:gd name="T22" fmla="*/ 107 w 117"/>
                <a:gd name="T23" fmla="*/ 499 h 499"/>
                <a:gd name="T24" fmla="*/ 117 w 117"/>
                <a:gd name="T25" fmla="*/ 480 h 499"/>
                <a:gd name="T26" fmla="*/ 117 w 117"/>
                <a:gd name="T27" fmla="*/ 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9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9"/>
                  </a:cubicBezTo>
                  <a:lnTo>
                    <a:pt x="0" y="480"/>
                  </a:lnTo>
                  <a:cubicBezTo>
                    <a:pt x="0" y="488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2"/>
                  </a:cubicBezTo>
                  <a:lnTo>
                    <a:pt x="20" y="17"/>
                  </a:lnTo>
                  <a:close/>
                  <a:moveTo>
                    <a:pt x="117" y="19"/>
                  </a:moveTo>
                  <a:cubicBezTo>
                    <a:pt x="117" y="11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2"/>
                  </a:lnTo>
                  <a:cubicBezTo>
                    <a:pt x="97" y="490"/>
                    <a:pt x="97" y="499"/>
                    <a:pt x="107" y="499"/>
                  </a:cubicBezTo>
                  <a:cubicBezTo>
                    <a:pt x="117" y="499"/>
                    <a:pt x="117" y="488"/>
                    <a:pt x="117" y="480"/>
                  </a:cubicBezTo>
                  <a:lnTo>
                    <a:pt x="117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211">
              <a:extLst>
                <a:ext uri="{FF2B5EF4-FFF2-40B4-BE49-F238E27FC236}">
                  <a16:creationId xmlns:a16="http://schemas.microsoft.com/office/drawing/2014/main" id="{2B34887B-2AA9-494B-A190-F9BECF2A1C28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5222875" y="2878138"/>
              <a:ext cx="92075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7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8" y="45"/>
                    <a:pt x="147" y="53"/>
                    <a:pt x="147" y="57"/>
                  </a:cubicBezTo>
                  <a:cubicBezTo>
                    <a:pt x="147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3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80" y="32"/>
                    <a:pt x="107" y="11"/>
                    <a:pt x="135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212">
              <a:extLst>
                <a:ext uri="{FF2B5EF4-FFF2-40B4-BE49-F238E27FC236}">
                  <a16:creationId xmlns:a16="http://schemas.microsoft.com/office/drawing/2014/main" id="{F225D9C7-CB4A-4F10-B274-37E7954E9D82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5322888" y="2792413"/>
              <a:ext cx="41275" cy="9842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8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213">
              <a:extLst>
                <a:ext uri="{FF2B5EF4-FFF2-40B4-BE49-F238E27FC236}">
                  <a16:creationId xmlns:a16="http://schemas.microsoft.com/office/drawing/2014/main" id="{F591C9D6-F4B9-4B2A-82A5-37AEC3EF3178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326063" y="2940051"/>
              <a:ext cx="71437" cy="127000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214">
              <a:extLst>
                <a:ext uri="{FF2B5EF4-FFF2-40B4-BE49-F238E27FC236}">
                  <a16:creationId xmlns:a16="http://schemas.microsoft.com/office/drawing/2014/main" id="{474AA888-6A92-40B1-9668-8C06A24508BA}"/>
                </a:ext>
              </a:extLst>
            </p:cNvPr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5451475" y="2792413"/>
              <a:ext cx="55562" cy="274638"/>
            </a:xfrm>
            <a:custGeom>
              <a:avLst/>
              <a:gdLst>
                <a:gd name="T0" fmla="*/ 20 w 117"/>
                <a:gd name="T1" fmla="*/ 17 h 499"/>
                <a:gd name="T2" fmla="*/ 10 w 117"/>
                <a:gd name="T3" fmla="*/ 0 h 499"/>
                <a:gd name="T4" fmla="*/ 0 w 117"/>
                <a:gd name="T5" fmla="*/ 19 h 499"/>
                <a:gd name="T6" fmla="*/ 0 w 117"/>
                <a:gd name="T7" fmla="*/ 480 h 499"/>
                <a:gd name="T8" fmla="*/ 10 w 117"/>
                <a:gd name="T9" fmla="*/ 499 h 499"/>
                <a:gd name="T10" fmla="*/ 20 w 117"/>
                <a:gd name="T11" fmla="*/ 482 h 499"/>
                <a:gd name="T12" fmla="*/ 20 w 117"/>
                <a:gd name="T13" fmla="*/ 17 h 499"/>
                <a:gd name="T14" fmla="*/ 117 w 117"/>
                <a:gd name="T15" fmla="*/ 19 h 499"/>
                <a:gd name="T16" fmla="*/ 107 w 117"/>
                <a:gd name="T17" fmla="*/ 0 h 499"/>
                <a:gd name="T18" fmla="*/ 97 w 117"/>
                <a:gd name="T19" fmla="*/ 17 h 499"/>
                <a:gd name="T20" fmla="*/ 97 w 117"/>
                <a:gd name="T21" fmla="*/ 482 h 499"/>
                <a:gd name="T22" fmla="*/ 107 w 117"/>
                <a:gd name="T23" fmla="*/ 499 h 499"/>
                <a:gd name="T24" fmla="*/ 117 w 117"/>
                <a:gd name="T25" fmla="*/ 480 h 499"/>
                <a:gd name="T26" fmla="*/ 117 w 117"/>
                <a:gd name="T27" fmla="*/ 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499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9"/>
                  </a:cubicBezTo>
                  <a:lnTo>
                    <a:pt x="0" y="480"/>
                  </a:lnTo>
                  <a:cubicBezTo>
                    <a:pt x="0" y="488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2"/>
                  </a:cubicBezTo>
                  <a:lnTo>
                    <a:pt x="20" y="17"/>
                  </a:lnTo>
                  <a:close/>
                  <a:moveTo>
                    <a:pt x="117" y="19"/>
                  </a:moveTo>
                  <a:cubicBezTo>
                    <a:pt x="117" y="11"/>
                    <a:pt x="117" y="0"/>
                    <a:pt x="107" y="0"/>
                  </a:cubicBezTo>
                  <a:cubicBezTo>
                    <a:pt x="97" y="0"/>
                    <a:pt x="97" y="9"/>
                    <a:pt x="97" y="17"/>
                  </a:cubicBezTo>
                  <a:lnTo>
                    <a:pt x="97" y="482"/>
                  </a:lnTo>
                  <a:cubicBezTo>
                    <a:pt x="97" y="490"/>
                    <a:pt x="97" y="499"/>
                    <a:pt x="107" y="499"/>
                  </a:cubicBezTo>
                  <a:cubicBezTo>
                    <a:pt x="117" y="499"/>
                    <a:pt x="117" y="488"/>
                    <a:pt x="117" y="480"/>
                  </a:cubicBezTo>
                  <a:lnTo>
                    <a:pt x="117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Oval 215">
              <a:extLst>
                <a:ext uri="{FF2B5EF4-FFF2-40B4-BE49-F238E27FC236}">
                  <a16:creationId xmlns:a16="http://schemas.microsoft.com/office/drawing/2014/main" id="{EF6C9A32-D5C9-423C-A448-B78471F72BF9}"/>
                </a:ext>
              </a:extLst>
            </p:cNvPr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597525" y="2970213"/>
              <a:ext cx="23812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Oval 216">
              <a:extLst>
                <a:ext uri="{FF2B5EF4-FFF2-40B4-BE49-F238E27FC236}">
                  <a16:creationId xmlns:a16="http://schemas.microsoft.com/office/drawing/2014/main" id="{BDAD6C42-6951-424D-9D08-76FFEA7994BD}"/>
                </a:ext>
              </a:extLst>
            </p:cNvPr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700713" y="29702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Oval 217">
              <a:extLst>
                <a:ext uri="{FF2B5EF4-FFF2-40B4-BE49-F238E27FC236}">
                  <a16:creationId xmlns:a16="http://schemas.microsoft.com/office/drawing/2014/main" id="{1C250998-F384-4397-A3AB-1904AF468FEF}"/>
                </a:ext>
              </a:extLst>
            </p:cNvPr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805488" y="2970213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218">
              <a:extLst>
                <a:ext uri="{FF2B5EF4-FFF2-40B4-BE49-F238E27FC236}">
                  <a16:creationId xmlns:a16="http://schemas.microsoft.com/office/drawing/2014/main" id="{0DEB4286-8F5E-4F44-B246-A70DA5B20FFB}"/>
                </a:ext>
              </a:extLst>
            </p:cNvPr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5919788" y="2792413"/>
              <a:ext cx="55562" cy="274638"/>
            </a:xfrm>
            <a:custGeom>
              <a:avLst/>
              <a:gdLst>
                <a:gd name="T0" fmla="*/ 20 w 118"/>
                <a:gd name="T1" fmla="*/ 17 h 499"/>
                <a:gd name="T2" fmla="*/ 10 w 118"/>
                <a:gd name="T3" fmla="*/ 0 h 499"/>
                <a:gd name="T4" fmla="*/ 0 w 118"/>
                <a:gd name="T5" fmla="*/ 19 h 499"/>
                <a:gd name="T6" fmla="*/ 0 w 118"/>
                <a:gd name="T7" fmla="*/ 480 h 499"/>
                <a:gd name="T8" fmla="*/ 10 w 118"/>
                <a:gd name="T9" fmla="*/ 499 h 499"/>
                <a:gd name="T10" fmla="*/ 20 w 118"/>
                <a:gd name="T11" fmla="*/ 482 h 499"/>
                <a:gd name="T12" fmla="*/ 20 w 118"/>
                <a:gd name="T13" fmla="*/ 17 h 499"/>
                <a:gd name="T14" fmla="*/ 118 w 118"/>
                <a:gd name="T15" fmla="*/ 19 h 499"/>
                <a:gd name="T16" fmla="*/ 108 w 118"/>
                <a:gd name="T17" fmla="*/ 0 h 499"/>
                <a:gd name="T18" fmla="*/ 98 w 118"/>
                <a:gd name="T19" fmla="*/ 17 h 499"/>
                <a:gd name="T20" fmla="*/ 98 w 118"/>
                <a:gd name="T21" fmla="*/ 482 h 499"/>
                <a:gd name="T22" fmla="*/ 108 w 118"/>
                <a:gd name="T23" fmla="*/ 499 h 499"/>
                <a:gd name="T24" fmla="*/ 118 w 118"/>
                <a:gd name="T25" fmla="*/ 480 h 499"/>
                <a:gd name="T26" fmla="*/ 118 w 118"/>
                <a:gd name="T27" fmla="*/ 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499">
                  <a:moveTo>
                    <a:pt x="20" y="17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11"/>
                    <a:pt x="0" y="19"/>
                  </a:cubicBezTo>
                  <a:lnTo>
                    <a:pt x="0" y="480"/>
                  </a:lnTo>
                  <a:cubicBezTo>
                    <a:pt x="0" y="488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2"/>
                  </a:cubicBezTo>
                  <a:lnTo>
                    <a:pt x="20" y="17"/>
                  </a:lnTo>
                  <a:close/>
                  <a:moveTo>
                    <a:pt x="118" y="19"/>
                  </a:moveTo>
                  <a:cubicBezTo>
                    <a:pt x="118" y="11"/>
                    <a:pt x="118" y="0"/>
                    <a:pt x="108" y="0"/>
                  </a:cubicBezTo>
                  <a:cubicBezTo>
                    <a:pt x="98" y="0"/>
                    <a:pt x="98" y="9"/>
                    <a:pt x="98" y="17"/>
                  </a:cubicBezTo>
                  <a:lnTo>
                    <a:pt x="98" y="482"/>
                  </a:lnTo>
                  <a:cubicBezTo>
                    <a:pt x="98" y="490"/>
                    <a:pt x="98" y="499"/>
                    <a:pt x="108" y="499"/>
                  </a:cubicBezTo>
                  <a:cubicBezTo>
                    <a:pt x="118" y="499"/>
                    <a:pt x="118" y="488"/>
                    <a:pt x="118" y="480"/>
                  </a:cubicBezTo>
                  <a:lnTo>
                    <a:pt x="118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219">
              <a:extLst>
                <a:ext uri="{FF2B5EF4-FFF2-40B4-BE49-F238E27FC236}">
                  <a16:creationId xmlns:a16="http://schemas.microsoft.com/office/drawing/2014/main" id="{71DE0CBD-2AE1-487B-B7FB-6565001F2C02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6016625" y="2878138"/>
              <a:ext cx="90487" cy="1238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4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1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0 h 226"/>
                <a:gd name="T20" fmla="*/ 182 w 194"/>
                <a:gd name="T21" fmla="*/ 165 h 226"/>
                <a:gd name="T22" fmla="*/ 82 w 194"/>
                <a:gd name="T23" fmla="*/ 215 h 226"/>
                <a:gd name="T24" fmla="*/ 37 w 194"/>
                <a:gd name="T25" fmla="*/ 160 h 226"/>
                <a:gd name="T26" fmla="*/ 64 w 194"/>
                <a:gd name="T27" fmla="*/ 60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3"/>
                    <a:pt x="146" y="57"/>
                  </a:cubicBezTo>
                  <a:cubicBezTo>
                    <a:pt x="146" y="69"/>
                    <a:pt x="155" y="74"/>
                    <a:pt x="165" y="74"/>
                  </a:cubicBezTo>
                  <a:cubicBezTo>
                    <a:pt x="179" y="74"/>
                    <a:pt x="193" y="62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1"/>
                  </a:cubicBezTo>
                  <a:cubicBezTo>
                    <a:pt x="0" y="186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0"/>
                    <a:pt x="188" y="160"/>
                  </a:cubicBezTo>
                  <a:cubicBezTo>
                    <a:pt x="186" y="160"/>
                    <a:pt x="185" y="161"/>
                    <a:pt x="182" y="165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0"/>
                    <a:pt x="37" y="160"/>
                  </a:cubicBezTo>
                  <a:cubicBezTo>
                    <a:pt x="37" y="140"/>
                    <a:pt x="47" y="91"/>
                    <a:pt x="64" y="60"/>
                  </a:cubicBezTo>
                  <a:cubicBezTo>
                    <a:pt x="79" y="32"/>
                    <a:pt x="107" y="11"/>
                    <a:pt x="134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220">
              <a:extLst>
                <a:ext uri="{FF2B5EF4-FFF2-40B4-BE49-F238E27FC236}">
                  <a16:creationId xmlns:a16="http://schemas.microsoft.com/office/drawing/2014/main" id="{0C4E09C5-3220-4A5A-91F0-A15CFF366E35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6116638" y="2792413"/>
              <a:ext cx="41275" cy="9842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221">
              <a:extLst>
                <a:ext uri="{FF2B5EF4-FFF2-40B4-BE49-F238E27FC236}">
                  <a16:creationId xmlns:a16="http://schemas.microsoft.com/office/drawing/2014/main" id="{97831AC8-0523-4225-A70E-DBEF983D1C14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6116638" y="2981326"/>
              <a:ext cx="100012" cy="87313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7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4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5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8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8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2" y="146"/>
                    <a:pt x="22" y="147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4"/>
                  </a:cubicBezTo>
                  <a:cubicBezTo>
                    <a:pt x="72" y="59"/>
                    <a:pt x="72" y="57"/>
                    <a:pt x="82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8"/>
                    <a:pt x="155" y="35"/>
                  </a:cubicBezTo>
                  <a:cubicBezTo>
                    <a:pt x="155" y="56"/>
                    <a:pt x="140" y="94"/>
                    <a:pt x="135" y="109"/>
                  </a:cubicBezTo>
                  <a:cubicBezTo>
                    <a:pt x="131" y="119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10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1" y="106"/>
                  </a:cubicBezTo>
                  <a:cubicBezTo>
                    <a:pt x="193" y="134"/>
                    <a:pt x="178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8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6"/>
                    <a:pt x="39" y="80"/>
                    <a:pt x="37" y="88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E39ABE19-24F4-4FBA-BB50-87CF1A1A0698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137025" y="2797186"/>
            <a:ext cx="2292351" cy="346075"/>
            <a:chOff x="4137025" y="3508375"/>
            <a:chExt cx="2292351" cy="346075"/>
          </a:xfrm>
        </p:grpSpPr>
        <p:sp>
          <p:nvSpPr>
            <p:cNvPr id="674" name="Freeform 228">
              <a:extLst>
                <a:ext uri="{FF2B5EF4-FFF2-40B4-BE49-F238E27FC236}">
                  <a16:creationId xmlns:a16="http://schemas.microsoft.com/office/drawing/2014/main" id="{DC062D2A-6E58-4E0A-BFF6-7641643F16D0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4137025" y="3551238"/>
              <a:ext cx="117475" cy="196850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7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7"/>
                  </a:lnTo>
                  <a:lnTo>
                    <a:pt x="246" y="331"/>
                  </a:lnTo>
                  <a:cubicBezTo>
                    <a:pt x="211" y="331"/>
                    <a:pt x="207" y="328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229">
              <a:extLst>
                <a:ext uri="{FF2B5EF4-FFF2-40B4-BE49-F238E27FC236}">
                  <a16:creationId xmlns:a16="http://schemas.microsoft.com/office/drawing/2014/main" id="{B27289A5-FC60-4551-9BC3-9D62235D7DAD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4267200" y="3621088"/>
              <a:ext cx="92075" cy="1270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230">
              <a:extLst>
                <a:ext uri="{FF2B5EF4-FFF2-40B4-BE49-F238E27FC236}">
                  <a16:creationId xmlns:a16="http://schemas.microsoft.com/office/drawing/2014/main" id="{4FB4057C-541D-40FD-9E41-E8B14FCA61D0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373563" y="3621088"/>
              <a:ext cx="90488" cy="127000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2 h 229"/>
                <a:gd name="T4" fmla="*/ 163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9 w 190"/>
                <a:gd name="T13" fmla="*/ 0 h 229"/>
                <a:gd name="T14" fmla="*/ 0 w 190"/>
                <a:gd name="T15" fmla="*/ 116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3"/>
                    <a:pt x="83" y="12"/>
                    <a:pt x="109" y="12"/>
                  </a:cubicBezTo>
                  <a:cubicBezTo>
                    <a:pt x="114" y="12"/>
                    <a:pt x="145" y="13"/>
                    <a:pt x="163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19"/>
                    <a:pt x="147" y="0"/>
                    <a:pt x="109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1" y="217"/>
                    <a:pt x="112" y="217"/>
                  </a:cubicBezTo>
                  <a:cubicBezTo>
                    <a:pt x="86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231">
              <a:extLst>
                <a:ext uri="{FF2B5EF4-FFF2-40B4-BE49-F238E27FC236}">
                  <a16:creationId xmlns:a16="http://schemas.microsoft.com/office/drawing/2014/main" id="{939369A7-7C6E-4AA5-B5DC-ACD66C2FFA5A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4478338" y="3621088"/>
              <a:ext cx="104775" cy="12700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232">
              <a:extLst>
                <a:ext uri="{FF2B5EF4-FFF2-40B4-BE49-F238E27FC236}">
                  <a16:creationId xmlns:a16="http://schemas.microsoft.com/office/drawing/2014/main" id="{32FE0BBE-A3DF-41FE-949B-F735F7F186F8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597400" y="3622675"/>
              <a:ext cx="185738" cy="123825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8 w 389"/>
                <a:gd name="T21" fmla="*/ 66 h 221"/>
                <a:gd name="T22" fmla="*/ 178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4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1 w 389"/>
                <a:gd name="T55" fmla="*/ 190 h 221"/>
                <a:gd name="T56" fmla="*/ 351 w 389"/>
                <a:gd name="T57" fmla="*/ 95 h 221"/>
                <a:gd name="T58" fmla="*/ 335 w 389"/>
                <a:gd name="T59" fmla="*/ 18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2 h 221"/>
                <a:gd name="T68" fmla="*/ 70 w 389"/>
                <a:gd name="T69" fmla="*/ 0 h 221"/>
                <a:gd name="T70" fmla="*/ 0 w 389"/>
                <a:gd name="T71" fmla="*/ 5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89" y="221"/>
                  </a:cubicBezTo>
                  <a:lnTo>
                    <a:pt x="389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5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233">
              <a:extLst>
                <a:ext uri="{FF2B5EF4-FFF2-40B4-BE49-F238E27FC236}">
                  <a16:creationId xmlns:a16="http://schemas.microsoft.com/office/drawing/2014/main" id="{ED45D30C-3810-405A-A60B-9B082A8E704C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4808538" y="3624263"/>
              <a:ext cx="25400" cy="122238"/>
            </a:xfrm>
            <a:custGeom>
              <a:avLst/>
              <a:gdLst>
                <a:gd name="T0" fmla="*/ 53 w 53"/>
                <a:gd name="T1" fmla="*/ 27 h 216"/>
                <a:gd name="T2" fmla="*/ 27 w 53"/>
                <a:gd name="T3" fmla="*/ 0 h 216"/>
                <a:gd name="T4" fmla="*/ 0 w 53"/>
                <a:gd name="T5" fmla="*/ 27 h 216"/>
                <a:gd name="T6" fmla="*/ 27 w 53"/>
                <a:gd name="T7" fmla="*/ 53 h 216"/>
                <a:gd name="T8" fmla="*/ 53 w 53"/>
                <a:gd name="T9" fmla="*/ 27 h 216"/>
                <a:gd name="T10" fmla="*/ 53 w 53"/>
                <a:gd name="T11" fmla="*/ 189 h 216"/>
                <a:gd name="T12" fmla="*/ 27 w 53"/>
                <a:gd name="T13" fmla="*/ 163 h 216"/>
                <a:gd name="T14" fmla="*/ 0 w 53"/>
                <a:gd name="T15" fmla="*/ 189 h 216"/>
                <a:gd name="T16" fmla="*/ 27 w 53"/>
                <a:gd name="T17" fmla="*/ 216 h 216"/>
                <a:gd name="T18" fmla="*/ 53 w 53"/>
                <a:gd name="T19" fmla="*/ 18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6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5"/>
                    <a:pt x="41" y="163"/>
                    <a:pt x="27" y="163"/>
                  </a:cubicBezTo>
                  <a:cubicBezTo>
                    <a:pt x="12" y="163"/>
                    <a:pt x="0" y="175"/>
                    <a:pt x="0" y="189"/>
                  </a:cubicBezTo>
                  <a:cubicBezTo>
                    <a:pt x="0" y="204"/>
                    <a:pt x="12" y="216"/>
                    <a:pt x="27" y="216"/>
                  </a:cubicBezTo>
                  <a:cubicBezTo>
                    <a:pt x="41" y="216"/>
                    <a:pt x="53" y="204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234">
              <a:extLst>
                <a:ext uri="{FF2B5EF4-FFF2-40B4-BE49-F238E27FC236}">
                  <a16:creationId xmlns:a16="http://schemas.microsoft.com/office/drawing/2014/main" id="{6E9E4FE5-1021-463E-A447-9435A34E8567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891088" y="3508375"/>
              <a:ext cx="61913" cy="334963"/>
            </a:xfrm>
            <a:custGeom>
              <a:avLst/>
              <a:gdLst>
                <a:gd name="T0" fmla="*/ 130 w 130"/>
                <a:gd name="T1" fmla="*/ 593 h 598"/>
                <a:gd name="T2" fmla="*/ 128 w 130"/>
                <a:gd name="T3" fmla="*/ 588 h 598"/>
                <a:gd name="T4" fmla="*/ 50 w 130"/>
                <a:gd name="T5" fmla="*/ 442 h 598"/>
                <a:gd name="T6" fmla="*/ 34 w 130"/>
                <a:gd name="T7" fmla="*/ 299 h 598"/>
                <a:gd name="T8" fmla="*/ 125 w 130"/>
                <a:gd name="T9" fmla="*/ 11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7 h 598"/>
                <a:gd name="T16" fmla="*/ 0 w 130"/>
                <a:gd name="T17" fmla="*/ 299 h 598"/>
                <a:gd name="T18" fmla="*/ 77 w 130"/>
                <a:gd name="T19" fmla="*/ 554 h 598"/>
                <a:gd name="T20" fmla="*/ 124 w 130"/>
                <a:gd name="T21" fmla="*/ 598 h 598"/>
                <a:gd name="T22" fmla="*/ 130 w 130"/>
                <a:gd name="T23" fmla="*/ 5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3"/>
                  </a:moveTo>
                  <a:cubicBezTo>
                    <a:pt x="130" y="591"/>
                    <a:pt x="129" y="590"/>
                    <a:pt x="128" y="588"/>
                  </a:cubicBezTo>
                  <a:cubicBezTo>
                    <a:pt x="105" y="564"/>
                    <a:pt x="71" y="524"/>
                    <a:pt x="50" y="442"/>
                  </a:cubicBezTo>
                  <a:cubicBezTo>
                    <a:pt x="38" y="397"/>
                    <a:pt x="34" y="345"/>
                    <a:pt x="34" y="299"/>
                  </a:cubicBezTo>
                  <a:cubicBezTo>
                    <a:pt x="34" y="168"/>
                    <a:pt x="65" y="76"/>
                    <a:pt x="125" y="11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6" y="0"/>
                    <a:pt x="89" y="30"/>
                    <a:pt x="83" y="37"/>
                  </a:cubicBezTo>
                  <a:cubicBezTo>
                    <a:pt x="32" y="97"/>
                    <a:pt x="0" y="187"/>
                    <a:pt x="0" y="299"/>
                  </a:cubicBezTo>
                  <a:cubicBezTo>
                    <a:pt x="0" y="369"/>
                    <a:pt x="12" y="470"/>
                    <a:pt x="77" y="554"/>
                  </a:cubicBezTo>
                  <a:cubicBezTo>
                    <a:pt x="82" y="560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235">
              <a:extLst>
                <a:ext uri="{FF2B5EF4-FFF2-40B4-BE49-F238E27FC236}">
                  <a16:creationId xmlns:a16="http://schemas.microsoft.com/office/drawing/2014/main" id="{7398AD62-5C8F-4489-A7C5-6D254AC14498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4973638" y="3622675"/>
              <a:ext cx="107950" cy="12541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236">
              <a:extLst>
                <a:ext uri="{FF2B5EF4-FFF2-40B4-BE49-F238E27FC236}">
                  <a16:creationId xmlns:a16="http://schemas.microsoft.com/office/drawing/2014/main" id="{D629C4C5-1179-4015-B5AB-2E8E1DA44688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5106988" y="3663950"/>
              <a:ext cx="60325" cy="130175"/>
            </a:xfrm>
            <a:custGeom>
              <a:avLst/>
              <a:gdLst>
                <a:gd name="T0" fmla="*/ 79 w 127"/>
                <a:gd name="T1" fmla="*/ 10 h 231"/>
                <a:gd name="T2" fmla="*/ 69 w 127"/>
                <a:gd name="T3" fmla="*/ 0 h 231"/>
                <a:gd name="T4" fmla="*/ 0 w 127"/>
                <a:gd name="T5" fmla="*/ 22 h 231"/>
                <a:gd name="T6" fmla="*/ 0 w 127"/>
                <a:gd name="T7" fmla="*/ 35 h 231"/>
                <a:gd name="T8" fmla="*/ 51 w 127"/>
                <a:gd name="T9" fmla="*/ 25 h 231"/>
                <a:gd name="T10" fmla="*/ 51 w 127"/>
                <a:gd name="T11" fmla="*/ 203 h 231"/>
                <a:gd name="T12" fmla="*/ 16 w 127"/>
                <a:gd name="T13" fmla="*/ 219 h 231"/>
                <a:gd name="T14" fmla="*/ 3 w 127"/>
                <a:gd name="T15" fmla="*/ 219 h 231"/>
                <a:gd name="T16" fmla="*/ 3 w 127"/>
                <a:gd name="T17" fmla="*/ 231 h 231"/>
                <a:gd name="T18" fmla="*/ 65 w 127"/>
                <a:gd name="T19" fmla="*/ 230 h 231"/>
                <a:gd name="T20" fmla="*/ 127 w 127"/>
                <a:gd name="T21" fmla="*/ 231 h 231"/>
                <a:gd name="T22" fmla="*/ 127 w 127"/>
                <a:gd name="T23" fmla="*/ 219 h 231"/>
                <a:gd name="T24" fmla="*/ 114 w 127"/>
                <a:gd name="T25" fmla="*/ 219 h 231"/>
                <a:gd name="T26" fmla="*/ 79 w 127"/>
                <a:gd name="T27" fmla="*/ 203 h 231"/>
                <a:gd name="T28" fmla="*/ 79 w 127"/>
                <a:gd name="T29" fmla="*/ 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1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1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1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237">
              <a:extLst>
                <a:ext uri="{FF2B5EF4-FFF2-40B4-BE49-F238E27FC236}">
                  <a16:creationId xmlns:a16="http://schemas.microsoft.com/office/drawing/2014/main" id="{FD730D77-FB40-4377-BD2B-751BFCFE29CE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5194300" y="3708400"/>
              <a:ext cx="71438" cy="87313"/>
            </a:xfrm>
            <a:custGeom>
              <a:avLst/>
              <a:gdLst>
                <a:gd name="T0" fmla="*/ 131 w 150"/>
                <a:gd name="T1" fmla="*/ 20 h 157"/>
                <a:gd name="T2" fmla="*/ 113 w 150"/>
                <a:gd name="T3" fmla="*/ 39 h 157"/>
                <a:gd name="T4" fmla="*/ 126 w 150"/>
                <a:gd name="T5" fmla="*/ 52 h 157"/>
                <a:gd name="T6" fmla="*/ 146 w 150"/>
                <a:gd name="T7" fmla="*/ 30 h 157"/>
                <a:gd name="T8" fmla="*/ 100 w 150"/>
                <a:gd name="T9" fmla="*/ 0 h 157"/>
                <a:gd name="T10" fmla="*/ 0 w 150"/>
                <a:gd name="T11" fmla="*/ 96 h 157"/>
                <a:gd name="T12" fmla="*/ 64 w 150"/>
                <a:gd name="T13" fmla="*/ 157 h 157"/>
                <a:gd name="T14" fmla="*/ 150 w 150"/>
                <a:gd name="T15" fmla="*/ 118 h 157"/>
                <a:gd name="T16" fmla="*/ 145 w 150"/>
                <a:gd name="T17" fmla="*/ 112 h 157"/>
                <a:gd name="T18" fmla="*/ 139 w 150"/>
                <a:gd name="T19" fmla="*/ 115 h 157"/>
                <a:gd name="T20" fmla="*/ 65 w 150"/>
                <a:gd name="T21" fmla="*/ 147 h 157"/>
                <a:gd name="T22" fmla="*/ 28 w 150"/>
                <a:gd name="T23" fmla="*/ 108 h 157"/>
                <a:gd name="T24" fmla="*/ 51 w 150"/>
                <a:gd name="T25" fmla="*/ 36 h 157"/>
                <a:gd name="T26" fmla="*/ 100 w 150"/>
                <a:gd name="T27" fmla="*/ 9 h 157"/>
                <a:gd name="T28" fmla="*/ 131 w 150"/>
                <a:gd name="T29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57">
                  <a:moveTo>
                    <a:pt x="131" y="20"/>
                  </a:moveTo>
                  <a:cubicBezTo>
                    <a:pt x="118" y="22"/>
                    <a:pt x="113" y="32"/>
                    <a:pt x="113" y="39"/>
                  </a:cubicBezTo>
                  <a:cubicBezTo>
                    <a:pt x="113" y="49"/>
                    <a:pt x="120" y="52"/>
                    <a:pt x="126" y="52"/>
                  </a:cubicBezTo>
                  <a:cubicBezTo>
                    <a:pt x="134" y="52"/>
                    <a:pt x="146" y="47"/>
                    <a:pt x="146" y="30"/>
                  </a:cubicBezTo>
                  <a:cubicBezTo>
                    <a:pt x="146" y="6"/>
                    <a:pt x="119" y="0"/>
                    <a:pt x="100" y="0"/>
                  </a:cubicBezTo>
                  <a:cubicBezTo>
                    <a:pt x="48" y="0"/>
                    <a:pt x="0" y="48"/>
                    <a:pt x="0" y="96"/>
                  </a:cubicBezTo>
                  <a:cubicBezTo>
                    <a:pt x="0" y="126"/>
                    <a:pt x="20" y="157"/>
                    <a:pt x="64" y="157"/>
                  </a:cubicBezTo>
                  <a:cubicBezTo>
                    <a:pt x="123" y="157"/>
                    <a:pt x="150" y="122"/>
                    <a:pt x="150" y="118"/>
                  </a:cubicBezTo>
                  <a:cubicBezTo>
                    <a:pt x="150" y="115"/>
                    <a:pt x="147" y="112"/>
                    <a:pt x="145" y="112"/>
                  </a:cubicBezTo>
                  <a:cubicBezTo>
                    <a:pt x="142" y="112"/>
                    <a:pt x="142" y="112"/>
                    <a:pt x="139" y="115"/>
                  </a:cubicBezTo>
                  <a:cubicBezTo>
                    <a:pt x="112" y="147"/>
                    <a:pt x="71" y="147"/>
                    <a:pt x="65" y="147"/>
                  </a:cubicBezTo>
                  <a:cubicBezTo>
                    <a:pt x="40" y="147"/>
                    <a:pt x="28" y="130"/>
                    <a:pt x="28" y="108"/>
                  </a:cubicBezTo>
                  <a:cubicBezTo>
                    <a:pt x="28" y="98"/>
                    <a:pt x="33" y="60"/>
                    <a:pt x="51" y="36"/>
                  </a:cubicBezTo>
                  <a:cubicBezTo>
                    <a:pt x="65" y="19"/>
                    <a:pt x="83" y="9"/>
                    <a:pt x="100" y="9"/>
                  </a:cubicBezTo>
                  <a:cubicBezTo>
                    <a:pt x="105" y="9"/>
                    <a:pt x="122" y="10"/>
                    <a:pt x="131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238">
              <a:extLst>
                <a:ext uri="{FF2B5EF4-FFF2-40B4-BE49-F238E27FC236}">
                  <a16:creationId xmlns:a16="http://schemas.microsoft.com/office/drawing/2014/main" id="{217510C2-C2FD-4131-8821-BB2F81DB5739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5280025" y="3649663"/>
              <a:ext cx="31750" cy="71438"/>
            </a:xfrm>
            <a:custGeom>
              <a:avLst/>
              <a:gdLst>
                <a:gd name="T0" fmla="*/ 66 w 69"/>
                <a:gd name="T1" fmla="*/ 24 h 130"/>
                <a:gd name="T2" fmla="*/ 69 w 69"/>
                <a:gd name="T3" fmla="*/ 15 h 130"/>
                <a:gd name="T4" fmla="*/ 53 w 69"/>
                <a:gd name="T5" fmla="*/ 0 h 130"/>
                <a:gd name="T6" fmla="*/ 39 w 69"/>
                <a:gd name="T7" fmla="*/ 12 h 130"/>
                <a:gd name="T8" fmla="*/ 1 w 69"/>
                <a:gd name="T9" fmla="*/ 119 h 130"/>
                <a:gd name="T10" fmla="*/ 0 w 69"/>
                <a:gd name="T11" fmla="*/ 123 h 130"/>
                <a:gd name="T12" fmla="*/ 11 w 69"/>
                <a:gd name="T13" fmla="*/ 130 h 130"/>
                <a:gd name="T14" fmla="*/ 15 w 69"/>
                <a:gd name="T15" fmla="*/ 126 h 130"/>
                <a:gd name="T16" fmla="*/ 66 w 69"/>
                <a:gd name="T1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0">
                  <a:moveTo>
                    <a:pt x="66" y="24"/>
                  </a:moveTo>
                  <a:cubicBezTo>
                    <a:pt x="67" y="23"/>
                    <a:pt x="69" y="19"/>
                    <a:pt x="69" y="15"/>
                  </a:cubicBezTo>
                  <a:cubicBezTo>
                    <a:pt x="69" y="6"/>
                    <a:pt x="61" y="0"/>
                    <a:pt x="53" y="0"/>
                  </a:cubicBezTo>
                  <a:cubicBezTo>
                    <a:pt x="43" y="0"/>
                    <a:pt x="41" y="8"/>
                    <a:pt x="39" y="12"/>
                  </a:cubicBezTo>
                  <a:lnTo>
                    <a:pt x="1" y="119"/>
                  </a:lnTo>
                  <a:cubicBezTo>
                    <a:pt x="0" y="122"/>
                    <a:pt x="0" y="123"/>
                    <a:pt x="0" y="123"/>
                  </a:cubicBezTo>
                  <a:cubicBezTo>
                    <a:pt x="0" y="127"/>
                    <a:pt x="10" y="130"/>
                    <a:pt x="11" y="130"/>
                  </a:cubicBezTo>
                  <a:cubicBezTo>
                    <a:pt x="13" y="130"/>
                    <a:pt x="13" y="129"/>
                    <a:pt x="15" y="126"/>
                  </a:cubicBezTo>
                  <a:lnTo>
                    <a:pt x="66" y="2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239">
              <a:extLst>
                <a:ext uri="{FF2B5EF4-FFF2-40B4-BE49-F238E27FC236}">
                  <a16:creationId xmlns:a16="http://schemas.microsoft.com/office/drawing/2014/main" id="{1C2EC306-D0A4-4E7B-A2F0-AF46918B2564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5284788" y="3762375"/>
              <a:ext cx="49213" cy="92075"/>
            </a:xfrm>
            <a:custGeom>
              <a:avLst/>
              <a:gdLst>
                <a:gd name="T0" fmla="*/ 64 w 103"/>
                <a:gd name="T1" fmla="*/ 8 h 166"/>
                <a:gd name="T2" fmla="*/ 55 w 103"/>
                <a:gd name="T3" fmla="*/ 0 h 166"/>
                <a:gd name="T4" fmla="*/ 5 w 103"/>
                <a:gd name="T5" fmla="*/ 16 h 166"/>
                <a:gd name="T6" fmla="*/ 0 w 103"/>
                <a:gd name="T7" fmla="*/ 16 h 166"/>
                <a:gd name="T8" fmla="*/ 0 w 103"/>
                <a:gd name="T9" fmla="*/ 27 h 166"/>
                <a:gd name="T10" fmla="*/ 5 w 103"/>
                <a:gd name="T11" fmla="*/ 27 h 166"/>
                <a:gd name="T12" fmla="*/ 41 w 103"/>
                <a:gd name="T13" fmla="*/ 20 h 166"/>
                <a:gd name="T14" fmla="*/ 41 w 103"/>
                <a:gd name="T15" fmla="*/ 144 h 166"/>
                <a:gd name="T16" fmla="*/ 15 w 103"/>
                <a:gd name="T17" fmla="*/ 155 h 166"/>
                <a:gd name="T18" fmla="*/ 2 w 103"/>
                <a:gd name="T19" fmla="*/ 155 h 166"/>
                <a:gd name="T20" fmla="*/ 2 w 103"/>
                <a:gd name="T21" fmla="*/ 166 h 166"/>
                <a:gd name="T22" fmla="*/ 52 w 103"/>
                <a:gd name="T23" fmla="*/ 165 h 166"/>
                <a:gd name="T24" fmla="*/ 103 w 103"/>
                <a:gd name="T25" fmla="*/ 166 h 166"/>
                <a:gd name="T26" fmla="*/ 103 w 103"/>
                <a:gd name="T27" fmla="*/ 155 h 166"/>
                <a:gd name="T28" fmla="*/ 90 w 103"/>
                <a:gd name="T29" fmla="*/ 155 h 166"/>
                <a:gd name="T30" fmla="*/ 64 w 103"/>
                <a:gd name="T31" fmla="*/ 144 h 166"/>
                <a:gd name="T32" fmla="*/ 64 w 103"/>
                <a:gd name="T3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66">
                  <a:moveTo>
                    <a:pt x="64" y="8"/>
                  </a:moveTo>
                  <a:cubicBezTo>
                    <a:pt x="64" y="0"/>
                    <a:pt x="63" y="0"/>
                    <a:pt x="55" y="0"/>
                  </a:cubicBezTo>
                  <a:cubicBezTo>
                    <a:pt x="37" y="16"/>
                    <a:pt x="10" y="16"/>
                    <a:pt x="5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5" y="27"/>
                  </a:lnTo>
                  <a:cubicBezTo>
                    <a:pt x="10" y="27"/>
                    <a:pt x="27" y="26"/>
                    <a:pt x="41" y="20"/>
                  </a:cubicBezTo>
                  <a:lnTo>
                    <a:pt x="41" y="144"/>
                  </a:lnTo>
                  <a:cubicBezTo>
                    <a:pt x="41" y="152"/>
                    <a:pt x="41" y="155"/>
                    <a:pt x="15" y="155"/>
                  </a:cubicBezTo>
                  <a:lnTo>
                    <a:pt x="2" y="155"/>
                  </a:lnTo>
                  <a:lnTo>
                    <a:pt x="2" y="166"/>
                  </a:lnTo>
                  <a:cubicBezTo>
                    <a:pt x="16" y="165"/>
                    <a:pt x="38" y="165"/>
                    <a:pt x="52" y="165"/>
                  </a:cubicBezTo>
                  <a:cubicBezTo>
                    <a:pt x="67" y="165"/>
                    <a:pt x="89" y="165"/>
                    <a:pt x="103" y="166"/>
                  </a:cubicBezTo>
                  <a:lnTo>
                    <a:pt x="103" y="155"/>
                  </a:lnTo>
                  <a:lnTo>
                    <a:pt x="90" y="155"/>
                  </a:lnTo>
                  <a:cubicBezTo>
                    <a:pt x="64" y="155"/>
                    <a:pt x="64" y="152"/>
                    <a:pt x="64" y="144"/>
                  </a:cubicBezTo>
                  <a:lnTo>
                    <a:pt x="64" y="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240">
              <a:extLst>
                <a:ext uri="{FF2B5EF4-FFF2-40B4-BE49-F238E27FC236}">
                  <a16:creationId xmlns:a16="http://schemas.microsoft.com/office/drawing/2014/main" id="{1477397A-AB6D-4AA1-AC38-798AA5056476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5392738" y="3716338"/>
              <a:ext cx="28575" cy="8255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Oval 241">
              <a:extLst>
                <a:ext uri="{FF2B5EF4-FFF2-40B4-BE49-F238E27FC236}">
                  <a16:creationId xmlns:a16="http://schemas.microsoft.com/office/drawing/2014/main" id="{0E42FD65-8E4D-4535-87D4-A604BB9200DC}"/>
                </a:ext>
              </a:extLst>
            </p:cNvPr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5499100" y="3716338"/>
              <a:ext cx="25400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Oval 242">
              <a:extLst>
                <a:ext uri="{FF2B5EF4-FFF2-40B4-BE49-F238E27FC236}">
                  <a16:creationId xmlns:a16="http://schemas.microsoft.com/office/drawing/2014/main" id="{24622896-5052-4220-8EE3-B862578A3671}"/>
                </a:ext>
              </a:extLst>
            </p:cNvPr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5605463" y="3716338"/>
              <a:ext cx="23813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Oval 243">
              <a:extLst>
                <a:ext uri="{FF2B5EF4-FFF2-40B4-BE49-F238E27FC236}">
                  <a16:creationId xmlns:a16="http://schemas.microsoft.com/office/drawing/2014/main" id="{13C50226-96CD-49A2-9B64-87D186FC84CD}"/>
                </a:ext>
              </a:extLst>
            </p:cNvPr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710238" y="3716338"/>
              <a:ext cx="25400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244">
              <a:extLst>
                <a:ext uri="{FF2B5EF4-FFF2-40B4-BE49-F238E27FC236}">
                  <a16:creationId xmlns:a16="http://schemas.microsoft.com/office/drawing/2014/main" id="{87F688EF-0C95-44FA-8232-4EB1AFE52BD7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5816600" y="3716338"/>
              <a:ext cx="26988" cy="825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245">
              <a:extLst>
                <a:ext uri="{FF2B5EF4-FFF2-40B4-BE49-F238E27FC236}">
                  <a16:creationId xmlns:a16="http://schemas.microsoft.com/office/drawing/2014/main" id="{91FB3492-86AD-4A88-A9C1-8BF2E0C475ED}"/>
                </a:ext>
              </a:extLst>
            </p:cNvPr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5910263" y="3622675"/>
              <a:ext cx="109538" cy="125413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0 h 226"/>
                <a:gd name="T30" fmla="*/ 202 w 229"/>
                <a:gd name="T31" fmla="*/ 23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3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1" y="82"/>
                    <a:pt x="63" y="59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246">
              <a:extLst>
                <a:ext uri="{FF2B5EF4-FFF2-40B4-BE49-F238E27FC236}">
                  <a16:creationId xmlns:a16="http://schemas.microsoft.com/office/drawing/2014/main" id="{6F9EB80C-863C-4D08-A136-DCE464EB06BB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6034088" y="3700463"/>
              <a:ext cx="101600" cy="88900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7 h 158"/>
                <a:gd name="T4" fmla="*/ 35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4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5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8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8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6"/>
                    <a:pt x="23" y="147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4"/>
                  </a:cubicBezTo>
                  <a:cubicBezTo>
                    <a:pt x="72" y="59"/>
                    <a:pt x="73" y="57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5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9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10"/>
                    <a:pt x="213" y="104"/>
                  </a:cubicBezTo>
                  <a:cubicBezTo>
                    <a:pt x="213" y="100"/>
                    <a:pt x="209" y="100"/>
                    <a:pt x="208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4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7" y="47"/>
                    <a:pt x="45" y="56"/>
                  </a:cubicBezTo>
                  <a:cubicBezTo>
                    <a:pt x="43" y="66"/>
                    <a:pt x="39" y="80"/>
                    <a:pt x="37" y="88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247">
              <a:extLst>
                <a:ext uri="{FF2B5EF4-FFF2-40B4-BE49-F238E27FC236}">
                  <a16:creationId xmlns:a16="http://schemas.microsoft.com/office/drawing/2014/main" id="{ADE49EAC-D5E4-46ED-9E9C-AC21B53E82E0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6154738" y="3700463"/>
              <a:ext cx="71438" cy="88900"/>
            </a:xfrm>
            <a:custGeom>
              <a:avLst/>
              <a:gdLst>
                <a:gd name="T0" fmla="*/ 131 w 151"/>
                <a:gd name="T1" fmla="*/ 21 h 158"/>
                <a:gd name="T2" fmla="*/ 113 w 151"/>
                <a:gd name="T3" fmla="*/ 40 h 158"/>
                <a:gd name="T4" fmla="*/ 126 w 151"/>
                <a:gd name="T5" fmla="*/ 53 h 158"/>
                <a:gd name="T6" fmla="*/ 146 w 151"/>
                <a:gd name="T7" fmla="*/ 31 h 158"/>
                <a:gd name="T8" fmla="*/ 100 w 151"/>
                <a:gd name="T9" fmla="*/ 0 h 158"/>
                <a:gd name="T10" fmla="*/ 0 w 151"/>
                <a:gd name="T11" fmla="*/ 97 h 158"/>
                <a:gd name="T12" fmla="*/ 64 w 151"/>
                <a:gd name="T13" fmla="*/ 158 h 158"/>
                <a:gd name="T14" fmla="*/ 151 w 151"/>
                <a:gd name="T15" fmla="*/ 118 h 158"/>
                <a:gd name="T16" fmla="*/ 145 w 151"/>
                <a:gd name="T17" fmla="*/ 112 h 158"/>
                <a:gd name="T18" fmla="*/ 139 w 151"/>
                <a:gd name="T19" fmla="*/ 116 h 158"/>
                <a:gd name="T20" fmla="*/ 65 w 151"/>
                <a:gd name="T21" fmla="*/ 148 h 158"/>
                <a:gd name="T22" fmla="*/ 29 w 151"/>
                <a:gd name="T23" fmla="*/ 109 h 158"/>
                <a:gd name="T24" fmla="*/ 52 w 151"/>
                <a:gd name="T25" fmla="*/ 37 h 158"/>
                <a:gd name="T26" fmla="*/ 100 w 151"/>
                <a:gd name="T27" fmla="*/ 10 h 158"/>
                <a:gd name="T28" fmla="*/ 131 w 151"/>
                <a:gd name="T29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8">
                  <a:moveTo>
                    <a:pt x="131" y="21"/>
                  </a:moveTo>
                  <a:cubicBezTo>
                    <a:pt x="118" y="23"/>
                    <a:pt x="113" y="32"/>
                    <a:pt x="113" y="40"/>
                  </a:cubicBezTo>
                  <a:cubicBezTo>
                    <a:pt x="113" y="50"/>
                    <a:pt x="120" y="53"/>
                    <a:pt x="126" y="53"/>
                  </a:cubicBezTo>
                  <a:cubicBezTo>
                    <a:pt x="134" y="53"/>
                    <a:pt x="146" y="47"/>
                    <a:pt x="146" y="31"/>
                  </a:cubicBezTo>
                  <a:cubicBezTo>
                    <a:pt x="146" y="7"/>
                    <a:pt x="119" y="0"/>
                    <a:pt x="100" y="0"/>
                  </a:cubicBezTo>
                  <a:cubicBezTo>
                    <a:pt x="48" y="0"/>
                    <a:pt x="0" y="48"/>
                    <a:pt x="0" y="97"/>
                  </a:cubicBezTo>
                  <a:cubicBezTo>
                    <a:pt x="0" y="127"/>
                    <a:pt x="20" y="158"/>
                    <a:pt x="64" y="158"/>
                  </a:cubicBezTo>
                  <a:cubicBezTo>
                    <a:pt x="123" y="158"/>
                    <a:pt x="151" y="123"/>
                    <a:pt x="151" y="118"/>
                  </a:cubicBezTo>
                  <a:cubicBezTo>
                    <a:pt x="151" y="116"/>
                    <a:pt x="147" y="112"/>
                    <a:pt x="145" y="112"/>
                  </a:cubicBezTo>
                  <a:cubicBezTo>
                    <a:pt x="143" y="112"/>
                    <a:pt x="142" y="113"/>
                    <a:pt x="139" y="116"/>
                  </a:cubicBezTo>
                  <a:cubicBezTo>
                    <a:pt x="112" y="148"/>
                    <a:pt x="71" y="148"/>
                    <a:pt x="65" y="148"/>
                  </a:cubicBezTo>
                  <a:cubicBezTo>
                    <a:pt x="40" y="148"/>
                    <a:pt x="29" y="131"/>
                    <a:pt x="29" y="109"/>
                  </a:cubicBezTo>
                  <a:cubicBezTo>
                    <a:pt x="29" y="99"/>
                    <a:pt x="33" y="61"/>
                    <a:pt x="52" y="37"/>
                  </a:cubicBezTo>
                  <a:cubicBezTo>
                    <a:pt x="65" y="20"/>
                    <a:pt x="83" y="10"/>
                    <a:pt x="100" y="10"/>
                  </a:cubicBezTo>
                  <a:cubicBezTo>
                    <a:pt x="105" y="10"/>
                    <a:pt x="122" y="11"/>
                    <a:pt x="131" y="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248">
              <a:extLst>
                <a:ext uri="{FF2B5EF4-FFF2-40B4-BE49-F238E27FC236}">
                  <a16:creationId xmlns:a16="http://schemas.microsoft.com/office/drawing/2014/main" id="{F225EF98-021E-4418-86B2-F0F0A20CE69D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6240463" y="3654425"/>
              <a:ext cx="31750" cy="71438"/>
            </a:xfrm>
            <a:custGeom>
              <a:avLst/>
              <a:gdLst>
                <a:gd name="T0" fmla="*/ 66 w 69"/>
                <a:gd name="T1" fmla="*/ 23 h 129"/>
                <a:gd name="T2" fmla="*/ 69 w 69"/>
                <a:gd name="T3" fmla="*/ 14 h 129"/>
                <a:gd name="T4" fmla="*/ 54 w 69"/>
                <a:gd name="T5" fmla="*/ 0 h 129"/>
                <a:gd name="T6" fmla="*/ 39 w 69"/>
                <a:gd name="T7" fmla="*/ 11 h 129"/>
                <a:gd name="T8" fmla="*/ 1 w 69"/>
                <a:gd name="T9" fmla="*/ 119 h 129"/>
                <a:gd name="T10" fmla="*/ 0 w 69"/>
                <a:gd name="T11" fmla="*/ 123 h 129"/>
                <a:gd name="T12" fmla="*/ 11 w 69"/>
                <a:gd name="T13" fmla="*/ 129 h 129"/>
                <a:gd name="T14" fmla="*/ 15 w 69"/>
                <a:gd name="T15" fmla="*/ 125 h 129"/>
                <a:gd name="T16" fmla="*/ 66 w 69"/>
                <a:gd name="T17" fmla="*/ 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29">
                  <a:moveTo>
                    <a:pt x="66" y="23"/>
                  </a:moveTo>
                  <a:cubicBezTo>
                    <a:pt x="67" y="23"/>
                    <a:pt x="69" y="18"/>
                    <a:pt x="69" y="14"/>
                  </a:cubicBezTo>
                  <a:cubicBezTo>
                    <a:pt x="69" y="5"/>
                    <a:pt x="61" y="0"/>
                    <a:pt x="54" y="0"/>
                  </a:cubicBezTo>
                  <a:cubicBezTo>
                    <a:pt x="43" y="0"/>
                    <a:pt x="41" y="7"/>
                    <a:pt x="39" y="11"/>
                  </a:cubicBezTo>
                  <a:lnTo>
                    <a:pt x="1" y="119"/>
                  </a:lnTo>
                  <a:cubicBezTo>
                    <a:pt x="0" y="122"/>
                    <a:pt x="0" y="122"/>
                    <a:pt x="0" y="123"/>
                  </a:cubicBezTo>
                  <a:cubicBezTo>
                    <a:pt x="0" y="127"/>
                    <a:pt x="11" y="129"/>
                    <a:pt x="11" y="129"/>
                  </a:cubicBezTo>
                  <a:cubicBezTo>
                    <a:pt x="13" y="129"/>
                    <a:pt x="14" y="128"/>
                    <a:pt x="15" y="125"/>
                  </a:cubicBezTo>
                  <a:lnTo>
                    <a:pt x="66" y="2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249">
              <a:extLst>
                <a:ext uri="{FF2B5EF4-FFF2-40B4-BE49-F238E27FC236}">
                  <a16:creationId xmlns:a16="http://schemas.microsoft.com/office/drawing/2014/main" id="{189A52AD-0937-4400-88D3-34D55E4C8959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6240463" y="3781425"/>
              <a:ext cx="82550" cy="63500"/>
            </a:xfrm>
            <a:custGeom>
              <a:avLst/>
              <a:gdLst>
                <a:gd name="T0" fmla="*/ 25 w 173"/>
                <a:gd name="T1" fmla="*/ 86 h 113"/>
                <a:gd name="T2" fmla="*/ 21 w 173"/>
                <a:gd name="T3" fmla="*/ 104 h 113"/>
                <a:gd name="T4" fmla="*/ 30 w 173"/>
                <a:gd name="T5" fmla="*/ 113 h 113"/>
                <a:gd name="T6" fmla="*/ 42 w 173"/>
                <a:gd name="T7" fmla="*/ 104 h 113"/>
                <a:gd name="T8" fmla="*/ 47 w 173"/>
                <a:gd name="T9" fmla="*/ 85 h 113"/>
                <a:gd name="T10" fmla="*/ 56 w 173"/>
                <a:gd name="T11" fmla="*/ 50 h 113"/>
                <a:gd name="T12" fmla="*/ 107 w 173"/>
                <a:gd name="T13" fmla="*/ 9 h 113"/>
                <a:gd name="T14" fmla="*/ 125 w 173"/>
                <a:gd name="T15" fmla="*/ 26 h 113"/>
                <a:gd name="T16" fmla="*/ 109 w 173"/>
                <a:gd name="T17" fmla="*/ 80 h 113"/>
                <a:gd name="T18" fmla="*/ 106 w 173"/>
                <a:gd name="T19" fmla="*/ 91 h 113"/>
                <a:gd name="T20" fmla="*/ 133 w 173"/>
                <a:gd name="T21" fmla="*/ 113 h 113"/>
                <a:gd name="T22" fmla="*/ 173 w 173"/>
                <a:gd name="T23" fmla="*/ 74 h 113"/>
                <a:gd name="T24" fmla="*/ 168 w 173"/>
                <a:gd name="T25" fmla="*/ 71 h 113"/>
                <a:gd name="T26" fmla="*/ 162 w 173"/>
                <a:gd name="T27" fmla="*/ 76 h 113"/>
                <a:gd name="T28" fmla="*/ 134 w 173"/>
                <a:gd name="T29" fmla="*/ 104 h 113"/>
                <a:gd name="T30" fmla="*/ 127 w 173"/>
                <a:gd name="T31" fmla="*/ 95 h 113"/>
                <a:gd name="T32" fmla="*/ 130 w 173"/>
                <a:gd name="T33" fmla="*/ 82 h 113"/>
                <a:gd name="T34" fmla="*/ 146 w 173"/>
                <a:gd name="T35" fmla="*/ 30 h 113"/>
                <a:gd name="T36" fmla="*/ 109 w 173"/>
                <a:gd name="T37" fmla="*/ 0 h 113"/>
                <a:gd name="T38" fmla="*/ 62 w 173"/>
                <a:gd name="T39" fmla="*/ 25 h 113"/>
                <a:gd name="T40" fmla="*/ 32 w 173"/>
                <a:gd name="T41" fmla="*/ 0 h 113"/>
                <a:gd name="T42" fmla="*/ 0 w 173"/>
                <a:gd name="T43" fmla="*/ 39 h 113"/>
                <a:gd name="T44" fmla="*/ 5 w 173"/>
                <a:gd name="T45" fmla="*/ 42 h 113"/>
                <a:gd name="T46" fmla="*/ 11 w 173"/>
                <a:gd name="T47" fmla="*/ 37 h 113"/>
                <a:gd name="T48" fmla="*/ 30 w 173"/>
                <a:gd name="T49" fmla="*/ 9 h 113"/>
                <a:gd name="T50" fmla="*/ 41 w 173"/>
                <a:gd name="T51" fmla="*/ 22 h 113"/>
                <a:gd name="T52" fmla="*/ 37 w 173"/>
                <a:gd name="T53" fmla="*/ 41 h 113"/>
                <a:gd name="T54" fmla="*/ 31 w 173"/>
                <a:gd name="T55" fmla="*/ 63 h 113"/>
                <a:gd name="T56" fmla="*/ 25 w 173"/>
                <a:gd name="T57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13">
                  <a:moveTo>
                    <a:pt x="25" y="86"/>
                  </a:moveTo>
                  <a:cubicBezTo>
                    <a:pt x="24" y="92"/>
                    <a:pt x="21" y="103"/>
                    <a:pt x="21" y="104"/>
                  </a:cubicBezTo>
                  <a:cubicBezTo>
                    <a:pt x="21" y="109"/>
                    <a:pt x="26" y="113"/>
                    <a:pt x="30" y="113"/>
                  </a:cubicBezTo>
                  <a:cubicBezTo>
                    <a:pt x="34" y="113"/>
                    <a:pt x="40" y="111"/>
                    <a:pt x="42" y="104"/>
                  </a:cubicBezTo>
                  <a:cubicBezTo>
                    <a:pt x="43" y="103"/>
                    <a:pt x="46" y="92"/>
                    <a:pt x="47" y="85"/>
                  </a:cubicBezTo>
                  <a:cubicBezTo>
                    <a:pt x="56" y="52"/>
                    <a:pt x="56" y="51"/>
                    <a:pt x="56" y="50"/>
                  </a:cubicBezTo>
                  <a:cubicBezTo>
                    <a:pt x="59" y="43"/>
                    <a:pt x="77" y="9"/>
                    <a:pt x="107" y="9"/>
                  </a:cubicBezTo>
                  <a:cubicBezTo>
                    <a:pt x="120" y="9"/>
                    <a:pt x="125" y="15"/>
                    <a:pt x="125" y="26"/>
                  </a:cubicBezTo>
                  <a:cubicBezTo>
                    <a:pt x="125" y="41"/>
                    <a:pt x="114" y="66"/>
                    <a:pt x="109" y="80"/>
                  </a:cubicBezTo>
                  <a:cubicBezTo>
                    <a:pt x="107" y="83"/>
                    <a:pt x="106" y="87"/>
                    <a:pt x="106" y="91"/>
                  </a:cubicBezTo>
                  <a:cubicBezTo>
                    <a:pt x="106" y="104"/>
                    <a:pt x="119" y="113"/>
                    <a:pt x="133" y="113"/>
                  </a:cubicBezTo>
                  <a:cubicBezTo>
                    <a:pt x="160" y="113"/>
                    <a:pt x="173" y="80"/>
                    <a:pt x="173" y="74"/>
                  </a:cubicBezTo>
                  <a:cubicBezTo>
                    <a:pt x="173" y="71"/>
                    <a:pt x="169" y="71"/>
                    <a:pt x="168" y="71"/>
                  </a:cubicBezTo>
                  <a:cubicBezTo>
                    <a:pt x="164" y="71"/>
                    <a:pt x="164" y="72"/>
                    <a:pt x="162" y="76"/>
                  </a:cubicBezTo>
                  <a:cubicBezTo>
                    <a:pt x="158" y="91"/>
                    <a:pt x="146" y="104"/>
                    <a:pt x="134" y="104"/>
                  </a:cubicBezTo>
                  <a:cubicBezTo>
                    <a:pt x="129" y="104"/>
                    <a:pt x="127" y="100"/>
                    <a:pt x="127" y="95"/>
                  </a:cubicBezTo>
                  <a:cubicBezTo>
                    <a:pt x="127" y="90"/>
                    <a:pt x="128" y="87"/>
                    <a:pt x="130" y="82"/>
                  </a:cubicBezTo>
                  <a:cubicBezTo>
                    <a:pt x="134" y="72"/>
                    <a:pt x="146" y="43"/>
                    <a:pt x="146" y="30"/>
                  </a:cubicBezTo>
                  <a:cubicBezTo>
                    <a:pt x="146" y="11"/>
                    <a:pt x="133" y="0"/>
                    <a:pt x="109" y="0"/>
                  </a:cubicBezTo>
                  <a:cubicBezTo>
                    <a:pt x="86" y="0"/>
                    <a:pt x="71" y="14"/>
                    <a:pt x="62" y="25"/>
                  </a:cubicBezTo>
                  <a:cubicBezTo>
                    <a:pt x="61" y="4"/>
                    <a:pt x="41" y="0"/>
                    <a:pt x="32" y="0"/>
                  </a:cubicBezTo>
                  <a:cubicBezTo>
                    <a:pt x="7" y="0"/>
                    <a:pt x="0" y="38"/>
                    <a:pt x="0" y="39"/>
                  </a:cubicBezTo>
                  <a:cubicBezTo>
                    <a:pt x="0" y="42"/>
                    <a:pt x="4" y="42"/>
                    <a:pt x="5" y="42"/>
                  </a:cubicBezTo>
                  <a:cubicBezTo>
                    <a:pt x="9" y="42"/>
                    <a:pt x="10" y="41"/>
                    <a:pt x="11" y="37"/>
                  </a:cubicBezTo>
                  <a:cubicBezTo>
                    <a:pt x="14" y="23"/>
                    <a:pt x="20" y="9"/>
                    <a:pt x="30" y="9"/>
                  </a:cubicBezTo>
                  <a:cubicBezTo>
                    <a:pt x="39" y="9"/>
                    <a:pt x="41" y="16"/>
                    <a:pt x="41" y="22"/>
                  </a:cubicBezTo>
                  <a:cubicBezTo>
                    <a:pt x="41" y="25"/>
                    <a:pt x="38" y="35"/>
                    <a:pt x="37" y="41"/>
                  </a:cubicBezTo>
                  <a:cubicBezTo>
                    <a:pt x="35" y="48"/>
                    <a:pt x="32" y="58"/>
                    <a:pt x="31" y="63"/>
                  </a:cubicBezTo>
                  <a:lnTo>
                    <a:pt x="25" y="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250">
              <a:extLst>
                <a:ext uri="{FF2B5EF4-FFF2-40B4-BE49-F238E27FC236}">
                  <a16:creationId xmlns:a16="http://schemas.microsoft.com/office/drawing/2014/main" id="{517B7010-941C-4CDA-ADCC-391874418380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6367463" y="3508375"/>
              <a:ext cx="61913" cy="334963"/>
            </a:xfrm>
            <a:custGeom>
              <a:avLst/>
              <a:gdLst>
                <a:gd name="T0" fmla="*/ 130 w 130"/>
                <a:gd name="T1" fmla="*/ 299 h 598"/>
                <a:gd name="T2" fmla="*/ 52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5 h 598"/>
                <a:gd name="T12" fmla="*/ 96 w 130"/>
                <a:gd name="T13" fmla="*/ 299 h 598"/>
                <a:gd name="T14" fmla="*/ 78 w 130"/>
                <a:gd name="T15" fmla="*/ 449 h 598"/>
                <a:gd name="T16" fmla="*/ 5 w 130"/>
                <a:gd name="T17" fmla="*/ 586 h 598"/>
                <a:gd name="T18" fmla="*/ 0 w 130"/>
                <a:gd name="T19" fmla="*/ 593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299"/>
                  </a:moveTo>
                  <a:cubicBezTo>
                    <a:pt x="130" y="228"/>
                    <a:pt x="118" y="128"/>
                    <a:pt x="52" y="44"/>
                  </a:cubicBezTo>
                  <a:cubicBezTo>
                    <a:pt x="47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8"/>
                    <a:pt x="3" y="10"/>
                  </a:cubicBezTo>
                  <a:cubicBezTo>
                    <a:pt x="27" y="36"/>
                    <a:pt x="59" y="76"/>
                    <a:pt x="80" y="155"/>
                  </a:cubicBezTo>
                  <a:cubicBezTo>
                    <a:pt x="91" y="201"/>
                    <a:pt x="96" y="252"/>
                    <a:pt x="96" y="299"/>
                  </a:cubicBezTo>
                  <a:cubicBezTo>
                    <a:pt x="96" y="349"/>
                    <a:pt x="91" y="400"/>
                    <a:pt x="78" y="449"/>
                  </a:cubicBezTo>
                  <a:cubicBezTo>
                    <a:pt x="59" y="519"/>
                    <a:pt x="30" y="559"/>
                    <a:pt x="5" y="586"/>
                  </a:cubicBezTo>
                  <a:cubicBezTo>
                    <a:pt x="0" y="591"/>
                    <a:pt x="0" y="592"/>
                    <a:pt x="0" y="593"/>
                  </a:cubicBezTo>
                  <a:cubicBezTo>
                    <a:pt x="0" y="597"/>
                    <a:pt x="4" y="598"/>
                    <a:pt x="6" y="598"/>
                  </a:cubicBezTo>
                  <a:cubicBezTo>
                    <a:pt x="14" y="598"/>
                    <a:pt x="41" y="567"/>
                    <a:pt x="47" y="561"/>
                  </a:cubicBezTo>
                  <a:cubicBezTo>
                    <a:pt x="98" y="500"/>
                    <a:pt x="130" y="410"/>
                    <a:pt x="130" y="29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7" name="TextBox 696">
            <a:extLst>
              <a:ext uri="{FF2B5EF4-FFF2-40B4-BE49-F238E27FC236}">
                <a16:creationId xmlns:a16="http://schemas.microsoft.com/office/drawing/2014/main" id="{1EC64716-A9E9-48B7-9665-BF338D60BEC1}"/>
              </a:ext>
            </a:extLst>
          </p:cNvPr>
          <p:cNvSpPr txBox="1"/>
          <p:nvPr/>
        </p:nvSpPr>
        <p:spPr>
          <a:xfrm>
            <a:off x="7472218" y="1524007"/>
            <a:ext cx="3408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With Overwhelming Prob.:</a:t>
            </a:r>
          </a:p>
        </p:txBody>
      </p:sp>
      <p:grpSp>
        <p:nvGrpSpPr>
          <p:cNvPr id="698" name="Group 697">
            <a:extLst>
              <a:ext uri="{FF2B5EF4-FFF2-40B4-BE49-F238E27FC236}">
                <a16:creationId xmlns:a16="http://schemas.microsoft.com/office/drawing/2014/main" id="{E9E9428E-4E30-4C8A-86E2-D1AED8181C1F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7656944" y="2189024"/>
            <a:ext cx="781131" cy="280785"/>
            <a:chOff x="2540000" y="2540000"/>
            <a:chExt cx="587376" cy="211138"/>
          </a:xfrm>
        </p:grpSpPr>
        <p:sp>
          <p:nvSpPr>
            <p:cNvPr id="699" name="Freeform 257">
              <a:extLst>
                <a:ext uri="{FF2B5EF4-FFF2-40B4-BE49-F238E27FC236}">
                  <a16:creationId xmlns:a16="http://schemas.microsoft.com/office/drawing/2014/main" id="{503E5E62-7609-493D-AC27-F6870088B03C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540000" y="2551113"/>
              <a:ext cx="84138" cy="147638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258">
              <a:extLst>
                <a:ext uri="{FF2B5EF4-FFF2-40B4-BE49-F238E27FC236}">
                  <a16:creationId xmlns:a16="http://schemas.microsoft.com/office/drawing/2014/main" id="{44E12BE7-A1D4-4DDD-A023-414AB8E91229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2640013" y="2559050"/>
              <a:ext cx="50800" cy="142875"/>
            </a:xfrm>
            <a:custGeom>
              <a:avLst/>
              <a:gdLst>
                <a:gd name="T0" fmla="*/ 128 w 132"/>
                <a:gd name="T1" fmla="*/ 18 h 335"/>
                <a:gd name="T2" fmla="*/ 109 w 132"/>
                <a:gd name="T3" fmla="*/ 0 h 335"/>
                <a:gd name="T4" fmla="*/ 82 w 132"/>
                <a:gd name="T5" fmla="*/ 27 h 335"/>
                <a:gd name="T6" fmla="*/ 101 w 132"/>
                <a:gd name="T7" fmla="*/ 45 h 335"/>
                <a:gd name="T8" fmla="*/ 128 w 132"/>
                <a:gd name="T9" fmla="*/ 18 h 335"/>
                <a:gd name="T10" fmla="*/ 90 w 132"/>
                <a:gd name="T11" fmla="*/ 206 h 335"/>
                <a:gd name="T12" fmla="*/ 101 w 132"/>
                <a:gd name="T13" fmla="*/ 177 h 335"/>
                <a:gd name="T14" fmla="*/ 107 w 132"/>
                <a:gd name="T15" fmla="*/ 150 h 335"/>
                <a:gd name="T16" fmla="*/ 66 w 132"/>
                <a:gd name="T17" fmla="*/ 109 h 335"/>
                <a:gd name="T18" fmla="*/ 0 w 132"/>
                <a:gd name="T19" fmla="*/ 186 h 335"/>
                <a:gd name="T20" fmla="*/ 6 w 132"/>
                <a:gd name="T21" fmla="*/ 191 h 335"/>
                <a:gd name="T22" fmla="*/ 14 w 132"/>
                <a:gd name="T23" fmla="*/ 182 h 335"/>
                <a:gd name="T24" fmla="*/ 65 w 132"/>
                <a:gd name="T25" fmla="*/ 120 h 335"/>
                <a:gd name="T26" fmla="*/ 77 w 132"/>
                <a:gd name="T27" fmla="*/ 136 h 335"/>
                <a:gd name="T28" fmla="*/ 72 w 132"/>
                <a:gd name="T29" fmla="*/ 162 h 335"/>
                <a:gd name="T30" fmla="*/ 37 w 132"/>
                <a:gd name="T31" fmla="*/ 254 h 335"/>
                <a:gd name="T32" fmla="*/ 26 w 132"/>
                <a:gd name="T33" fmla="*/ 294 h 335"/>
                <a:gd name="T34" fmla="*/ 67 w 132"/>
                <a:gd name="T35" fmla="*/ 335 h 335"/>
                <a:gd name="T36" fmla="*/ 132 w 132"/>
                <a:gd name="T37" fmla="*/ 258 h 335"/>
                <a:gd name="T38" fmla="*/ 126 w 132"/>
                <a:gd name="T39" fmla="*/ 253 h 335"/>
                <a:gd name="T40" fmla="*/ 119 w 132"/>
                <a:gd name="T41" fmla="*/ 262 h 335"/>
                <a:gd name="T42" fmla="*/ 68 w 132"/>
                <a:gd name="T43" fmla="*/ 324 h 335"/>
                <a:gd name="T44" fmla="*/ 56 w 132"/>
                <a:gd name="T45" fmla="*/ 308 h 335"/>
                <a:gd name="T46" fmla="*/ 70 w 132"/>
                <a:gd name="T47" fmla="*/ 258 h 335"/>
                <a:gd name="T48" fmla="*/ 90 w 132"/>
                <a:gd name="T49" fmla="*/ 20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335">
                  <a:moveTo>
                    <a:pt x="128" y="18"/>
                  </a:moveTo>
                  <a:cubicBezTo>
                    <a:pt x="128" y="8"/>
                    <a:pt x="121" y="0"/>
                    <a:pt x="109" y="0"/>
                  </a:cubicBezTo>
                  <a:cubicBezTo>
                    <a:pt x="96" y="0"/>
                    <a:pt x="82" y="13"/>
                    <a:pt x="82" y="27"/>
                  </a:cubicBezTo>
                  <a:cubicBezTo>
                    <a:pt x="82" y="36"/>
                    <a:pt x="89" y="45"/>
                    <a:pt x="101" y="45"/>
                  </a:cubicBezTo>
                  <a:cubicBezTo>
                    <a:pt x="113" y="45"/>
                    <a:pt x="128" y="33"/>
                    <a:pt x="128" y="18"/>
                  </a:cubicBezTo>
                  <a:close/>
                  <a:moveTo>
                    <a:pt x="90" y="206"/>
                  </a:moveTo>
                  <a:cubicBezTo>
                    <a:pt x="96" y="191"/>
                    <a:pt x="96" y="190"/>
                    <a:pt x="101" y="177"/>
                  </a:cubicBezTo>
                  <a:cubicBezTo>
                    <a:pt x="105" y="167"/>
                    <a:pt x="107" y="160"/>
                    <a:pt x="107" y="150"/>
                  </a:cubicBezTo>
                  <a:cubicBezTo>
                    <a:pt x="107" y="128"/>
                    <a:pt x="91" y="109"/>
                    <a:pt x="66" y="109"/>
                  </a:cubicBezTo>
                  <a:cubicBezTo>
                    <a:pt x="19" y="109"/>
                    <a:pt x="0" y="182"/>
                    <a:pt x="0" y="186"/>
                  </a:cubicBezTo>
                  <a:cubicBezTo>
                    <a:pt x="0" y="191"/>
                    <a:pt x="5" y="191"/>
                    <a:pt x="6" y="191"/>
                  </a:cubicBezTo>
                  <a:cubicBezTo>
                    <a:pt x="11" y="191"/>
                    <a:pt x="12" y="190"/>
                    <a:pt x="14" y="182"/>
                  </a:cubicBezTo>
                  <a:cubicBezTo>
                    <a:pt x="28" y="135"/>
                    <a:pt x="48" y="120"/>
                    <a:pt x="65" y="120"/>
                  </a:cubicBezTo>
                  <a:cubicBezTo>
                    <a:pt x="69" y="120"/>
                    <a:pt x="77" y="120"/>
                    <a:pt x="77" y="136"/>
                  </a:cubicBezTo>
                  <a:cubicBezTo>
                    <a:pt x="77" y="147"/>
                    <a:pt x="74" y="157"/>
                    <a:pt x="72" y="162"/>
                  </a:cubicBezTo>
                  <a:cubicBezTo>
                    <a:pt x="68" y="175"/>
                    <a:pt x="45" y="233"/>
                    <a:pt x="37" y="254"/>
                  </a:cubicBezTo>
                  <a:cubicBezTo>
                    <a:pt x="32" y="267"/>
                    <a:pt x="26" y="284"/>
                    <a:pt x="26" y="294"/>
                  </a:cubicBezTo>
                  <a:cubicBezTo>
                    <a:pt x="26" y="318"/>
                    <a:pt x="43" y="335"/>
                    <a:pt x="67" y="335"/>
                  </a:cubicBezTo>
                  <a:cubicBezTo>
                    <a:pt x="114" y="335"/>
                    <a:pt x="132" y="263"/>
                    <a:pt x="132" y="258"/>
                  </a:cubicBezTo>
                  <a:cubicBezTo>
                    <a:pt x="132" y="253"/>
                    <a:pt x="128" y="253"/>
                    <a:pt x="126" y="253"/>
                  </a:cubicBezTo>
                  <a:cubicBezTo>
                    <a:pt x="121" y="253"/>
                    <a:pt x="121" y="255"/>
                    <a:pt x="119" y="262"/>
                  </a:cubicBezTo>
                  <a:cubicBezTo>
                    <a:pt x="110" y="294"/>
                    <a:pt x="93" y="324"/>
                    <a:pt x="68" y="324"/>
                  </a:cubicBezTo>
                  <a:cubicBezTo>
                    <a:pt x="59" y="324"/>
                    <a:pt x="56" y="319"/>
                    <a:pt x="56" y="308"/>
                  </a:cubicBezTo>
                  <a:cubicBezTo>
                    <a:pt x="56" y="295"/>
                    <a:pt x="59" y="288"/>
                    <a:pt x="70" y="258"/>
                  </a:cubicBezTo>
                  <a:lnTo>
                    <a:pt x="90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259">
              <a:extLst>
                <a:ext uri="{FF2B5EF4-FFF2-40B4-BE49-F238E27FC236}">
                  <a16:creationId xmlns:a16="http://schemas.microsoft.com/office/drawing/2014/main" id="{0E9661AA-D439-4B12-9B6C-00E9077B62B8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768600" y="2584450"/>
              <a:ext cx="93663" cy="123825"/>
            </a:xfrm>
            <a:custGeom>
              <a:avLst/>
              <a:gdLst>
                <a:gd name="T0" fmla="*/ 232 w 250"/>
                <a:gd name="T1" fmla="*/ 155 h 290"/>
                <a:gd name="T2" fmla="*/ 250 w 250"/>
                <a:gd name="T3" fmla="*/ 145 h 290"/>
                <a:gd name="T4" fmla="*/ 232 w 250"/>
                <a:gd name="T5" fmla="*/ 135 h 290"/>
                <a:gd name="T6" fmla="*/ 21 w 250"/>
                <a:gd name="T7" fmla="*/ 135 h 290"/>
                <a:gd name="T8" fmla="*/ 154 w 250"/>
                <a:gd name="T9" fmla="*/ 20 h 290"/>
                <a:gd name="T10" fmla="*/ 232 w 250"/>
                <a:gd name="T11" fmla="*/ 20 h 290"/>
                <a:gd name="T12" fmla="*/ 250 w 250"/>
                <a:gd name="T13" fmla="*/ 10 h 290"/>
                <a:gd name="T14" fmla="*/ 232 w 250"/>
                <a:gd name="T15" fmla="*/ 0 h 290"/>
                <a:gd name="T16" fmla="*/ 153 w 250"/>
                <a:gd name="T17" fmla="*/ 0 h 290"/>
                <a:gd name="T18" fmla="*/ 0 w 250"/>
                <a:gd name="T19" fmla="*/ 145 h 290"/>
                <a:gd name="T20" fmla="*/ 153 w 250"/>
                <a:gd name="T21" fmla="*/ 290 h 290"/>
                <a:gd name="T22" fmla="*/ 232 w 250"/>
                <a:gd name="T23" fmla="*/ 290 h 290"/>
                <a:gd name="T24" fmla="*/ 250 w 250"/>
                <a:gd name="T25" fmla="*/ 280 h 290"/>
                <a:gd name="T26" fmla="*/ 232 w 250"/>
                <a:gd name="T27" fmla="*/ 270 h 290"/>
                <a:gd name="T28" fmla="*/ 154 w 250"/>
                <a:gd name="T29" fmla="*/ 270 h 290"/>
                <a:gd name="T30" fmla="*/ 21 w 250"/>
                <a:gd name="T31" fmla="*/ 155 h 290"/>
                <a:gd name="T32" fmla="*/ 232 w 250"/>
                <a:gd name="T33" fmla="*/ 15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90">
                  <a:moveTo>
                    <a:pt x="232" y="155"/>
                  </a:moveTo>
                  <a:cubicBezTo>
                    <a:pt x="241" y="155"/>
                    <a:pt x="250" y="155"/>
                    <a:pt x="250" y="145"/>
                  </a:cubicBezTo>
                  <a:cubicBezTo>
                    <a:pt x="250" y="135"/>
                    <a:pt x="241" y="135"/>
                    <a:pt x="232" y="135"/>
                  </a:cubicBezTo>
                  <a:lnTo>
                    <a:pt x="21" y="135"/>
                  </a:lnTo>
                  <a:cubicBezTo>
                    <a:pt x="27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1" y="20"/>
                    <a:pt x="250" y="20"/>
                    <a:pt x="250" y="10"/>
                  </a:cubicBezTo>
                  <a:cubicBezTo>
                    <a:pt x="250" y="0"/>
                    <a:pt x="241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5"/>
                    <a:pt x="68" y="290"/>
                    <a:pt x="153" y="290"/>
                  </a:cubicBezTo>
                  <a:lnTo>
                    <a:pt x="232" y="290"/>
                  </a:lnTo>
                  <a:cubicBezTo>
                    <a:pt x="241" y="290"/>
                    <a:pt x="250" y="290"/>
                    <a:pt x="250" y="280"/>
                  </a:cubicBezTo>
                  <a:cubicBezTo>
                    <a:pt x="250" y="270"/>
                    <a:pt x="241" y="270"/>
                    <a:pt x="232" y="270"/>
                  </a:cubicBezTo>
                  <a:lnTo>
                    <a:pt x="154" y="270"/>
                  </a:lnTo>
                  <a:cubicBezTo>
                    <a:pt x="84" y="270"/>
                    <a:pt x="27" y="222"/>
                    <a:pt x="21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260">
              <a:extLst>
                <a:ext uri="{FF2B5EF4-FFF2-40B4-BE49-F238E27FC236}">
                  <a16:creationId xmlns:a16="http://schemas.microsoft.com/office/drawing/2014/main" id="{CF30332C-907E-4E53-B8D1-B4FF1CB30429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952750" y="2540000"/>
              <a:ext cx="26988" cy="211138"/>
            </a:xfrm>
            <a:custGeom>
              <a:avLst/>
              <a:gdLst>
                <a:gd name="T0" fmla="*/ 68 w 68"/>
                <a:gd name="T1" fmla="*/ 498 h 498"/>
                <a:gd name="T2" fmla="*/ 68 w 68"/>
                <a:gd name="T3" fmla="*/ 478 h 498"/>
                <a:gd name="T4" fmla="*/ 20 w 68"/>
                <a:gd name="T5" fmla="*/ 478 h 498"/>
                <a:gd name="T6" fmla="*/ 20 w 68"/>
                <a:gd name="T7" fmla="*/ 20 h 498"/>
                <a:gd name="T8" fmla="*/ 68 w 68"/>
                <a:gd name="T9" fmla="*/ 20 h 498"/>
                <a:gd name="T10" fmla="*/ 68 w 68"/>
                <a:gd name="T11" fmla="*/ 0 h 498"/>
                <a:gd name="T12" fmla="*/ 0 w 68"/>
                <a:gd name="T13" fmla="*/ 0 h 498"/>
                <a:gd name="T14" fmla="*/ 0 w 68"/>
                <a:gd name="T15" fmla="*/ 498 h 498"/>
                <a:gd name="T16" fmla="*/ 68 w 68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8">
                  <a:moveTo>
                    <a:pt x="68" y="498"/>
                  </a:moveTo>
                  <a:lnTo>
                    <a:pt x="68" y="478"/>
                  </a:lnTo>
                  <a:lnTo>
                    <a:pt x="20" y="478"/>
                  </a:lnTo>
                  <a:lnTo>
                    <a:pt x="20" y="20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498"/>
                  </a:lnTo>
                  <a:lnTo>
                    <a:pt x="68" y="4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261">
              <a:extLst>
                <a:ext uri="{FF2B5EF4-FFF2-40B4-BE49-F238E27FC236}">
                  <a16:creationId xmlns:a16="http://schemas.microsoft.com/office/drawing/2014/main" id="{2B0E01C7-92BE-42DA-B1F9-CC40B0707A2B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989263" y="2605088"/>
              <a:ext cx="101600" cy="96838"/>
            </a:xfrm>
            <a:custGeom>
              <a:avLst/>
              <a:gdLst>
                <a:gd name="T0" fmla="*/ 29 w 270"/>
                <a:gd name="T1" fmla="*/ 191 h 226"/>
                <a:gd name="T2" fmla="*/ 25 w 270"/>
                <a:gd name="T3" fmla="*/ 213 h 226"/>
                <a:gd name="T4" fmla="*/ 39 w 270"/>
                <a:gd name="T5" fmla="*/ 226 h 226"/>
                <a:gd name="T6" fmla="*/ 57 w 270"/>
                <a:gd name="T7" fmla="*/ 212 h 226"/>
                <a:gd name="T8" fmla="*/ 67 w 270"/>
                <a:gd name="T9" fmla="*/ 175 h 226"/>
                <a:gd name="T10" fmla="*/ 78 w 270"/>
                <a:gd name="T11" fmla="*/ 130 h 226"/>
                <a:gd name="T12" fmla="*/ 86 w 270"/>
                <a:gd name="T13" fmla="*/ 97 h 226"/>
                <a:gd name="T14" fmla="*/ 93 w 270"/>
                <a:gd name="T15" fmla="*/ 72 h 226"/>
                <a:gd name="T16" fmla="*/ 174 w 270"/>
                <a:gd name="T17" fmla="*/ 11 h 226"/>
                <a:gd name="T18" fmla="*/ 201 w 270"/>
                <a:gd name="T19" fmla="*/ 46 h 226"/>
                <a:gd name="T20" fmla="*/ 169 w 270"/>
                <a:gd name="T21" fmla="*/ 162 h 226"/>
                <a:gd name="T22" fmla="*/ 164 w 270"/>
                <a:gd name="T23" fmla="*/ 185 h 226"/>
                <a:gd name="T24" fmla="*/ 205 w 270"/>
                <a:gd name="T25" fmla="*/ 226 h 226"/>
                <a:gd name="T26" fmla="*/ 270 w 270"/>
                <a:gd name="T27" fmla="*/ 149 h 226"/>
                <a:gd name="T28" fmla="*/ 264 w 270"/>
                <a:gd name="T29" fmla="*/ 144 h 226"/>
                <a:gd name="T30" fmla="*/ 257 w 270"/>
                <a:gd name="T31" fmla="*/ 153 h 226"/>
                <a:gd name="T32" fmla="*/ 206 w 270"/>
                <a:gd name="T33" fmla="*/ 215 h 226"/>
                <a:gd name="T34" fmla="*/ 194 w 270"/>
                <a:gd name="T35" fmla="*/ 199 h 226"/>
                <a:gd name="T36" fmla="*/ 203 w 270"/>
                <a:gd name="T37" fmla="*/ 163 h 226"/>
                <a:gd name="T38" fmla="*/ 233 w 270"/>
                <a:gd name="T39" fmla="*/ 54 h 226"/>
                <a:gd name="T40" fmla="*/ 176 w 270"/>
                <a:gd name="T41" fmla="*/ 0 h 226"/>
                <a:gd name="T42" fmla="*/ 98 w 270"/>
                <a:gd name="T43" fmla="*/ 44 h 226"/>
                <a:gd name="T44" fmla="*/ 52 w 270"/>
                <a:gd name="T45" fmla="*/ 0 h 226"/>
                <a:gd name="T46" fmla="*/ 15 w 270"/>
                <a:gd name="T47" fmla="*/ 29 h 226"/>
                <a:gd name="T48" fmla="*/ 0 w 270"/>
                <a:gd name="T49" fmla="*/ 77 h 226"/>
                <a:gd name="T50" fmla="*/ 6 w 270"/>
                <a:gd name="T51" fmla="*/ 82 h 226"/>
                <a:gd name="T52" fmla="*/ 14 w 270"/>
                <a:gd name="T53" fmla="*/ 71 h 226"/>
                <a:gd name="T54" fmla="*/ 50 w 270"/>
                <a:gd name="T55" fmla="*/ 11 h 226"/>
                <a:gd name="T56" fmla="*/ 66 w 270"/>
                <a:gd name="T57" fmla="*/ 34 h 226"/>
                <a:gd name="T58" fmla="*/ 58 w 270"/>
                <a:gd name="T59" fmla="*/ 76 h 226"/>
                <a:gd name="T60" fmla="*/ 29 w 270"/>
                <a:gd name="T61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1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77"/>
                    <a:pt x="177" y="141"/>
                    <a:pt x="169" y="162"/>
                  </a:cubicBezTo>
                  <a:cubicBezTo>
                    <a:pt x="164" y="174"/>
                    <a:pt x="164" y="180"/>
                    <a:pt x="164" y="185"/>
                  </a:cubicBezTo>
                  <a:cubicBezTo>
                    <a:pt x="164" y="209"/>
                    <a:pt x="181" y="226"/>
                    <a:pt x="205" y="226"/>
                  </a:cubicBezTo>
                  <a:cubicBezTo>
                    <a:pt x="252" y="226"/>
                    <a:pt x="270" y="153"/>
                    <a:pt x="270" y="149"/>
                  </a:cubicBezTo>
                  <a:cubicBezTo>
                    <a:pt x="270" y="144"/>
                    <a:pt x="265" y="144"/>
                    <a:pt x="264" y="144"/>
                  </a:cubicBezTo>
                  <a:cubicBezTo>
                    <a:pt x="259" y="144"/>
                    <a:pt x="259" y="146"/>
                    <a:pt x="257" y="153"/>
                  </a:cubicBezTo>
                  <a:cubicBezTo>
                    <a:pt x="247" y="187"/>
                    <a:pt x="230" y="215"/>
                    <a:pt x="206" y="215"/>
                  </a:cubicBezTo>
                  <a:cubicBezTo>
                    <a:pt x="197" y="215"/>
                    <a:pt x="194" y="210"/>
                    <a:pt x="194" y="199"/>
                  </a:cubicBezTo>
                  <a:cubicBezTo>
                    <a:pt x="194" y="186"/>
                    <a:pt x="198" y="174"/>
                    <a:pt x="203" y="163"/>
                  </a:cubicBezTo>
                  <a:cubicBezTo>
                    <a:pt x="212" y="137"/>
                    <a:pt x="233" y="82"/>
                    <a:pt x="233" y="54"/>
                  </a:cubicBezTo>
                  <a:cubicBezTo>
                    <a:pt x="233" y="20"/>
                    <a:pt x="212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6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7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2" y="11"/>
                    <a:pt x="50" y="11"/>
                  </a:cubicBezTo>
                  <a:cubicBezTo>
                    <a:pt x="60" y="11"/>
                    <a:pt x="66" y="18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262">
              <a:extLst>
                <a:ext uri="{FF2B5EF4-FFF2-40B4-BE49-F238E27FC236}">
                  <a16:creationId xmlns:a16="http://schemas.microsoft.com/office/drawing/2014/main" id="{DA7BF0AA-2B59-4685-A6A2-16D636CEAB93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100388" y="2540000"/>
              <a:ext cx="26988" cy="211138"/>
            </a:xfrm>
            <a:custGeom>
              <a:avLst/>
              <a:gdLst>
                <a:gd name="T0" fmla="*/ 69 w 69"/>
                <a:gd name="T1" fmla="*/ 0 h 498"/>
                <a:gd name="T2" fmla="*/ 0 w 69"/>
                <a:gd name="T3" fmla="*/ 0 h 498"/>
                <a:gd name="T4" fmla="*/ 0 w 69"/>
                <a:gd name="T5" fmla="*/ 20 h 498"/>
                <a:gd name="T6" fmla="*/ 49 w 69"/>
                <a:gd name="T7" fmla="*/ 20 h 498"/>
                <a:gd name="T8" fmla="*/ 49 w 69"/>
                <a:gd name="T9" fmla="*/ 478 h 498"/>
                <a:gd name="T10" fmla="*/ 0 w 69"/>
                <a:gd name="T11" fmla="*/ 478 h 498"/>
                <a:gd name="T12" fmla="*/ 0 w 69"/>
                <a:gd name="T13" fmla="*/ 498 h 498"/>
                <a:gd name="T14" fmla="*/ 69 w 69"/>
                <a:gd name="T15" fmla="*/ 498 h 498"/>
                <a:gd name="T16" fmla="*/ 69 w 69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98">
                  <a:moveTo>
                    <a:pt x="69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9" y="20"/>
                  </a:lnTo>
                  <a:lnTo>
                    <a:pt x="49" y="478"/>
                  </a:lnTo>
                  <a:lnTo>
                    <a:pt x="0" y="478"/>
                  </a:lnTo>
                  <a:lnTo>
                    <a:pt x="0" y="498"/>
                  </a:lnTo>
                  <a:lnTo>
                    <a:pt x="69" y="498"/>
                  </a:lnTo>
                  <a:lnTo>
                    <a:pt x="6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5" name="Group 704">
            <a:extLst>
              <a:ext uri="{FF2B5EF4-FFF2-40B4-BE49-F238E27FC236}">
                <a16:creationId xmlns:a16="http://schemas.microsoft.com/office/drawing/2014/main" id="{DFF6F582-3E80-4AD2-8095-B9CA2BB0B03A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626763" y="2196673"/>
            <a:ext cx="356788" cy="215339"/>
            <a:chOff x="2540000" y="2538412"/>
            <a:chExt cx="268288" cy="161925"/>
          </a:xfrm>
        </p:grpSpPr>
        <p:sp>
          <p:nvSpPr>
            <p:cNvPr id="706" name="Freeform 269">
              <a:extLst>
                <a:ext uri="{FF2B5EF4-FFF2-40B4-BE49-F238E27FC236}">
                  <a16:creationId xmlns:a16="http://schemas.microsoft.com/office/drawing/2014/main" id="{D685DC96-F564-4FCD-ACF2-AF0308A97064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540000" y="2586037"/>
              <a:ext cx="79375" cy="114300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3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9 h 226"/>
                <a:gd name="T20" fmla="*/ 46 w 183"/>
                <a:gd name="T21" fmla="*/ 162 h 226"/>
                <a:gd name="T22" fmla="*/ 28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6" y="215"/>
                    <a:pt x="15" y="189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5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3"/>
                  </a:cubicBezTo>
                  <a:cubicBezTo>
                    <a:pt x="171" y="125"/>
                    <a:pt x="162" y="113"/>
                    <a:pt x="156" y="107"/>
                  </a:cubicBezTo>
                  <a:cubicBezTo>
                    <a:pt x="142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Oval 270">
              <a:extLst>
                <a:ext uri="{FF2B5EF4-FFF2-40B4-BE49-F238E27FC236}">
                  <a16:creationId xmlns:a16="http://schemas.microsoft.com/office/drawing/2014/main" id="{56630AAC-E83D-49B1-BA1C-B02EDCB313E2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47950" y="2671762"/>
              <a:ext cx="22225" cy="2698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271">
              <a:extLst>
                <a:ext uri="{FF2B5EF4-FFF2-40B4-BE49-F238E27FC236}">
                  <a16:creationId xmlns:a16="http://schemas.microsoft.com/office/drawing/2014/main" id="{9AE1DBD7-76BF-4F95-B23C-4996E6AB16C5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693988" y="2538412"/>
              <a:ext cx="66675" cy="161925"/>
            </a:xfrm>
            <a:custGeom>
              <a:avLst/>
              <a:gdLst>
                <a:gd name="T0" fmla="*/ 91 w 153"/>
                <a:gd name="T1" fmla="*/ 114 h 319"/>
                <a:gd name="T2" fmla="*/ 138 w 153"/>
                <a:gd name="T3" fmla="*/ 114 h 319"/>
                <a:gd name="T4" fmla="*/ 153 w 153"/>
                <a:gd name="T5" fmla="*/ 104 h 319"/>
                <a:gd name="T6" fmla="*/ 139 w 153"/>
                <a:gd name="T7" fmla="*/ 98 h 319"/>
                <a:gd name="T8" fmla="*/ 95 w 153"/>
                <a:gd name="T9" fmla="*/ 98 h 319"/>
                <a:gd name="T10" fmla="*/ 116 w 153"/>
                <a:gd name="T11" fmla="*/ 14 h 319"/>
                <a:gd name="T12" fmla="*/ 101 w 153"/>
                <a:gd name="T13" fmla="*/ 0 h 319"/>
                <a:gd name="T14" fmla="*/ 81 w 153"/>
                <a:gd name="T15" fmla="*/ 18 h 319"/>
                <a:gd name="T16" fmla="*/ 62 w 153"/>
                <a:gd name="T17" fmla="*/ 98 h 319"/>
                <a:gd name="T18" fmla="*/ 15 w 153"/>
                <a:gd name="T19" fmla="*/ 98 h 319"/>
                <a:gd name="T20" fmla="*/ 0 w 153"/>
                <a:gd name="T21" fmla="*/ 108 h 319"/>
                <a:gd name="T22" fmla="*/ 14 w 153"/>
                <a:gd name="T23" fmla="*/ 114 h 319"/>
                <a:gd name="T24" fmla="*/ 58 w 153"/>
                <a:gd name="T25" fmla="*/ 114 h 319"/>
                <a:gd name="T26" fmla="*/ 20 w 153"/>
                <a:gd name="T27" fmla="*/ 273 h 319"/>
                <a:gd name="T28" fmla="*/ 66 w 153"/>
                <a:gd name="T29" fmla="*/ 319 h 319"/>
                <a:gd name="T30" fmla="*/ 145 w 153"/>
                <a:gd name="T31" fmla="*/ 242 h 319"/>
                <a:gd name="T32" fmla="*/ 139 w 153"/>
                <a:gd name="T33" fmla="*/ 237 h 319"/>
                <a:gd name="T34" fmla="*/ 132 w 153"/>
                <a:gd name="T35" fmla="*/ 244 h 319"/>
                <a:gd name="T36" fmla="*/ 67 w 153"/>
                <a:gd name="T37" fmla="*/ 308 h 319"/>
                <a:gd name="T38" fmla="*/ 51 w 153"/>
                <a:gd name="T39" fmla="*/ 285 h 319"/>
                <a:gd name="T40" fmla="*/ 54 w 153"/>
                <a:gd name="T41" fmla="*/ 261 h 319"/>
                <a:gd name="T42" fmla="*/ 91 w 153"/>
                <a:gd name="T43" fmla="*/ 1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9">
                  <a:moveTo>
                    <a:pt x="91" y="114"/>
                  </a:moveTo>
                  <a:lnTo>
                    <a:pt x="138" y="114"/>
                  </a:lnTo>
                  <a:cubicBezTo>
                    <a:pt x="148" y="114"/>
                    <a:pt x="153" y="114"/>
                    <a:pt x="153" y="104"/>
                  </a:cubicBezTo>
                  <a:cubicBezTo>
                    <a:pt x="153" y="98"/>
                    <a:pt x="148" y="98"/>
                    <a:pt x="139" y="98"/>
                  </a:cubicBezTo>
                  <a:lnTo>
                    <a:pt x="95" y="98"/>
                  </a:lnTo>
                  <a:cubicBezTo>
                    <a:pt x="113" y="27"/>
                    <a:pt x="116" y="17"/>
                    <a:pt x="116" y="14"/>
                  </a:cubicBezTo>
                  <a:cubicBezTo>
                    <a:pt x="116" y="5"/>
                    <a:pt x="110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8"/>
                  </a:lnTo>
                  <a:lnTo>
                    <a:pt x="15" y="98"/>
                  </a:lnTo>
                  <a:cubicBezTo>
                    <a:pt x="5" y="98"/>
                    <a:pt x="0" y="98"/>
                    <a:pt x="0" y="108"/>
                  </a:cubicBezTo>
                  <a:cubicBezTo>
                    <a:pt x="0" y="114"/>
                    <a:pt x="4" y="114"/>
                    <a:pt x="14" y="114"/>
                  </a:cubicBezTo>
                  <a:lnTo>
                    <a:pt x="58" y="114"/>
                  </a:lnTo>
                  <a:cubicBezTo>
                    <a:pt x="22" y="256"/>
                    <a:pt x="20" y="264"/>
                    <a:pt x="20" y="273"/>
                  </a:cubicBezTo>
                  <a:cubicBezTo>
                    <a:pt x="20" y="300"/>
                    <a:pt x="39" y="319"/>
                    <a:pt x="66" y="319"/>
                  </a:cubicBezTo>
                  <a:cubicBezTo>
                    <a:pt x="117" y="319"/>
                    <a:pt x="145" y="246"/>
                    <a:pt x="145" y="242"/>
                  </a:cubicBezTo>
                  <a:cubicBezTo>
                    <a:pt x="145" y="237"/>
                    <a:pt x="141" y="237"/>
                    <a:pt x="139" y="237"/>
                  </a:cubicBezTo>
                  <a:cubicBezTo>
                    <a:pt x="135" y="237"/>
                    <a:pt x="134" y="239"/>
                    <a:pt x="132" y="244"/>
                  </a:cubicBezTo>
                  <a:cubicBezTo>
                    <a:pt x="110" y="296"/>
                    <a:pt x="84" y="308"/>
                    <a:pt x="67" y="308"/>
                  </a:cubicBezTo>
                  <a:cubicBezTo>
                    <a:pt x="56" y="308"/>
                    <a:pt x="51" y="302"/>
                    <a:pt x="51" y="285"/>
                  </a:cubicBezTo>
                  <a:cubicBezTo>
                    <a:pt x="51" y="273"/>
                    <a:pt x="52" y="270"/>
                    <a:pt x="54" y="261"/>
                  </a:cubicBezTo>
                  <a:lnTo>
                    <a:pt x="91" y="11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Oval 272">
              <a:extLst>
                <a:ext uri="{FF2B5EF4-FFF2-40B4-BE49-F238E27FC236}">
                  <a16:creationId xmlns:a16="http://schemas.microsoft.com/office/drawing/2014/main" id="{DE649C1A-A89F-4238-B0D5-DCE3597E3DEF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784475" y="2671762"/>
              <a:ext cx="23813" cy="2698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0" name="Group 709">
            <a:extLst>
              <a:ext uri="{FF2B5EF4-FFF2-40B4-BE49-F238E27FC236}">
                <a16:creationId xmlns:a16="http://schemas.microsoft.com/office/drawing/2014/main" id="{A1E1B467-B73E-454B-8FFD-5BB6234201C5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9134763" y="2179789"/>
            <a:ext cx="703018" cy="295564"/>
            <a:chOff x="2540000" y="2540000"/>
            <a:chExt cx="528638" cy="222251"/>
          </a:xfrm>
        </p:grpSpPr>
        <p:sp>
          <p:nvSpPr>
            <p:cNvPr id="711" name="Freeform 279">
              <a:extLst>
                <a:ext uri="{FF2B5EF4-FFF2-40B4-BE49-F238E27FC236}">
                  <a16:creationId xmlns:a16="http://schemas.microsoft.com/office/drawing/2014/main" id="{2696EF47-A921-416E-A119-E36B3E978643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540000" y="2608263"/>
              <a:ext cx="76200" cy="98425"/>
            </a:xfrm>
            <a:custGeom>
              <a:avLst/>
              <a:gdLst>
                <a:gd name="T0" fmla="*/ 177 w 194"/>
                <a:gd name="T1" fmla="*/ 31 h 226"/>
                <a:gd name="T2" fmla="*/ 156 w 194"/>
                <a:gd name="T3" fmla="*/ 38 h 226"/>
                <a:gd name="T4" fmla="*/ 147 w 194"/>
                <a:gd name="T5" fmla="*/ 57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6" y="38"/>
                  </a:cubicBezTo>
                  <a:cubicBezTo>
                    <a:pt x="148" y="45"/>
                    <a:pt x="147" y="54"/>
                    <a:pt x="147" y="57"/>
                  </a:cubicBezTo>
                  <a:cubicBezTo>
                    <a:pt x="147" y="69"/>
                    <a:pt x="156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3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3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2"/>
                    <a:pt x="107" y="11"/>
                    <a:pt x="135" y="11"/>
                  </a:cubicBezTo>
                  <a:cubicBezTo>
                    <a:pt x="152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280">
              <a:extLst>
                <a:ext uri="{FF2B5EF4-FFF2-40B4-BE49-F238E27FC236}">
                  <a16:creationId xmlns:a16="http://schemas.microsoft.com/office/drawing/2014/main" id="{B68D2207-92EE-4E5E-929D-EA8C492A8829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2622550" y="2635250"/>
              <a:ext cx="41275" cy="103188"/>
            </a:xfrm>
            <a:custGeom>
              <a:avLst/>
              <a:gdLst>
                <a:gd name="T0" fmla="*/ 97 w 106"/>
                <a:gd name="T1" fmla="*/ 13 h 235"/>
                <a:gd name="T2" fmla="*/ 83 w 106"/>
                <a:gd name="T3" fmla="*/ 0 h 235"/>
                <a:gd name="T4" fmla="*/ 63 w 106"/>
                <a:gd name="T5" fmla="*/ 19 h 235"/>
                <a:gd name="T6" fmla="*/ 77 w 106"/>
                <a:gd name="T7" fmla="*/ 32 h 235"/>
                <a:gd name="T8" fmla="*/ 97 w 106"/>
                <a:gd name="T9" fmla="*/ 13 h 235"/>
                <a:gd name="T10" fmla="*/ 26 w 106"/>
                <a:gd name="T11" fmla="*/ 190 h 235"/>
                <a:gd name="T12" fmla="*/ 22 w 106"/>
                <a:gd name="T13" fmla="*/ 205 h 235"/>
                <a:gd name="T14" fmla="*/ 55 w 106"/>
                <a:gd name="T15" fmla="*/ 235 h 235"/>
                <a:gd name="T16" fmla="*/ 106 w 106"/>
                <a:gd name="T17" fmla="*/ 181 h 235"/>
                <a:gd name="T18" fmla="*/ 100 w 106"/>
                <a:gd name="T19" fmla="*/ 177 h 235"/>
                <a:gd name="T20" fmla="*/ 94 w 106"/>
                <a:gd name="T21" fmla="*/ 183 h 235"/>
                <a:gd name="T22" fmla="*/ 57 w 106"/>
                <a:gd name="T23" fmla="*/ 225 h 235"/>
                <a:gd name="T24" fmla="*/ 48 w 106"/>
                <a:gd name="T25" fmla="*/ 213 h 235"/>
                <a:gd name="T26" fmla="*/ 53 w 106"/>
                <a:gd name="T27" fmla="*/ 190 h 235"/>
                <a:gd name="T28" fmla="*/ 65 w 106"/>
                <a:gd name="T29" fmla="*/ 163 h 235"/>
                <a:gd name="T30" fmla="*/ 82 w 106"/>
                <a:gd name="T31" fmla="*/ 118 h 235"/>
                <a:gd name="T32" fmla="*/ 84 w 106"/>
                <a:gd name="T33" fmla="*/ 107 h 235"/>
                <a:gd name="T34" fmla="*/ 51 w 106"/>
                <a:gd name="T35" fmla="*/ 77 h 235"/>
                <a:gd name="T36" fmla="*/ 0 w 106"/>
                <a:gd name="T37" fmla="*/ 131 h 235"/>
                <a:gd name="T38" fmla="*/ 6 w 106"/>
                <a:gd name="T39" fmla="*/ 135 h 235"/>
                <a:gd name="T40" fmla="*/ 12 w 106"/>
                <a:gd name="T41" fmla="*/ 130 h 235"/>
                <a:gd name="T42" fmla="*/ 50 w 106"/>
                <a:gd name="T43" fmla="*/ 87 h 235"/>
                <a:gd name="T44" fmla="*/ 58 w 106"/>
                <a:gd name="T45" fmla="*/ 99 h 235"/>
                <a:gd name="T46" fmla="*/ 47 w 106"/>
                <a:gd name="T47" fmla="*/ 134 h 235"/>
                <a:gd name="T48" fmla="*/ 26 w 106"/>
                <a:gd name="T49" fmla="*/ 19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3"/>
                  </a:moveTo>
                  <a:cubicBezTo>
                    <a:pt x="97" y="8"/>
                    <a:pt x="92" y="0"/>
                    <a:pt x="83" y="0"/>
                  </a:cubicBezTo>
                  <a:cubicBezTo>
                    <a:pt x="73" y="0"/>
                    <a:pt x="63" y="9"/>
                    <a:pt x="63" y="19"/>
                  </a:cubicBezTo>
                  <a:cubicBezTo>
                    <a:pt x="63" y="25"/>
                    <a:pt x="68" y="32"/>
                    <a:pt x="77" y="32"/>
                  </a:cubicBezTo>
                  <a:cubicBezTo>
                    <a:pt x="87" y="32"/>
                    <a:pt x="97" y="23"/>
                    <a:pt x="97" y="13"/>
                  </a:cubicBezTo>
                  <a:close/>
                  <a:moveTo>
                    <a:pt x="26" y="190"/>
                  </a:moveTo>
                  <a:cubicBezTo>
                    <a:pt x="24" y="195"/>
                    <a:pt x="22" y="199"/>
                    <a:pt x="22" y="205"/>
                  </a:cubicBezTo>
                  <a:cubicBezTo>
                    <a:pt x="22" y="222"/>
                    <a:pt x="36" y="235"/>
                    <a:pt x="55" y="235"/>
                  </a:cubicBezTo>
                  <a:cubicBezTo>
                    <a:pt x="90" y="235"/>
                    <a:pt x="106" y="187"/>
                    <a:pt x="106" y="181"/>
                  </a:cubicBezTo>
                  <a:cubicBezTo>
                    <a:pt x="106" y="177"/>
                    <a:pt x="101" y="177"/>
                    <a:pt x="100" y="177"/>
                  </a:cubicBezTo>
                  <a:cubicBezTo>
                    <a:pt x="95" y="177"/>
                    <a:pt x="95" y="179"/>
                    <a:pt x="94" y="183"/>
                  </a:cubicBezTo>
                  <a:cubicBezTo>
                    <a:pt x="85" y="211"/>
                    <a:pt x="70" y="225"/>
                    <a:pt x="57" y="225"/>
                  </a:cubicBezTo>
                  <a:cubicBezTo>
                    <a:pt x="50" y="225"/>
                    <a:pt x="48" y="220"/>
                    <a:pt x="48" y="213"/>
                  </a:cubicBezTo>
                  <a:cubicBezTo>
                    <a:pt x="48" y="205"/>
                    <a:pt x="50" y="198"/>
                    <a:pt x="53" y="190"/>
                  </a:cubicBezTo>
                  <a:cubicBezTo>
                    <a:pt x="57" y="181"/>
                    <a:pt x="61" y="172"/>
                    <a:pt x="65" y="163"/>
                  </a:cubicBezTo>
                  <a:cubicBezTo>
                    <a:pt x="68" y="154"/>
                    <a:pt x="80" y="122"/>
                    <a:pt x="82" y="118"/>
                  </a:cubicBezTo>
                  <a:cubicBezTo>
                    <a:pt x="83" y="115"/>
                    <a:pt x="84" y="111"/>
                    <a:pt x="84" y="107"/>
                  </a:cubicBezTo>
                  <a:cubicBezTo>
                    <a:pt x="84" y="91"/>
                    <a:pt x="70" y="77"/>
                    <a:pt x="51" y="77"/>
                  </a:cubicBezTo>
                  <a:cubicBezTo>
                    <a:pt x="16" y="77"/>
                    <a:pt x="0" y="125"/>
                    <a:pt x="0" y="131"/>
                  </a:cubicBezTo>
                  <a:cubicBezTo>
                    <a:pt x="0" y="135"/>
                    <a:pt x="5" y="135"/>
                    <a:pt x="6" y="135"/>
                  </a:cubicBezTo>
                  <a:cubicBezTo>
                    <a:pt x="11" y="135"/>
                    <a:pt x="11" y="134"/>
                    <a:pt x="12" y="130"/>
                  </a:cubicBezTo>
                  <a:cubicBezTo>
                    <a:pt x="21" y="100"/>
                    <a:pt x="37" y="87"/>
                    <a:pt x="50" y="87"/>
                  </a:cubicBezTo>
                  <a:cubicBezTo>
                    <a:pt x="55" y="87"/>
                    <a:pt x="58" y="90"/>
                    <a:pt x="58" y="99"/>
                  </a:cubicBezTo>
                  <a:cubicBezTo>
                    <a:pt x="58" y="107"/>
                    <a:pt x="56" y="113"/>
                    <a:pt x="47" y="134"/>
                  </a:cubicBezTo>
                  <a:lnTo>
                    <a:pt x="26" y="19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81">
              <a:extLst>
                <a:ext uri="{FF2B5EF4-FFF2-40B4-BE49-F238E27FC236}">
                  <a16:creationId xmlns:a16="http://schemas.microsoft.com/office/drawing/2014/main" id="{B08E731B-8690-4EAD-9E19-7A678B0B3591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760663" y="2547938"/>
              <a:ext cx="96838" cy="203200"/>
            </a:xfrm>
            <a:custGeom>
              <a:avLst/>
              <a:gdLst>
                <a:gd name="T0" fmla="*/ 245 w 249"/>
                <a:gd name="T1" fmla="*/ 20 h 465"/>
                <a:gd name="T2" fmla="*/ 249 w 249"/>
                <a:gd name="T3" fmla="*/ 10 h 465"/>
                <a:gd name="T4" fmla="*/ 239 w 249"/>
                <a:gd name="T5" fmla="*/ 0 h 465"/>
                <a:gd name="T6" fmla="*/ 228 w 249"/>
                <a:gd name="T7" fmla="*/ 10 h 465"/>
                <a:gd name="T8" fmla="*/ 4 w 249"/>
                <a:gd name="T9" fmla="*/ 446 h 465"/>
                <a:gd name="T10" fmla="*/ 0 w 249"/>
                <a:gd name="T11" fmla="*/ 455 h 465"/>
                <a:gd name="T12" fmla="*/ 10 w 249"/>
                <a:gd name="T13" fmla="*/ 465 h 465"/>
                <a:gd name="T14" fmla="*/ 21 w 249"/>
                <a:gd name="T15" fmla="*/ 455 h 465"/>
                <a:gd name="T16" fmla="*/ 245 w 249"/>
                <a:gd name="T17" fmla="*/ 2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5">
                  <a:moveTo>
                    <a:pt x="245" y="20"/>
                  </a:moveTo>
                  <a:cubicBezTo>
                    <a:pt x="249" y="13"/>
                    <a:pt x="249" y="12"/>
                    <a:pt x="249" y="10"/>
                  </a:cubicBezTo>
                  <a:cubicBezTo>
                    <a:pt x="249" y="7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6"/>
                  </a:lnTo>
                  <a:cubicBezTo>
                    <a:pt x="0" y="453"/>
                    <a:pt x="0" y="454"/>
                    <a:pt x="0" y="455"/>
                  </a:cubicBezTo>
                  <a:cubicBezTo>
                    <a:pt x="0" y="459"/>
                    <a:pt x="4" y="465"/>
                    <a:pt x="10" y="465"/>
                  </a:cubicBezTo>
                  <a:cubicBezTo>
                    <a:pt x="16" y="465"/>
                    <a:pt x="18" y="462"/>
                    <a:pt x="21" y="455"/>
                  </a:cubicBezTo>
                  <a:lnTo>
                    <a:pt x="245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82">
              <a:extLst>
                <a:ext uri="{FF2B5EF4-FFF2-40B4-BE49-F238E27FC236}">
                  <a16:creationId xmlns:a16="http://schemas.microsoft.com/office/drawing/2014/main" id="{91EB11C1-A4EE-4039-9806-156F109BE66F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2744788" y="2624138"/>
              <a:ext cx="128588" cy="5080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283">
              <a:extLst>
                <a:ext uri="{FF2B5EF4-FFF2-40B4-BE49-F238E27FC236}">
                  <a16:creationId xmlns:a16="http://schemas.microsoft.com/office/drawing/2014/main" id="{B98C9984-628E-4602-A427-4519202A888F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944813" y="2608263"/>
              <a:ext cx="76200" cy="9842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7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4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5"/>
                    <a:pt x="146" y="54"/>
                    <a:pt x="146" y="57"/>
                  </a:cubicBezTo>
                  <a:cubicBezTo>
                    <a:pt x="146" y="69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8"/>
                    <a:pt x="169" y="0"/>
                    <a:pt x="134" y="0"/>
                  </a:cubicBezTo>
                  <a:cubicBezTo>
                    <a:pt x="67" y="0"/>
                    <a:pt x="0" y="71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2"/>
                    <a:pt x="107" y="11"/>
                    <a:pt x="134" y="11"/>
                  </a:cubicBezTo>
                  <a:cubicBezTo>
                    <a:pt x="151" y="11"/>
                    <a:pt x="170" y="17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284">
              <a:extLst>
                <a:ext uri="{FF2B5EF4-FFF2-40B4-BE49-F238E27FC236}">
                  <a16:creationId xmlns:a16="http://schemas.microsoft.com/office/drawing/2014/main" id="{CE678B5A-5E8C-4512-8568-64A469CD3FFF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027363" y="2540000"/>
              <a:ext cx="34925" cy="79375"/>
            </a:xfrm>
            <a:custGeom>
              <a:avLst/>
              <a:gdLst>
                <a:gd name="T0" fmla="*/ 85 w 88"/>
                <a:gd name="T1" fmla="*/ 30 h 180"/>
                <a:gd name="T2" fmla="*/ 88 w 88"/>
                <a:gd name="T3" fmla="*/ 19 h 180"/>
                <a:gd name="T4" fmla="*/ 67 w 88"/>
                <a:gd name="T5" fmla="*/ 0 h 180"/>
                <a:gd name="T6" fmla="*/ 48 w 88"/>
                <a:gd name="T7" fmla="*/ 16 h 180"/>
                <a:gd name="T8" fmla="*/ 2 w 88"/>
                <a:gd name="T9" fmla="*/ 167 h 180"/>
                <a:gd name="T10" fmla="*/ 0 w 88"/>
                <a:gd name="T11" fmla="*/ 173 h 180"/>
                <a:gd name="T12" fmla="*/ 14 w 88"/>
                <a:gd name="T13" fmla="*/ 180 h 180"/>
                <a:gd name="T14" fmla="*/ 19 w 88"/>
                <a:gd name="T15" fmla="*/ 174 h 180"/>
                <a:gd name="T16" fmla="*/ 85 w 88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0">
                  <a:moveTo>
                    <a:pt x="85" y="30"/>
                  </a:moveTo>
                  <a:cubicBezTo>
                    <a:pt x="87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0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2"/>
                    <a:pt x="0" y="173"/>
                  </a:cubicBezTo>
                  <a:cubicBezTo>
                    <a:pt x="0" y="177"/>
                    <a:pt x="11" y="180"/>
                    <a:pt x="14" y="180"/>
                  </a:cubicBezTo>
                  <a:cubicBezTo>
                    <a:pt x="16" y="180"/>
                    <a:pt x="17" y="180"/>
                    <a:pt x="19" y="174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285">
              <a:extLst>
                <a:ext uri="{FF2B5EF4-FFF2-40B4-BE49-F238E27FC236}">
                  <a16:creationId xmlns:a16="http://schemas.microsoft.com/office/drawing/2014/main" id="{0AC7DD32-0A1B-4178-AC90-59ABCDCE32EB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3027363" y="2659063"/>
              <a:ext cx="41275" cy="103188"/>
            </a:xfrm>
            <a:custGeom>
              <a:avLst/>
              <a:gdLst>
                <a:gd name="T0" fmla="*/ 97 w 106"/>
                <a:gd name="T1" fmla="*/ 13 h 235"/>
                <a:gd name="T2" fmla="*/ 83 w 106"/>
                <a:gd name="T3" fmla="*/ 0 h 235"/>
                <a:gd name="T4" fmla="*/ 63 w 106"/>
                <a:gd name="T5" fmla="*/ 19 h 235"/>
                <a:gd name="T6" fmla="*/ 77 w 106"/>
                <a:gd name="T7" fmla="*/ 32 h 235"/>
                <a:gd name="T8" fmla="*/ 97 w 106"/>
                <a:gd name="T9" fmla="*/ 13 h 235"/>
                <a:gd name="T10" fmla="*/ 25 w 106"/>
                <a:gd name="T11" fmla="*/ 191 h 235"/>
                <a:gd name="T12" fmla="*/ 22 w 106"/>
                <a:gd name="T13" fmla="*/ 205 h 235"/>
                <a:gd name="T14" fmla="*/ 55 w 106"/>
                <a:gd name="T15" fmla="*/ 235 h 235"/>
                <a:gd name="T16" fmla="*/ 106 w 106"/>
                <a:gd name="T17" fmla="*/ 181 h 235"/>
                <a:gd name="T18" fmla="*/ 100 w 106"/>
                <a:gd name="T19" fmla="*/ 177 h 235"/>
                <a:gd name="T20" fmla="*/ 93 w 106"/>
                <a:gd name="T21" fmla="*/ 183 h 235"/>
                <a:gd name="T22" fmla="*/ 56 w 106"/>
                <a:gd name="T23" fmla="*/ 225 h 235"/>
                <a:gd name="T24" fmla="*/ 48 w 106"/>
                <a:gd name="T25" fmla="*/ 213 h 235"/>
                <a:gd name="T26" fmla="*/ 53 w 106"/>
                <a:gd name="T27" fmla="*/ 191 h 235"/>
                <a:gd name="T28" fmla="*/ 64 w 106"/>
                <a:gd name="T29" fmla="*/ 163 h 235"/>
                <a:gd name="T30" fmla="*/ 82 w 106"/>
                <a:gd name="T31" fmla="*/ 118 h 235"/>
                <a:gd name="T32" fmla="*/ 84 w 106"/>
                <a:gd name="T33" fmla="*/ 107 h 235"/>
                <a:gd name="T34" fmla="*/ 51 w 106"/>
                <a:gd name="T35" fmla="*/ 78 h 235"/>
                <a:gd name="T36" fmla="*/ 0 w 106"/>
                <a:gd name="T37" fmla="*/ 131 h 235"/>
                <a:gd name="T38" fmla="*/ 6 w 106"/>
                <a:gd name="T39" fmla="*/ 135 h 235"/>
                <a:gd name="T40" fmla="*/ 12 w 106"/>
                <a:gd name="T41" fmla="*/ 130 h 235"/>
                <a:gd name="T42" fmla="*/ 49 w 106"/>
                <a:gd name="T43" fmla="*/ 87 h 235"/>
                <a:gd name="T44" fmla="*/ 58 w 106"/>
                <a:gd name="T45" fmla="*/ 99 h 235"/>
                <a:gd name="T46" fmla="*/ 47 w 106"/>
                <a:gd name="T47" fmla="*/ 134 h 235"/>
                <a:gd name="T48" fmla="*/ 25 w 106"/>
                <a:gd name="T49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3"/>
                  </a:moveTo>
                  <a:cubicBezTo>
                    <a:pt x="97" y="8"/>
                    <a:pt x="92" y="0"/>
                    <a:pt x="83" y="0"/>
                  </a:cubicBezTo>
                  <a:cubicBezTo>
                    <a:pt x="73" y="0"/>
                    <a:pt x="63" y="9"/>
                    <a:pt x="63" y="19"/>
                  </a:cubicBezTo>
                  <a:cubicBezTo>
                    <a:pt x="63" y="25"/>
                    <a:pt x="68" y="32"/>
                    <a:pt x="77" y="32"/>
                  </a:cubicBezTo>
                  <a:cubicBezTo>
                    <a:pt x="87" y="32"/>
                    <a:pt x="97" y="23"/>
                    <a:pt x="97" y="13"/>
                  </a:cubicBezTo>
                  <a:close/>
                  <a:moveTo>
                    <a:pt x="25" y="191"/>
                  </a:moveTo>
                  <a:cubicBezTo>
                    <a:pt x="24" y="195"/>
                    <a:pt x="22" y="199"/>
                    <a:pt x="22" y="205"/>
                  </a:cubicBezTo>
                  <a:cubicBezTo>
                    <a:pt x="22" y="222"/>
                    <a:pt x="36" y="235"/>
                    <a:pt x="55" y="235"/>
                  </a:cubicBezTo>
                  <a:cubicBezTo>
                    <a:pt x="90" y="235"/>
                    <a:pt x="106" y="187"/>
                    <a:pt x="106" y="181"/>
                  </a:cubicBezTo>
                  <a:cubicBezTo>
                    <a:pt x="106" y="177"/>
                    <a:pt x="101" y="177"/>
                    <a:pt x="100" y="177"/>
                  </a:cubicBezTo>
                  <a:cubicBezTo>
                    <a:pt x="95" y="177"/>
                    <a:pt x="95" y="179"/>
                    <a:pt x="93" y="183"/>
                  </a:cubicBezTo>
                  <a:cubicBezTo>
                    <a:pt x="85" y="211"/>
                    <a:pt x="70" y="225"/>
                    <a:pt x="56" y="225"/>
                  </a:cubicBezTo>
                  <a:cubicBezTo>
                    <a:pt x="49" y="225"/>
                    <a:pt x="48" y="221"/>
                    <a:pt x="48" y="213"/>
                  </a:cubicBezTo>
                  <a:cubicBezTo>
                    <a:pt x="48" y="205"/>
                    <a:pt x="50" y="198"/>
                    <a:pt x="53" y="191"/>
                  </a:cubicBezTo>
                  <a:cubicBezTo>
                    <a:pt x="57" y="181"/>
                    <a:pt x="61" y="172"/>
                    <a:pt x="64" y="163"/>
                  </a:cubicBezTo>
                  <a:cubicBezTo>
                    <a:pt x="68" y="154"/>
                    <a:pt x="80" y="123"/>
                    <a:pt x="82" y="118"/>
                  </a:cubicBezTo>
                  <a:cubicBezTo>
                    <a:pt x="83" y="115"/>
                    <a:pt x="84" y="111"/>
                    <a:pt x="84" y="107"/>
                  </a:cubicBezTo>
                  <a:cubicBezTo>
                    <a:pt x="84" y="91"/>
                    <a:pt x="70" y="78"/>
                    <a:pt x="51" y="78"/>
                  </a:cubicBezTo>
                  <a:cubicBezTo>
                    <a:pt x="16" y="78"/>
                    <a:pt x="0" y="125"/>
                    <a:pt x="0" y="131"/>
                  </a:cubicBezTo>
                  <a:cubicBezTo>
                    <a:pt x="0" y="135"/>
                    <a:pt x="5" y="135"/>
                    <a:pt x="6" y="135"/>
                  </a:cubicBezTo>
                  <a:cubicBezTo>
                    <a:pt x="11" y="135"/>
                    <a:pt x="11" y="134"/>
                    <a:pt x="12" y="130"/>
                  </a:cubicBezTo>
                  <a:cubicBezTo>
                    <a:pt x="21" y="100"/>
                    <a:pt x="37" y="87"/>
                    <a:pt x="49" y="87"/>
                  </a:cubicBezTo>
                  <a:cubicBezTo>
                    <a:pt x="55" y="87"/>
                    <a:pt x="58" y="90"/>
                    <a:pt x="58" y="99"/>
                  </a:cubicBezTo>
                  <a:cubicBezTo>
                    <a:pt x="58" y="108"/>
                    <a:pt x="56" y="113"/>
                    <a:pt x="47" y="134"/>
                  </a:cubicBezTo>
                  <a:lnTo>
                    <a:pt x="25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8AABA523-7C41-4150-8F1D-BCD1036E5577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8306665" y="2678551"/>
            <a:ext cx="1788667" cy="332509"/>
            <a:chOff x="2543174" y="2540000"/>
            <a:chExt cx="1238251" cy="230188"/>
          </a:xfrm>
        </p:grpSpPr>
        <p:sp>
          <p:nvSpPr>
            <p:cNvPr id="719" name="Freeform 311">
              <a:extLst>
                <a:ext uri="{FF2B5EF4-FFF2-40B4-BE49-F238E27FC236}">
                  <a16:creationId xmlns:a16="http://schemas.microsoft.com/office/drawing/2014/main" id="{682BDAFA-8569-4801-B398-E362F594A9FB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543174" y="2592388"/>
              <a:ext cx="149225" cy="93663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2 h 226"/>
                <a:gd name="T4" fmla="*/ 39 w 408"/>
                <a:gd name="T5" fmla="*/ 226 h 226"/>
                <a:gd name="T6" fmla="*/ 57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2 h 226"/>
                <a:gd name="T28" fmla="*/ 178 w 408"/>
                <a:gd name="T29" fmla="*/ 226 h 226"/>
                <a:gd name="T30" fmla="*/ 200 w 408"/>
                <a:gd name="T31" fmla="*/ 197 h 226"/>
                <a:gd name="T32" fmla="*/ 230 w 408"/>
                <a:gd name="T33" fmla="*/ 77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4 w 408"/>
                <a:gd name="T49" fmla="*/ 153 h 226"/>
                <a:gd name="T50" fmla="*/ 344 w 408"/>
                <a:gd name="T51" fmla="*/ 215 h 226"/>
                <a:gd name="T52" fmla="*/ 332 w 408"/>
                <a:gd name="T53" fmla="*/ 198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2 w 408"/>
                <a:gd name="T61" fmla="*/ 48 h 226"/>
                <a:gd name="T62" fmla="*/ 216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0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1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7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6" y="97"/>
                  </a:cubicBezTo>
                  <a:cubicBezTo>
                    <a:pt x="88" y="88"/>
                    <a:pt x="92" y="74"/>
                    <a:pt x="93" y="72"/>
                  </a:cubicBezTo>
                  <a:cubicBezTo>
                    <a:pt x="100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2"/>
                  </a:cubicBezTo>
                  <a:cubicBezTo>
                    <a:pt x="163" y="221"/>
                    <a:pt x="170" y="226"/>
                    <a:pt x="178" y="226"/>
                  </a:cubicBezTo>
                  <a:cubicBezTo>
                    <a:pt x="193" y="226"/>
                    <a:pt x="196" y="213"/>
                    <a:pt x="200" y="197"/>
                  </a:cubicBezTo>
                  <a:cubicBezTo>
                    <a:pt x="207" y="169"/>
                    <a:pt x="225" y="97"/>
                    <a:pt x="230" y="77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8" y="158"/>
                  </a:cubicBezTo>
                  <a:cubicBezTo>
                    <a:pt x="304" y="169"/>
                    <a:pt x="302" y="175"/>
                    <a:pt x="302" y="185"/>
                  </a:cubicBezTo>
                  <a:cubicBezTo>
                    <a:pt x="302" y="208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3" y="144"/>
                    <a:pt x="402" y="144"/>
                  </a:cubicBezTo>
                  <a:cubicBezTo>
                    <a:pt x="397" y="144"/>
                    <a:pt x="397" y="146"/>
                    <a:pt x="394" y="153"/>
                  </a:cubicBezTo>
                  <a:cubicBezTo>
                    <a:pt x="387" y="179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8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8"/>
                  </a:cubicBezTo>
                  <a:cubicBezTo>
                    <a:pt x="232" y="42"/>
                    <a:pt x="230" y="25"/>
                    <a:pt x="216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6" y="32"/>
                    <a:pt x="98" y="43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2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4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312">
              <a:extLst>
                <a:ext uri="{FF2B5EF4-FFF2-40B4-BE49-F238E27FC236}">
                  <a16:creationId xmlns:a16="http://schemas.microsoft.com/office/drawing/2014/main" id="{C4620486-E198-46A8-A709-C55FE99031EE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708274" y="2540000"/>
              <a:ext cx="52388" cy="63500"/>
            </a:xfrm>
            <a:custGeom>
              <a:avLst/>
              <a:gdLst>
                <a:gd name="T0" fmla="*/ 81 w 141"/>
                <a:gd name="T1" fmla="*/ 76 h 151"/>
                <a:gd name="T2" fmla="*/ 131 w 141"/>
                <a:gd name="T3" fmla="*/ 54 h 151"/>
                <a:gd name="T4" fmla="*/ 141 w 141"/>
                <a:gd name="T5" fmla="*/ 43 h 151"/>
                <a:gd name="T6" fmla="*/ 130 w 141"/>
                <a:gd name="T7" fmla="*/ 32 h 151"/>
                <a:gd name="T8" fmla="*/ 123 w 141"/>
                <a:gd name="T9" fmla="*/ 35 h 151"/>
                <a:gd name="T10" fmla="*/ 76 w 141"/>
                <a:gd name="T11" fmla="*/ 67 h 151"/>
                <a:gd name="T12" fmla="*/ 81 w 141"/>
                <a:gd name="T13" fmla="*/ 15 h 151"/>
                <a:gd name="T14" fmla="*/ 70 w 141"/>
                <a:gd name="T15" fmla="*/ 0 h 151"/>
                <a:gd name="T16" fmla="*/ 60 w 141"/>
                <a:gd name="T17" fmla="*/ 11 h 151"/>
                <a:gd name="T18" fmla="*/ 61 w 141"/>
                <a:gd name="T19" fmla="*/ 28 h 151"/>
                <a:gd name="T20" fmla="*/ 65 w 141"/>
                <a:gd name="T21" fmla="*/ 67 h 151"/>
                <a:gd name="T22" fmla="*/ 18 w 141"/>
                <a:gd name="T23" fmla="*/ 35 h 151"/>
                <a:gd name="T24" fmla="*/ 10 w 141"/>
                <a:gd name="T25" fmla="*/ 32 h 151"/>
                <a:gd name="T26" fmla="*/ 0 w 141"/>
                <a:gd name="T27" fmla="*/ 43 h 151"/>
                <a:gd name="T28" fmla="*/ 7 w 141"/>
                <a:gd name="T29" fmla="*/ 53 h 151"/>
                <a:gd name="T30" fmla="*/ 60 w 141"/>
                <a:gd name="T31" fmla="*/ 75 h 151"/>
                <a:gd name="T32" fmla="*/ 9 w 141"/>
                <a:gd name="T33" fmla="*/ 97 h 151"/>
                <a:gd name="T34" fmla="*/ 0 w 141"/>
                <a:gd name="T35" fmla="*/ 108 h 151"/>
                <a:gd name="T36" fmla="*/ 10 w 141"/>
                <a:gd name="T37" fmla="*/ 119 h 151"/>
                <a:gd name="T38" fmla="*/ 18 w 141"/>
                <a:gd name="T39" fmla="*/ 116 h 151"/>
                <a:gd name="T40" fmla="*/ 65 w 141"/>
                <a:gd name="T41" fmla="*/ 84 h 151"/>
                <a:gd name="T42" fmla="*/ 60 w 141"/>
                <a:gd name="T43" fmla="*/ 140 h 151"/>
                <a:gd name="T44" fmla="*/ 70 w 141"/>
                <a:gd name="T45" fmla="*/ 151 h 151"/>
                <a:gd name="T46" fmla="*/ 81 w 141"/>
                <a:gd name="T47" fmla="*/ 140 h 151"/>
                <a:gd name="T48" fmla="*/ 79 w 141"/>
                <a:gd name="T49" fmla="*/ 123 h 151"/>
                <a:gd name="T50" fmla="*/ 76 w 141"/>
                <a:gd name="T51" fmla="*/ 84 h 151"/>
                <a:gd name="T52" fmla="*/ 117 w 141"/>
                <a:gd name="T53" fmla="*/ 112 h 151"/>
                <a:gd name="T54" fmla="*/ 130 w 141"/>
                <a:gd name="T55" fmla="*/ 119 h 151"/>
                <a:gd name="T56" fmla="*/ 141 w 141"/>
                <a:gd name="T57" fmla="*/ 108 h 151"/>
                <a:gd name="T58" fmla="*/ 134 w 141"/>
                <a:gd name="T59" fmla="*/ 98 h 151"/>
                <a:gd name="T60" fmla="*/ 81 w 141"/>
                <a:gd name="T61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1">
                  <a:moveTo>
                    <a:pt x="81" y="76"/>
                  </a:moveTo>
                  <a:cubicBezTo>
                    <a:pt x="110" y="63"/>
                    <a:pt x="123" y="58"/>
                    <a:pt x="131" y="54"/>
                  </a:cubicBezTo>
                  <a:cubicBezTo>
                    <a:pt x="138" y="51"/>
                    <a:pt x="141" y="50"/>
                    <a:pt x="141" y="43"/>
                  </a:cubicBezTo>
                  <a:cubicBezTo>
                    <a:pt x="141" y="37"/>
                    <a:pt x="137" y="32"/>
                    <a:pt x="130" y="32"/>
                  </a:cubicBezTo>
                  <a:cubicBezTo>
                    <a:pt x="128" y="32"/>
                    <a:pt x="127" y="32"/>
                    <a:pt x="123" y="35"/>
                  </a:cubicBezTo>
                  <a:lnTo>
                    <a:pt x="76" y="67"/>
                  </a:lnTo>
                  <a:lnTo>
                    <a:pt x="81" y="15"/>
                  </a:lnTo>
                  <a:cubicBezTo>
                    <a:pt x="81" y="9"/>
                    <a:pt x="81" y="0"/>
                    <a:pt x="70" y="0"/>
                  </a:cubicBezTo>
                  <a:cubicBezTo>
                    <a:pt x="66" y="0"/>
                    <a:pt x="60" y="3"/>
                    <a:pt x="60" y="11"/>
                  </a:cubicBezTo>
                  <a:cubicBezTo>
                    <a:pt x="60" y="14"/>
                    <a:pt x="61" y="24"/>
                    <a:pt x="61" y="28"/>
                  </a:cubicBezTo>
                  <a:cubicBezTo>
                    <a:pt x="62" y="34"/>
                    <a:pt x="64" y="59"/>
                    <a:pt x="65" y="67"/>
                  </a:cubicBezTo>
                  <a:lnTo>
                    <a:pt x="18" y="35"/>
                  </a:lnTo>
                  <a:cubicBezTo>
                    <a:pt x="15" y="33"/>
                    <a:pt x="14" y="32"/>
                    <a:pt x="10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2"/>
                    <a:pt x="7" y="53"/>
                  </a:cubicBezTo>
                  <a:lnTo>
                    <a:pt x="60" y="75"/>
                  </a:lnTo>
                  <a:cubicBezTo>
                    <a:pt x="31" y="88"/>
                    <a:pt x="18" y="93"/>
                    <a:pt x="9" y="97"/>
                  </a:cubicBezTo>
                  <a:cubicBezTo>
                    <a:pt x="3" y="100"/>
                    <a:pt x="0" y="101"/>
                    <a:pt x="0" y="108"/>
                  </a:cubicBezTo>
                  <a:cubicBezTo>
                    <a:pt x="0" y="114"/>
                    <a:pt x="4" y="119"/>
                    <a:pt x="10" y="119"/>
                  </a:cubicBezTo>
                  <a:cubicBezTo>
                    <a:pt x="13" y="119"/>
                    <a:pt x="14" y="119"/>
                    <a:pt x="18" y="116"/>
                  </a:cubicBezTo>
                  <a:lnTo>
                    <a:pt x="65" y="84"/>
                  </a:lnTo>
                  <a:lnTo>
                    <a:pt x="60" y="140"/>
                  </a:lnTo>
                  <a:cubicBezTo>
                    <a:pt x="60" y="148"/>
                    <a:pt x="66" y="151"/>
                    <a:pt x="70" y="151"/>
                  </a:cubicBezTo>
                  <a:cubicBezTo>
                    <a:pt x="75" y="151"/>
                    <a:pt x="81" y="148"/>
                    <a:pt x="81" y="140"/>
                  </a:cubicBezTo>
                  <a:cubicBezTo>
                    <a:pt x="81" y="137"/>
                    <a:pt x="80" y="127"/>
                    <a:pt x="79" y="123"/>
                  </a:cubicBezTo>
                  <a:cubicBezTo>
                    <a:pt x="79" y="117"/>
                    <a:pt x="76" y="92"/>
                    <a:pt x="76" y="84"/>
                  </a:cubicBezTo>
                  <a:lnTo>
                    <a:pt x="117" y="112"/>
                  </a:lnTo>
                  <a:cubicBezTo>
                    <a:pt x="126" y="119"/>
                    <a:pt x="127" y="119"/>
                    <a:pt x="130" y="119"/>
                  </a:cubicBezTo>
                  <a:cubicBezTo>
                    <a:pt x="137" y="119"/>
                    <a:pt x="141" y="114"/>
                    <a:pt x="141" y="108"/>
                  </a:cubicBezTo>
                  <a:cubicBezTo>
                    <a:pt x="141" y="101"/>
                    <a:pt x="137" y="99"/>
                    <a:pt x="134" y="98"/>
                  </a:cubicBezTo>
                  <a:lnTo>
                    <a:pt x="81" y="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313">
              <a:extLst>
                <a:ext uri="{FF2B5EF4-FFF2-40B4-BE49-F238E27FC236}">
                  <a16:creationId xmlns:a16="http://schemas.microsoft.com/office/drawing/2014/main" id="{323B3232-74B1-43E7-BC5E-5EAE11500155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2841624" y="2606675"/>
              <a:ext cx="122238" cy="49213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314">
              <a:extLst>
                <a:ext uri="{FF2B5EF4-FFF2-40B4-BE49-F238E27FC236}">
                  <a16:creationId xmlns:a16="http://schemas.microsoft.com/office/drawing/2014/main" id="{29B23384-1B7B-4ECD-849E-471C90F6669E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3032124" y="2592388"/>
              <a:ext cx="82550" cy="9366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8 h 226"/>
                <a:gd name="T10" fmla="*/ 176 w 228"/>
                <a:gd name="T11" fmla="*/ 226 h 226"/>
                <a:gd name="T12" fmla="*/ 213 w 228"/>
                <a:gd name="T13" fmla="*/ 198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79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2" y="0"/>
                    <a:pt x="120" y="0"/>
                  </a:cubicBezTo>
                  <a:cubicBezTo>
                    <a:pt x="61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8"/>
                  </a:cubicBezTo>
                  <a:cubicBezTo>
                    <a:pt x="135" y="209"/>
                    <a:pt x="152" y="226"/>
                    <a:pt x="176" y="226"/>
                  </a:cubicBezTo>
                  <a:cubicBezTo>
                    <a:pt x="194" y="226"/>
                    <a:pt x="205" y="214"/>
                    <a:pt x="213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5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79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7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29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315">
              <a:extLst>
                <a:ext uri="{FF2B5EF4-FFF2-40B4-BE49-F238E27FC236}">
                  <a16:creationId xmlns:a16="http://schemas.microsoft.com/office/drawing/2014/main" id="{1906FF10-B7EC-45DB-80C6-48627ED677BC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127374" y="2619375"/>
              <a:ext cx="38100" cy="98425"/>
            </a:xfrm>
            <a:custGeom>
              <a:avLst/>
              <a:gdLst>
                <a:gd name="T0" fmla="*/ 97 w 106"/>
                <a:gd name="T1" fmla="*/ 13 h 235"/>
                <a:gd name="T2" fmla="*/ 83 w 106"/>
                <a:gd name="T3" fmla="*/ 0 h 235"/>
                <a:gd name="T4" fmla="*/ 64 w 106"/>
                <a:gd name="T5" fmla="*/ 19 h 235"/>
                <a:gd name="T6" fmla="*/ 77 w 106"/>
                <a:gd name="T7" fmla="*/ 32 h 235"/>
                <a:gd name="T8" fmla="*/ 97 w 106"/>
                <a:gd name="T9" fmla="*/ 13 h 235"/>
                <a:gd name="T10" fmla="*/ 26 w 106"/>
                <a:gd name="T11" fmla="*/ 190 h 235"/>
                <a:gd name="T12" fmla="*/ 23 w 106"/>
                <a:gd name="T13" fmla="*/ 205 h 235"/>
                <a:gd name="T14" fmla="*/ 56 w 106"/>
                <a:gd name="T15" fmla="*/ 235 h 235"/>
                <a:gd name="T16" fmla="*/ 106 w 106"/>
                <a:gd name="T17" fmla="*/ 181 h 235"/>
                <a:gd name="T18" fmla="*/ 100 w 106"/>
                <a:gd name="T19" fmla="*/ 177 h 235"/>
                <a:gd name="T20" fmla="*/ 94 w 106"/>
                <a:gd name="T21" fmla="*/ 183 h 235"/>
                <a:gd name="T22" fmla="*/ 57 w 106"/>
                <a:gd name="T23" fmla="*/ 225 h 235"/>
                <a:gd name="T24" fmla="*/ 48 w 106"/>
                <a:gd name="T25" fmla="*/ 213 h 235"/>
                <a:gd name="T26" fmla="*/ 54 w 106"/>
                <a:gd name="T27" fmla="*/ 190 h 235"/>
                <a:gd name="T28" fmla="*/ 65 w 106"/>
                <a:gd name="T29" fmla="*/ 162 h 235"/>
                <a:gd name="T30" fmla="*/ 82 w 106"/>
                <a:gd name="T31" fmla="*/ 118 h 235"/>
                <a:gd name="T32" fmla="*/ 84 w 106"/>
                <a:gd name="T33" fmla="*/ 107 h 235"/>
                <a:gd name="T34" fmla="*/ 51 w 106"/>
                <a:gd name="T35" fmla="*/ 77 h 235"/>
                <a:gd name="T36" fmla="*/ 0 w 106"/>
                <a:gd name="T37" fmla="*/ 131 h 235"/>
                <a:gd name="T38" fmla="*/ 6 w 106"/>
                <a:gd name="T39" fmla="*/ 135 h 235"/>
                <a:gd name="T40" fmla="*/ 13 w 106"/>
                <a:gd name="T41" fmla="*/ 130 h 235"/>
                <a:gd name="T42" fmla="*/ 50 w 106"/>
                <a:gd name="T43" fmla="*/ 87 h 235"/>
                <a:gd name="T44" fmla="*/ 59 w 106"/>
                <a:gd name="T45" fmla="*/ 99 h 235"/>
                <a:gd name="T46" fmla="*/ 48 w 106"/>
                <a:gd name="T47" fmla="*/ 134 h 235"/>
                <a:gd name="T48" fmla="*/ 26 w 106"/>
                <a:gd name="T49" fmla="*/ 19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3"/>
                  </a:moveTo>
                  <a:cubicBezTo>
                    <a:pt x="97" y="7"/>
                    <a:pt x="93" y="0"/>
                    <a:pt x="83" y="0"/>
                  </a:cubicBezTo>
                  <a:cubicBezTo>
                    <a:pt x="74" y="0"/>
                    <a:pt x="64" y="9"/>
                    <a:pt x="64" y="19"/>
                  </a:cubicBezTo>
                  <a:cubicBezTo>
                    <a:pt x="64" y="25"/>
                    <a:pt x="68" y="32"/>
                    <a:pt x="77" y="32"/>
                  </a:cubicBezTo>
                  <a:cubicBezTo>
                    <a:pt x="88" y="32"/>
                    <a:pt x="97" y="22"/>
                    <a:pt x="97" y="13"/>
                  </a:cubicBezTo>
                  <a:close/>
                  <a:moveTo>
                    <a:pt x="26" y="190"/>
                  </a:moveTo>
                  <a:cubicBezTo>
                    <a:pt x="24" y="195"/>
                    <a:pt x="23" y="199"/>
                    <a:pt x="23" y="205"/>
                  </a:cubicBezTo>
                  <a:cubicBezTo>
                    <a:pt x="23" y="221"/>
                    <a:pt x="37" y="235"/>
                    <a:pt x="56" y="235"/>
                  </a:cubicBezTo>
                  <a:cubicBezTo>
                    <a:pt x="91" y="235"/>
                    <a:pt x="106" y="186"/>
                    <a:pt x="106" y="181"/>
                  </a:cubicBezTo>
                  <a:cubicBezTo>
                    <a:pt x="106" y="177"/>
                    <a:pt x="102" y="177"/>
                    <a:pt x="100" y="177"/>
                  </a:cubicBezTo>
                  <a:cubicBezTo>
                    <a:pt x="96" y="177"/>
                    <a:pt x="95" y="179"/>
                    <a:pt x="94" y="183"/>
                  </a:cubicBezTo>
                  <a:cubicBezTo>
                    <a:pt x="86" y="211"/>
                    <a:pt x="70" y="225"/>
                    <a:pt x="57" y="225"/>
                  </a:cubicBezTo>
                  <a:cubicBezTo>
                    <a:pt x="50" y="225"/>
                    <a:pt x="48" y="220"/>
                    <a:pt x="48" y="213"/>
                  </a:cubicBezTo>
                  <a:cubicBezTo>
                    <a:pt x="48" y="205"/>
                    <a:pt x="51" y="198"/>
                    <a:pt x="54" y="190"/>
                  </a:cubicBezTo>
                  <a:cubicBezTo>
                    <a:pt x="57" y="181"/>
                    <a:pt x="61" y="171"/>
                    <a:pt x="65" y="162"/>
                  </a:cubicBezTo>
                  <a:cubicBezTo>
                    <a:pt x="68" y="154"/>
                    <a:pt x="81" y="122"/>
                    <a:pt x="82" y="118"/>
                  </a:cubicBezTo>
                  <a:cubicBezTo>
                    <a:pt x="83" y="115"/>
                    <a:pt x="84" y="110"/>
                    <a:pt x="84" y="107"/>
                  </a:cubicBezTo>
                  <a:cubicBezTo>
                    <a:pt x="84" y="90"/>
                    <a:pt x="70" y="77"/>
                    <a:pt x="51" y="77"/>
                  </a:cubicBezTo>
                  <a:cubicBezTo>
                    <a:pt x="16" y="77"/>
                    <a:pt x="0" y="125"/>
                    <a:pt x="0" y="131"/>
                  </a:cubicBezTo>
                  <a:cubicBezTo>
                    <a:pt x="0" y="135"/>
                    <a:pt x="5" y="135"/>
                    <a:pt x="6" y="135"/>
                  </a:cubicBezTo>
                  <a:cubicBezTo>
                    <a:pt x="11" y="135"/>
                    <a:pt x="12" y="133"/>
                    <a:pt x="13" y="130"/>
                  </a:cubicBezTo>
                  <a:cubicBezTo>
                    <a:pt x="22" y="100"/>
                    <a:pt x="37" y="87"/>
                    <a:pt x="50" y="87"/>
                  </a:cubicBezTo>
                  <a:cubicBezTo>
                    <a:pt x="55" y="87"/>
                    <a:pt x="59" y="90"/>
                    <a:pt x="59" y="99"/>
                  </a:cubicBezTo>
                  <a:cubicBezTo>
                    <a:pt x="59" y="107"/>
                    <a:pt x="57" y="112"/>
                    <a:pt x="48" y="134"/>
                  </a:cubicBezTo>
                  <a:lnTo>
                    <a:pt x="26" y="19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316">
              <a:extLst>
                <a:ext uri="{FF2B5EF4-FFF2-40B4-BE49-F238E27FC236}">
                  <a16:creationId xmlns:a16="http://schemas.microsoft.com/office/drawing/2014/main" id="{DF11586D-C742-403B-9140-1FA9E9A73EF8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179762" y="2651125"/>
              <a:ext cx="55563" cy="66675"/>
            </a:xfrm>
            <a:custGeom>
              <a:avLst/>
              <a:gdLst>
                <a:gd name="T0" fmla="*/ 132 w 151"/>
                <a:gd name="T1" fmla="*/ 20 h 158"/>
                <a:gd name="T2" fmla="*/ 114 w 151"/>
                <a:gd name="T3" fmla="*/ 40 h 158"/>
                <a:gd name="T4" fmla="*/ 127 w 151"/>
                <a:gd name="T5" fmla="*/ 53 h 158"/>
                <a:gd name="T6" fmla="*/ 147 w 151"/>
                <a:gd name="T7" fmla="*/ 31 h 158"/>
                <a:gd name="T8" fmla="*/ 101 w 151"/>
                <a:gd name="T9" fmla="*/ 0 h 158"/>
                <a:gd name="T10" fmla="*/ 0 w 151"/>
                <a:gd name="T11" fmla="*/ 97 h 158"/>
                <a:gd name="T12" fmla="*/ 65 w 151"/>
                <a:gd name="T13" fmla="*/ 158 h 158"/>
                <a:gd name="T14" fmla="*/ 151 w 151"/>
                <a:gd name="T15" fmla="*/ 118 h 158"/>
                <a:gd name="T16" fmla="*/ 145 w 151"/>
                <a:gd name="T17" fmla="*/ 112 h 158"/>
                <a:gd name="T18" fmla="*/ 140 w 151"/>
                <a:gd name="T19" fmla="*/ 116 h 158"/>
                <a:gd name="T20" fmla="*/ 66 w 151"/>
                <a:gd name="T21" fmla="*/ 148 h 158"/>
                <a:gd name="T22" fmla="*/ 29 w 151"/>
                <a:gd name="T23" fmla="*/ 109 h 158"/>
                <a:gd name="T24" fmla="*/ 52 w 151"/>
                <a:gd name="T25" fmla="*/ 37 h 158"/>
                <a:gd name="T26" fmla="*/ 101 w 151"/>
                <a:gd name="T27" fmla="*/ 10 h 158"/>
                <a:gd name="T28" fmla="*/ 132 w 151"/>
                <a:gd name="T29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8">
                  <a:moveTo>
                    <a:pt x="132" y="20"/>
                  </a:moveTo>
                  <a:cubicBezTo>
                    <a:pt x="119" y="23"/>
                    <a:pt x="114" y="32"/>
                    <a:pt x="114" y="40"/>
                  </a:cubicBezTo>
                  <a:cubicBezTo>
                    <a:pt x="114" y="49"/>
                    <a:pt x="121" y="53"/>
                    <a:pt x="127" y="53"/>
                  </a:cubicBezTo>
                  <a:cubicBezTo>
                    <a:pt x="135" y="53"/>
                    <a:pt x="147" y="47"/>
                    <a:pt x="147" y="31"/>
                  </a:cubicBezTo>
                  <a:cubicBezTo>
                    <a:pt x="147" y="7"/>
                    <a:pt x="120" y="0"/>
                    <a:pt x="101" y="0"/>
                  </a:cubicBezTo>
                  <a:cubicBezTo>
                    <a:pt x="49" y="0"/>
                    <a:pt x="0" y="48"/>
                    <a:pt x="0" y="97"/>
                  </a:cubicBezTo>
                  <a:cubicBezTo>
                    <a:pt x="0" y="127"/>
                    <a:pt x="21" y="158"/>
                    <a:pt x="65" y="158"/>
                  </a:cubicBezTo>
                  <a:cubicBezTo>
                    <a:pt x="124" y="158"/>
                    <a:pt x="151" y="123"/>
                    <a:pt x="151" y="118"/>
                  </a:cubicBezTo>
                  <a:cubicBezTo>
                    <a:pt x="151" y="116"/>
                    <a:pt x="148" y="112"/>
                    <a:pt x="145" y="112"/>
                  </a:cubicBezTo>
                  <a:cubicBezTo>
                    <a:pt x="143" y="112"/>
                    <a:pt x="143" y="113"/>
                    <a:pt x="140" y="116"/>
                  </a:cubicBezTo>
                  <a:cubicBezTo>
                    <a:pt x="113" y="148"/>
                    <a:pt x="72" y="148"/>
                    <a:pt x="66" y="148"/>
                  </a:cubicBezTo>
                  <a:cubicBezTo>
                    <a:pt x="41" y="148"/>
                    <a:pt x="29" y="131"/>
                    <a:pt x="29" y="109"/>
                  </a:cubicBezTo>
                  <a:cubicBezTo>
                    <a:pt x="29" y="99"/>
                    <a:pt x="34" y="61"/>
                    <a:pt x="52" y="37"/>
                  </a:cubicBezTo>
                  <a:cubicBezTo>
                    <a:pt x="66" y="20"/>
                    <a:pt x="84" y="10"/>
                    <a:pt x="101" y="10"/>
                  </a:cubicBezTo>
                  <a:cubicBezTo>
                    <a:pt x="106" y="10"/>
                    <a:pt x="123" y="11"/>
                    <a:pt x="132" y="2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317">
              <a:extLst>
                <a:ext uri="{FF2B5EF4-FFF2-40B4-BE49-F238E27FC236}">
                  <a16:creationId xmlns:a16="http://schemas.microsoft.com/office/drawing/2014/main" id="{C4986C9F-8EB9-4C47-B024-B8F7B50D18F5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3246437" y="2667000"/>
              <a:ext cx="31750" cy="71438"/>
            </a:xfrm>
            <a:custGeom>
              <a:avLst/>
              <a:gdLst>
                <a:gd name="T0" fmla="*/ 75 w 87"/>
                <a:gd name="T1" fmla="*/ 11 h 169"/>
                <a:gd name="T2" fmla="*/ 64 w 87"/>
                <a:gd name="T3" fmla="*/ 0 h 169"/>
                <a:gd name="T4" fmla="*/ 49 w 87"/>
                <a:gd name="T5" fmla="*/ 15 h 169"/>
                <a:gd name="T6" fmla="*/ 60 w 87"/>
                <a:gd name="T7" fmla="*/ 26 h 169"/>
                <a:gd name="T8" fmla="*/ 75 w 87"/>
                <a:gd name="T9" fmla="*/ 11 h 169"/>
                <a:gd name="T10" fmla="*/ 87 w 87"/>
                <a:gd name="T11" fmla="*/ 130 h 169"/>
                <a:gd name="T12" fmla="*/ 82 w 87"/>
                <a:gd name="T13" fmla="*/ 127 h 169"/>
                <a:gd name="T14" fmla="*/ 76 w 87"/>
                <a:gd name="T15" fmla="*/ 132 h 169"/>
                <a:gd name="T16" fmla="*/ 48 w 87"/>
                <a:gd name="T17" fmla="*/ 160 h 169"/>
                <a:gd name="T18" fmla="*/ 40 w 87"/>
                <a:gd name="T19" fmla="*/ 151 h 169"/>
                <a:gd name="T20" fmla="*/ 44 w 87"/>
                <a:gd name="T21" fmla="*/ 138 h 169"/>
                <a:gd name="T22" fmla="*/ 49 w 87"/>
                <a:gd name="T23" fmla="*/ 125 h 169"/>
                <a:gd name="T24" fmla="*/ 63 w 87"/>
                <a:gd name="T25" fmla="*/ 90 h 169"/>
                <a:gd name="T26" fmla="*/ 67 w 87"/>
                <a:gd name="T27" fmla="*/ 78 h 169"/>
                <a:gd name="T28" fmla="*/ 39 w 87"/>
                <a:gd name="T29" fmla="*/ 56 h 169"/>
                <a:gd name="T30" fmla="*/ 0 w 87"/>
                <a:gd name="T31" fmla="*/ 95 h 169"/>
                <a:gd name="T32" fmla="*/ 5 w 87"/>
                <a:gd name="T33" fmla="*/ 98 h 169"/>
                <a:gd name="T34" fmla="*/ 10 w 87"/>
                <a:gd name="T35" fmla="*/ 93 h 169"/>
                <a:gd name="T36" fmla="*/ 38 w 87"/>
                <a:gd name="T37" fmla="*/ 65 h 169"/>
                <a:gd name="T38" fmla="*/ 46 w 87"/>
                <a:gd name="T39" fmla="*/ 74 h 169"/>
                <a:gd name="T40" fmla="*/ 44 w 87"/>
                <a:gd name="T41" fmla="*/ 83 h 169"/>
                <a:gd name="T42" fmla="*/ 28 w 87"/>
                <a:gd name="T43" fmla="*/ 122 h 169"/>
                <a:gd name="T44" fmla="*/ 23 w 87"/>
                <a:gd name="T45" fmla="*/ 136 h 169"/>
                <a:gd name="T46" fmla="*/ 20 w 87"/>
                <a:gd name="T47" fmla="*/ 147 h 169"/>
                <a:gd name="T48" fmla="*/ 47 w 87"/>
                <a:gd name="T49" fmla="*/ 169 h 169"/>
                <a:gd name="T50" fmla="*/ 87 w 87"/>
                <a:gd name="T51" fmla="*/ 13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69">
                  <a:moveTo>
                    <a:pt x="75" y="11"/>
                  </a:moveTo>
                  <a:cubicBezTo>
                    <a:pt x="75" y="5"/>
                    <a:pt x="71" y="0"/>
                    <a:pt x="64" y="0"/>
                  </a:cubicBezTo>
                  <a:cubicBezTo>
                    <a:pt x="57" y="0"/>
                    <a:pt x="49" y="7"/>
                    <a:pt x="49" y="15"/>
                  </a:cubicBezTo>
                  <a:cubicBezTo>
                    <a:pt x="49" y="22"/>
                    <a:pt x="55" y="26"/>
                    <a:pt x="60" y="26"/>
                  </a:cubicBezTo>
                  <a:cubicBezTo>
                    <a:pt x="68" y="26"/>
                    <a:pt x="75" y="18"/>
                    <a:pt x="75" y="11"/>
                  </a:cubicBezTo>
                  <a:close/>
                  <a:moveTo>
                    <a:pt x="87" y="130"/>
                  </a:moveTo>
                  <a:cubicBezTo>
                    <a:pt x="87" y="127"/>
                    <a:pt x="83" y="127"/>
                    <a:pt x="82" y="127"/>
                  </a:cubicBezTo>
                  <a:cubicBezTo>
                    <a:pt x="77" y="127"/>
                    <a:pt x="77" y="128"/>
                    <a:pt x="76" y="132"/>
                  </a:cubicBezTo>
                  <a:cubicBezTo>
                    <a:pt x="72" y="146"/>
                    <a:pt x="60" y="160"/>
                    <a:pt x="48" y="160"/>
                  </a:cubicBezTo>
                  <a:cubicBezTo>
                    <a:pt x="42" y="160"/>
                    <a:pt x="40" y="156"/>
                    <a:pt x="40" y="151"/>
                  </a:cubicBezTo>
                  <a:cubicBezTo>
                    <a:pt x="40" y="146"/>
                    <a:pt x="42" y="143"/>
                    <a:pt x="44" y="138"/>
                  </a:cubicBezTo>
                  <a:cubicBezTo>
                    <a:pt x="46" y="133"/>
                    <a:pt x="48" y="128"/>
                    <a:pt x="49" y="125"/>
                  </a:cubicBezTo>
                  <a:cubicBezTo>
                    <a:pt x="50" y="122"/>
                    <a:pt x="60" y="99"/>
                    <a:pt x="63" y="90"/>
                  </a:cubicBezTo>
                  <a:cubicBezTo>
                    <a:pt x="65" y="85"/>
                    <a:pt x="67" y="82"/>
                    <a:pt x="67" y="78"/>
                  </a:cubicBezTo>
                  <a:cubicBezTo>
                    <a:pt x="67" y="66"/>
                    <a:pt x="55" y="56"/>
                    <a:pt x="39" y="56"/>
                  </a:cubicBezTo>
                  <a:cubicBezTo>
                    <a:pt x="13" y="56"/>
                    <a:pt x="0" y="88"/>
                    <a:pt x="0" y="95"/>
                  </a:cubicBezTo>
                  <a:cubicBezTo>
                    <a:pt x="0" y="98"/>
                    <a:pt x="3" y="98"/>
                    <a:pt x="5" y="98"/>
                  </a:cubicBezTo>
                  <a:cubicBezTo>
                    <a:pt x="9" y="98"/>
                    <a:pt x="9" y="97"/>
                    <a:pt x="10" y="93"/>
                  </a:cubicBezTo>
                  <a:cubicBezTo>
                    <a:pt x="16" y="75"/>
                    <a:pt x="28" y="65"/>
                    <a:pt x="38" y="65"/>
                  </a:cubicBezTo>
                  <a:cubicBezTo>
                    <a:pt x="43" y="65"/>
                    <a:pt x="46" y="67"/>
                    <a:pt x="46" y="74"/>
                  </a:cubicBezTo>
                  <a:cubicBezTo>
                    <a:pt x="46" y="75"/>
                    <a:pt x="46" y="78"/>
                    <a:pt x="44" y="83"/>
                  </a:cubicBezTo>
                  <a:cubicBezTo>
                    <a:pt x="43" y="87"/>
                    <a:pt x="32" y="114"/>
                    <a:pt x="28" y="122"/>
                  </a:cubicBezTo>
                  <a:cubicBezTo>
                    <a:pt x="26" y="127"/>
                    <a:pt x="26" y="127"/>
                    <a:pt x="23" y="136"/>
                  </a:cubicBezTo>
                  <a:cubicBezTo>
                    <a:pt x="21" y="139"/>
                    <a:pt x="20" y="143"/>
                    <a:pt x="20" y="147"/>
                  </a:cubicBezTo>
                  <a:cubicBezTo>
                    <a:pt x="20" y="160"/>
                    <a:pt x="32" y="169"/>
                    <a:pt x="47" y="169"/>
                  </a:cubicBezTo>
                  <a:cubicBezTo>
                    <a:pt x="73" y="169"/>
                    <a:pt x="87" y="136"/>
                    <a:pt x="87" y="13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318">
              <a:extLst>
                <a:ext uri="{FF2B5EF4-FFF2-40B4-BE49-F238E27FC236}">
                  <a16:creationId xmlns:a16="http://schemas.microsoft.com/office/drawing/2014/main" id="{8B4106D2-73E0-4335-8D4A-FAECC18F6988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3354387" y="2562225"/>
              <a:ext cx="122238" cy="139700"/>
            </a:xfrm>
            <a:custGeom>
              <a:avLst/>
              <a:gdLst>
                <a:gd name="T0" fmla="*/ 332 w 332"/>
                <a:gd name="T1" fmla="*/ 167 h 333"/>
                <a:gd name="T2" fmla="*/ 166 w 332"/>
                <a:gd name="T3" fmla="*/ 0 h 333"/>
                <a:gd name="T4" fmla="*/ 0 w 332"/>
                <a:gd name="T5" fmla="*/ 167 h 333"/>
                <a:gd name="T6" fmla="*/ 166 w 332"/>
                <a:gd name="T7" fmla="*/ 333 h 333"/>
                <a:gd name="T8" fmla="*/ 332 w 332"/>
                <a:gd name="T9" fmla="*/ 167 h 333"/>
                <a:gd name="T10" fmla="*/ 12 w 332"/>
                <a:gd name="T11" fmla="*/ 160 h 333"/>
                <a:gd name="T12" fmla="*/ 160 w 332"/>
                <a:gd name="T13" fmla="*/ 13 h 333"/>
                <a:gd name="T14" fmla="*/ 160 w 332"/>
                <a:gd name="T15" fmla="*/ 160 h 333"/>
                <a:gd name="T16" fmla="*/ 12 w 332"/>
                <a:gd name="T17" fmla="*/ 160 h 333"/>
                <a:gd name="T18" fmla="*/ 172 w 332"/>
                <a:gd name="T19" fmla="*/ 13 h 333"/>
                <a:gd name="T20" fmla="*/ 320 w 332"/>
                <a:gd name="T21" fmla="*/ 160 h 333"/>
                <a:gd name="T22" fmla="*/ 172 w 332"/>
                <a:gd name="T23" fmla="*/ 160 h 333"/>
                <a:gd name="T24" fmla="*/ 172 w 332"/>
                <a:gd name="T25" fmla="*/ 13 h 333"/>
                <a:gd name="T26" fmla="*/ 160 w 332"/>
                <a:gd name="T27" fmla="*/ 320 h 333"/>
                <a:gd name="T28" fmla="*/ 12 w 332"/>
                <a:gd name="T29" fmla="*/ 173 h 333"/>
                <a:gd name="T30" fmla="*/ 160 w 332"/>
                <a:gd name="T31" fmla="*/ 173 h 333"/>
                <a:gd name="T32" fmla="*/ 160 w 332"/>
                <a:gd name="T33" fmla="*/ 320 h 333"/>
                <a:gd name="T34" fmla="*/ 320 w 332"/>
                <a:gd name="T35" fmla="*/ 173 h 333"/>
                <a:gd name="T36" fmla="*/ 172 w 332"/>
                <a:gd name="T37" fmla="*/ 320 h 333"/>
                <a:gd name="T38" fmla="*/ 172 w 332"/>
                <a:gd name="T39" fmla="*/ 173 h 333"/>
                <a:gd name="T40" fmla="*/ 320 w 332"/>
                <a:gd name="T41" fmla="*/ 17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2" h="333">
                  <a:moveTo>
                    <a:pt x="332" y="167"/>
                  </a:moveTo>
                  <a:cubicBezTo>
                    <a:pt x="332" y="75"/>
                    <a:pt x="257" y="0"/>
                    <a:pt x="166" y="0"/>
                  </a:cubicBezTo>
                  <a:cubicBezTo>
                    <a:pt x="73" y="0"/>
                    <a:pt x="0" y="76"/>
                    <a:pt x="0" y="167"/>
                  </a:cubicBezTo>
                  <a:cubicBezTo>
                    <a:pt x="0" y="258"/>
                    <a:pt x="74" y="333"/>
                    <a:pt x="166" y="333"/>
                  </a:cubicBezTo>
                  <a:cubicBezTo>
                    <a:pt x="258" y="333"/>
                    <a:pt x="332" y="257"/>
                    <a:pt x="332" y="167"/>
                  </a:cubicBezTo>
                  <a:close/>
                  <a:moveTo>
                    <a:pt x="12" y="160"/>
                  </a:moveTo>
                  <a:cubicBezTo>
                    <a:pt x="17" y="76"/>
                    <a:pt x="82" y="17"/>
                    <a:pt x="160" y="13"/>
                  </a:cubicBezTo>
                  <a:lnTo>
                    <a:pt x="160" y="160"/>
                  </a:lnTo>
                  <a:lnTo>
                    <a:pt x="12" y="160"/>
                  </a:lnTo>
                  <a:close/>
                  <a:moveTo>
                    <a:pt x="172" y="13"/>
                  </a:moveTo>
                  <a:cubicBezTo>
                    <a:pt x="250" y="17"/>
                    <a:pt x="315" y="77"/>
                    <a:pt x="320" y="160"/>
                  </a:cubicBezTo>
                  <a:lnTo>
                    <a:pt x="172" y="160"/>
                  </a:lnTo>
                  <a:lnTo>
                    <a:pt x="172" y="13"/>
                  </a:lnTo>
                  <a:close/>
                  <a:moveTo>
                    <a:pt x="160" y="320"/>
                  </a:moveTo>
                  <a:cubicBezTo>
                    <a:pt x="82" y="316"/>
                    <a:pt x="17" y="258"/>
                    <a:pt x="12" y="173"/>
                  </a:cubicBezTo>
                  <a:lnTo>
                    <a:pt x="160" y="173"/>
                  </a:lnTo>
                  <a:lnTo>
                    <a:pt x="160" y="320"/>
                  </a:lnTo>
                  <a:close/>
                  <a:moveTo>
                    <a:pt x="320" y="173"/>
                  </a:moveTo>
                  <a:cubicBezTo>
                    <a:pt x="315" y="258"/>
                    <a:pt x="249" y="316"/>
                    <a:pt x="172" y="320"/>
                  </a:cubicBezTo>
                  <a:lnTo>
                    <a:pt x="172" y="173"/>
                  </a:lnTo>
                  <a:lnTo>
                    <a:pt x="320" y="17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319">
              <a:extLst>
                <a:ext uri="{FF2B5EF4-FFF2-40B4-BE49-F238E27FC236}">
                  <a16:creationId xmlns:a16="http://schemas.microsoft.com/office/drawing/2014/main" id="{94082458-67A7-43FB-B277-455A2E83D0A5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3533774" y="2592388"/>
              <a:ext cx="84138" cy="93663"/>
            </a:xfrm>
            <a:custGeom>
              <a:avLst/>
              <a:gdLst>
                <a:gd name="T0" fmla="*/ 166 w 229"/>
                <a:gd name="T1" fmla="*/ 32 h 226"/>
                <a:gd name="T2" fmla="*/ 121 w 229"/>
                <a:gd name="T3" fmla="*/ 0 h 226"/>
                <a:gd name="T4" fmla="*/ 0 w 229"/>
                <a:gd name="T5" fmla="*/ 146 h 226"/>
                <a:gd name="T6" fmla="*/ 67 w 229"/>
                <a:gd name="T7" fmla="*/ 226 h 226"/>
                <a:gd name="T8" fmla="*/ 132 w 229"/>
                <a:gd name="T9" fmla="*/ 188 h 226"/>
                <a:gd name="T10" fmla="*/ 177 w 229"/>
                <a:gd name="T11" fmla="*/ 226 h 226"/>
                <a:gd name="T12" fmla="*/ 214 w 229"/>
                <a:gd name="T13" fmla="*/ 198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0 h 226"/>
                <a:gd name="T30" fmla="*/ 202 w 229"/>
                <a:gd name="T31" fmla="*/ 23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79 h 226"/>
                <a:gd name="T40" fmla="*/ 68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3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3"/>
                    <a:pt x="143" y="0"/>
                    <a:pt x="121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7" y="226"/>
                  </a:cubicBezTo>
                  <a:cubicBezTo>
                    <a:pt x="77" y="226"/>
                    <a:pt x="102" y="224"/>
                    <a:pt x="132" y="188"/>
                  </a:cubicBezTo>
                  <a:cubicBezTo>
                    <a:pt x="136" y="209"/>
                    <a:pt x="153" y="226"/>
                    <a:pt x="177" y="226"/>
                  </a:cubicBezTo>
                  <a:cubicBezTo>
                    <a:pt x="194" y="226"/>
                    <a:pt x="206" y="214"/>
                    <a:pt x="214" y="198"/>
                  </a:cubicBezTo>
                  <a:cubicBezTo>
                    <a:pt x="222" y="180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2" y="170"/>
                    <a:pt x="132" y="171"/>
                    <a:pt x="124" y="179"/>
                  </a:cubicBezTo>
                  <a:cubicBezTo>
                    <a:pt x="102" y="207"/>
                    <a:pt x="82" y="215"/>
                    <a:pt x="68" y="215"/>
                  </a:cubicBezTo>
                  <a:cubicBezTo>
                    <a:pt x="43" y="215"/>
                    <a:pt x="36" y="187"/>
                    <a:pt x="36" y="168"/>
                  </a:cubicBezTo>
                  <a:cubicBezTo>
                    <a:pt x="36" y="143"/>
                    <a:pt x="52" y="82"/>
                    <a:pt x="63" y="59"/>
                  </a:cubicBezTo>
                  <a:cubicBezTo>
                    <a:pt x="79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320">
              <a:extLst>
                <a:ext uri="{FF2B5EF4-FFF2-40B4-BE49-F238E27FC236}">
                  <a16:creationId xmlns:a16="http://schemas.microsoft.com/office/drawing/2014/main" id="{92A28450-ED31-4D9A-9CAF-D48D60398987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3629024" y="2624138"/>
              <a:ext cx="39688" cy="98425"/>
            </a:xfrm>
            <a:custGeom>
              <a:avLst/>
              <a:gdLst>
                <a:gd name="T0" fmla="*/ 97 w 106"/>
                <a:gd name="T1" fmla="*/ 13 h 235"/>
                <a:gd name="T2" fmla="*/ 83 w 106"/>
                <a:gd name="T3" fmla="*/ 0 h 235"/>
                <a:gd name="T4" fmla="*/ 63 w 106"/>
                <a:gd name="T5" fmla="*/ 19 h 235"/>
                <a:gd name="T6" fmla="*/ 77 w 106"/>
                <a:gd name="T7" fmla="*/ 32 h 235"/>
                <a:gd name="T8" fmla="*/ 97 w 106"/>
                <a:gd name="T9" fmla="*/ 13 h 235"/>
                <a:gd name="T10" fmla="*/ 26 w 106"/>
                <a:gd name="T11" fmla="*/ 191 h 235"/>
                <a:gd name="T12" fmla="*/ 22 w 106"/>
                <a:gd name="T13" fmla="*/ 205 h 235"/>
                <a:gd name="T14" fmla="*/ 56 w 106"/>
                <a:gd name="T15" fmla="*/ 235 h 235"/>
                <a:gd name="T16" fmla="*/ 106 w 106"/>
                <a:gd name="T17" fmla="*/ 181 h 235"/>
                <a:gd name="T18" fmla="*/ 100 w 106"/>
                <a:gd name="T19" fmla="*/ 177 h 235"/>
                <a:gd name="T20" fmla="*/ 94 w 106"/>
                <a:gd name="T21" fmla="*/ 183 h 235"/>
                <a:gd name="T22" fmla="*/ 57 w 106"/>
                <a:gd name="T23" fmla="*/ 225 h 235"/>
                <a:gd name="T24" fmla="*/ 48 w 106"/>
                <a:gd name="T25" fmla="*/ 213 h 235"/>
                <a:gd name="T26" fmla="*/ 53 w 106"/>
                <a:gd name="T27" fmla="*/ 191 h 235"/>
                <a:gd name="T28" fmla="*/ 65 w 106"/>
                <a:gd name="T29" fmla="*/ 163 h 235"/>
                <a:gd name="T30" fmla="*/ 82 w 106"/>
                <a:gd name="T31" fmla="*/ 118 h 235"/>
                <a:gd name="T32" fmla="*/ 84 w 106"/>
                <a:gd name="T33" fmla="*/ 107 h 235"/>
                <a:gd name="T34" fmla="*/ 51 w 106"/>
                <a:gd name="T35" fmla="*/ 77 h 235"/>
                <a:gd name="T36" fmla="*/ 0 w 106"/>
                <a:gd name="T37" fmla="*/ 131 h 235"/>
                <a:gd name="T38" fmla="*/ 6 w 106"/>
                <a:gd name="T39" fmla="*/ 135 h 235"/>
                <a:gd name="T40" fmla="*/ 12 w 106"/>
                <a:gd name="T41" fmla="*/ 130 h 235"/>
                <a:gd name="T42" fmla="*/ 50 w 106"/>
                <a:gd name="T43" fmla="*/ 87 h 235"/>
                <a:gd name="T44" fmla="*/ 58 w 106"/>
                <a:gd name="T45" fmla="*/ 99 h 235"/>
                <a:gd name="T46" fmla="*/ 48 w 106"/>
                <a:gd name="T47" fmla="*/ 134 h 235"/>
                <a:gd name="T48" fmla="*/ 26 w 106"/>
                <a:gd name="T49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3"/>
                  </a:moveTo>
                  <a:cubicBezTo>
                    <a:pt x="97" y="8"/>
                    <a:pt x="93" y="0"/>
                    <a:pt x="83" y="0"/>
                  </a:cubicBezTo>
                  <a:cubicBezTo>
                    <a:pt x="73" y="0"/>
                    <a:pt x="63" y="9"/>
                    <a:pt x="63" y="19"/>
                  </a:cubicBezTo>
                  <a:cubicBezTo>
                    <a:pt x="63" y="25"/>
                    <a:pt x="68" y="32"/>
                    <a:pt x="77" y="32"/>
                  </a:cubicBezTo>
                  <a:cubicBezTo>
                    <a:pt x="87" y="32"/>
                    <a:pt x="97" y="23"/>
                    <a:pt x="97" y="13"/>
                  </a:cubicBezTo>
                  <a:close/>
                  <a:moveTo>
                    <a:pt x="26" y="191"/>
                  </a:moveTo>
                  <a:cubicBezTo>
                    <a:pt x="24" y="195"/>
                    <a:pt x="22" y="199"/>
                    <a:pt x="22" y="205"/>
                  </a:cubicBezTo>
                  <a:cubicBezTo>
                    <a:pt x="22" y="222"/>
                    <a:pt x="36" y="235"/>
                    <a:pt x="56" y="235"/>
                  </a:cubicBezTo>
                  <a:cubicBezTo>
                    <a:pt x="90" y="235"/>
                    <a:pt x="106" y="187"/>
                    <a:pt x="106" y="181"/>
                  </a:cubicBezTo>
                  <a:cubicBezTo>
                    <a:pt x="106" y="177"/>
                    <a:pt x="101" y="177"/>
                    <a:pt x="100" y="177"/>
                  </a:cubicBezTo>
                  <a:cubicBezTo>
                    <a:pt x="95" y="177"/>
                    <a:pt x="95" y="179"/>
                    <a:pt x="94" y="183"/>
                  </a:cubicBezTo>
                  <a:cubicBezTo>
                    <a:pt x="86" y="211"/>
                    <a:pt x="70" y="225"/>
                    <a:pt x="57" y="225"/>
                  </a:cubicBezTo>
                  <a:cubicBezTo>
                    <a:pt x="50" y="225"/>
                    <a:pt x="48" y="221"/>
                    <a:pt x="48" y="213"/>
                  </a:cubicBezTo>
                  <a:cubicBezTo>
                    <a:pt x="48" y="205"/>
                    <a:pt x="50" y="198"/>
                    <a:pt x="53" y="191"/>
                  </a:cubicBezTo>
                  <a:cubicBezTo>
                    <a:pt x="57" y="181"/>
                    <a:pt x="61" y="172"/>
                    <a:pt x="65" y="163"/>
                  </a:cubicBezTo>
                  <a:cubicBezTo>
                    <a:pt x="68" y="154"/>
                    <a:pt x="80" y="122"/>
                    <a:pt x="82" y="118"/>
                  </a:cubicBezTo>
                  <a:cubicBezTo>
                    <a:pt x="83" y="115"/>
                    <a:pt x="84" y="111"/>
                    <a:pt x="84" y="107"/>
                  </a:cubicBezTo>
                  <a:cubicBezTo>
                    <a:pt x="84" y="91"/>
                    <a:pt x="70" y="77"/>
                    <a:pt x="51" y="77"/>
                  </a:cubicBezTo>
                  <a:cubicBezTo>
                    <a:pt x="16" y="77"/>
                    <a:pt x="0" y="125"/>
                    <a:pt x="0" y="131"/>
                  </a:cubicBezTo>
                  <a:cubicBezTo>
                    <a:pt x="0" y="135"/>
                    <a:pt x="5" y="135"/>
                    <a:pt x="6" y="135"/>
                  </a:cubicBezTo>
                  <a:cubicBezTo>
                    <a:pt x="11" y="135"/>
                    <a:pt x="11" y="134"/>
                    <a:pt x="12" y="130"/>
                  </a:cubicBezTo>
                  <a:cubicBezTo>
                    <a:pt x="21" y="100"/>
                    <a:pt x="37" y="87"/>
                    <a:pt x="50" y="87"/>
                  </a:cubicBezTo>
                  <a:cubicBezTo>
                    <a:pt x="55" y="87"/>
                    <a:pt x="58" y="90"/>
                    <a:pt x="58" y="99"/>
                  </a:cubicBezTo>
                  <a:cubicBezTo>
                    <a:pt x="58" y="107"/>
                    <a:pt x="56" y="113"/>
                    <a:pt x="48" y="134"/>
                  </a:cubicBezTo>
                  <a:lnTo>
                    <a:pt x="26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321">
              <a:extLst>
                <a:ext uri="{FF2B5EF4-FFF2-40B4-BE49-F238E27FC236}">
                  <a16:creationId xmlns:a16="http://schemas.microsoft.com/office/drawing/2014/main" id="{7B2F1E78-0CBF-4EC3-819B-B091271506A6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682999" y="2655888"/>
              <a:ext cx="55563" cy="66675"/>
            </a:xfrm>
            <a:custGeom>
              <a:avLst/>
              <a:gdLst>
                <a:gd name="T0" fmla="*/ 131 w 151"/>
                <a:gd name="T1" fmla="*/ 21 h 158"/>
                <a:gd name="T2" fmla="*/ 114 w 151"/>
                <a:gd name="T3" fmla="*/ 40 h 158"/>
                <a:gd name="T4" fmla="*/ 127 w 151"/>
                <a:gd name="T5" fmla="*/ 53 h 158"/>
                <a:gd name="T6" fmla="*/ 147 w 151"/>
                <a:gd name="T7" fmla="*/ 31 h 158"/>
                <a:gd name="T8" fmla="*/ 101 w 151"/>
                <a:gd name="T9" fmla="*/ 0 h 158"/>
                <a:gd name="T10" fmla="*/ 0 w 151"/>
                <a:gd name="T11" fmla="*/ 97 h 158"/>
                <a:gd name="T12" fmla="*/ 65 w 151"/>
                <a:gd name="T13" fmla="*/ 158 h 158"/>
                <a:gd name="T14" fmla="*/ 151 w 151"/>
                <a:gd name="T15" fmla="*/ 118 h 158"/>
                <a:gd name="T16" fmla="*/ 145 w 151"/>
                <a:gd name="T17" fmla="*/ 112 h 158"/>
                <a:gd name="T18" fmla="*/ 140 w 151"/>
                <a:gd name="T19" fmla="*/ 116 h 158"/>
                <a:gd name="T20" fmla="*/ 66 w 151"/>
                <a:gd name="T21" fmla="*/ 148 h 158"/>
                <a:gd name="T22" fmla="*/ 29 w 151"/>
                <a:gd name="T23" fmla="*/ 109 h 158"/>
                <a:gd name="T24" fmla="*/ 52 w 151"/>
                <a:gd name="T25" fmla="*/ 37 h 158"/>
                <a:gd name="T26" fmla="*/ 101 w 151"/>
                <a:gd name="T27" fmla="*/ 10 h 158"/>
                <a:gd name="T28" fmla="*/ 131 w 151"/>
                <a:gd name="T29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58">
                  <a:moveTo>
                    <a:pt x="131" y="21"/>
                  </a:moveTo>
                  <a:cubicBezTo>
                    <a:pt x="119" y="23"/>
                    <a:pt x="114" y="33"/>
                    <a:pt x="114" y="40"/>
                  </a:cubicBezTo>
                  <a:cubicBezTo>
                    <a:pt x="114" y="50"/>
                    <a:pt x="121" y="53"/>
                    <a:pt x="127" y="53"/>
                  </a:cubicBezTo>
                  <a:cubicBezTo>
                    <a:pt x="135" y="53"/>
                    <a:pt x="147" y="48"/>
                    <a:pt x="147" y="31"/>
                  </a:cubicBezTo>
                  <a:cubicBezTo>
                    <a:pt x="147" y="7"/>
                    <a:pt x="120" y="0"/>
                    <a:pt x="101" y="0"/>
                  </a:cubicBezTo>
                  <a:cubicBezTo>
                    <a:pt x="49" y="0"/>
                    <a:pt x="0" y="49"/>
                    <a:pt x="0" y="97"/>
                  </a:cubicBezTo>
                  <a:cubicBezTo>
                    <a:pt x="0" y="127"/>
                    <a:pt x="21" y="158"/>
                    <a:pt x="65" y="158"/>
                  </a:cubicBezTo>
                  <a:cubicBezTo>
                    <a:pt x="124" y="158"/>
                    <a:pt x="151" y="123"/>
                    <a:pt x="151" y="118"/>
                  </a:cubicBezTo>
                  <a:cubicBezTo>
                    <a:pt x="151" y="116"/>
                    <a:pt x="148" y="112"/>
                    <a:pt x="145" y="112"/>
                  </a:cubicBezTo>
                  <a:cubicBezTo>
                    <a:pt x="143" y="112"/>
                    <a:pt x="143" y="113"/>
                    <a:pt x="140" y="116"/>
                  </a:cubicBezTo>
                  <a:cubicBezTo>
                    <a:pt x="113" y="148"/>
                    <a:pt x="72" y="148"/>
                    <a:pt x="66" y="148"/>
                  </a:cubicBezTo>
                  <a:cubicBezTo>
                    <a:pt x="40" y="148"/>
                    <a:pt x="29" y="131"/>
                    <a:pt x="29" y="109"/>
                  </a:cubicBezTo>
                  <a:cubicBezTo>
                    <a:pt x="29" y="99"/>
                    <a:pt x="34" y="61"/>
                    <a:pt x="52" y="37"/>
                  </a:cubicBezTo>
                  <a:cubicBezTo>
                    <a:pt x="66" y="20"/>
                    <a:pt x="84" y="10"/>
                    <a:pt x="101" y="10"/>
                  </a:cubicBezTo>
                  <a:cubicBezTo>
                    <a:pt x="106" y="10"/>
                    <a:pt x="123" y="11"/>
                    <a:pt x="131" y="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322">
              <a:extLst>
                <a:ext uri="{FF2B5EF4-FFF2-40B4-BE49-F238E27FC236}">
                  <a16:creationId xmlns:a16="http://schemas.microsoft.com/office/drawing/2014/main" id="{F31CAF8F-FC84-49C0-97DE-A87FE5DCA5FE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749674" y="2611438"/>
              <a:ext cx="23813" cy="55563"/>
            </a:xfrm>
            <a:custGeom>
              <a:avLst/>
              <a:gdLst>
                <a:gd name="T0" fmla="*/ 66 w 69"/>
                <a:gd name="T1" fmla="*/ 24 h 130"/>
                <a:gd name="T2" fmla="*/ 69 w 69"/>
                <a:gd name="T3" fmla="*/ 15 h 130"/>
                <a:gd name="T4" fmla="*/ 53 w 69"/>
                <a:gd name="T5" fmla="*/ 0 h 130"/>
                <a:gd name="T6" fmla="*/ 39 w 69"/>
                <a:gd name="T7" fmla="*/ 12 h 130"/>
                <a:gd name="T8" fmla="*/ 1 w 69"/>
                <a:gd name="T9" fmla="*/ 119 h 130"/>
                <a:gd name="T10" fmla="*/ 0 w 69"/>
                <a:gd name="T11" fmla="*/ 123 h 130"/>
                <a:gd name="T12" fmla="*/ 10 w 69"/>
                <a:gd name="T13" fmla="*/ 130 h 130"/>
                <a:gd name="T14" fmla="*/ 15 w 69"/>
                <a:gd name="T15" fmla="*/ 125 h 130"/>
                <a:gd name="T16" fmla="*/ 66 w 69"/>
                <a:gd name="T1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0">
                  <a:moveTo>
                    <a:pt x="66" y="24"/>
                  </a:moveTo>
                  <a:cubicBezTo>
                    <a:pt x="66" y="23"/>
                    <a:pt x="69" y="19"/>
                    <a:pt x="69" y="15"/>
                  </a:cubicBezTo>
                  <a:cubicBezTo>
                    <a:pt x="69" y="6"/>
                    <a:pt x="61" y="0"/>
                    <a:pt x="53" y="0"/>
                  </a:cubicBezTo>
                  <a:cubicBezTo>
                    <a:pt x="43" y="0"/>
                    <a:pt x="40" y="8"/>
                    <a:pt x="39" y="12"/>
                  </a:cubicBezTo>
                  <a:lnTo>
                    <a:pt x="1" y="119"/>
                  </a:lnTo>
                  <a:cubicBezTo>
                    <a:pt x="0" y="122"/>
                    <a:pt x="0" y="123"/>
                    <a:pt x="0" y="123"/>
                  </a:cubicBezTo>
                  <a:cubicBezTo>
                    <a:pt x="0" y="127"/>
                    <a:pt x="10" y="130"/>
                    <a:pt x="10" y="130"/>
                  </a:cubicBezTo>
                  <a:cubicBezTo>
                    <a:pt x="13" y="130"/>
                    <a:pt x="13" y="128"/>
                    <a:pt x="15" y="125"/>
                  </a:cubicBezTo>
                  <a:lnTo>
                    <a:pt x="66" y="2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323">
              <a:extLst>
                <a:ext uri="{FF2B5EF4-FFF2-40B4-BE49-F238E27FC236}">
                  <a16:creationId xmlns:a16="http://schemas.microsoft.com/office/drawing/2014/main" id="{2E6BECC6-29DB-48B5-BCD7-AEA7E8C3B8DE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3748087" y="2698750"/>
              <a:ext cx="33338" cy="71438"/>
            </a:xfrm>
            <a:custGeom>
              <a:avLst/>
              <a:gdLst>
                <a:gd name="T0" fmla="*/ 76 w 88"/>
                <a:gd name="T1" fmla="*/ 11 h 169"/>
                <a:gd name="T2" fmla="*/ 65 w 88"/>
                <a:gd name="T3" fmla="*/ 0 h 169"/>
                <a:gd name="T4" fmla="*/ 50 w 88"/>
                <a:gd name="T5" fmla="*/ 15 h 169"/>
                <a:gd name="T6" fmla="*/ 61 w 88"/>
                <a:gd name="T7" fmla="*/ 26 h 169"/>
                <a:gd name="T8" fmla="*/ 76 w 88"/>
                <a:gd name="T9" fmla="*/ 11 h 169"/>
                <a:gd name="T10" fmla="*/ 88 w 88"/>
                <a:gd name="T11" fmla="*/ 130 h 169"/>
                <a:gd name="T12" fmla="*/ 82 w 88"/>
                <a:gd name="T13" fmla="*/ 127 h 169"/>
                <a:gd name="T14" fmla="*/ 76 w 88"/>
                <a:gd name="T15" fmla="*/ 133 h 169"/>
                <a:gd name="T16" fmla="*/ 49 w 88"/>
                <a:gd name="T17" fmla="*/ 160 h 169"/>
                <a:gd name="T18" fmla="*/ 41 w 88"/>
                <a:gd name="T19" fmla="*/ 151 h 169"/>
                <a:gd name="T20" fmla="*/ 44 w 88"/>
                <a:gd name="T21" fmla="*/ 138 h 169"/>
                <a:gd name="T22" fmla="*/ 50 w 88"/>
                <a:gd name="T23" fmla="*/ 125 h 169"/>
                <a:gd name="T24" fmla="*/ 64 w 88"/>
                <a:gd name="T25" fmla="*/ 91 h 169"/>
                <a:gd name="T26" fmla="*/ 67 w 88"/>
                <a:gd name="T27" fmla="*/ 78 h 169"/>
                <a:gd name="T28" fmla="*/ 40 w 88"/>
                <a:gd name="T29" fmla="*/ 56 h 169"/>
                <a:gd name="T30" fmla="*/ 0 w 88"/>
                <a:gd name="T31" fmla="*/ 95 h 169"/>
                <a:gd name="T32" fmla="*/ 5 w 88"/>
                <a:gd name="T33" fmla="*/ 98 h 169"/>
                <a:gd name="T34" fmla="*/ 11 w 88"/>
                <a:gd name="T35" fmla="*/ 93 h 169"/>
                <a:gd name="T36" fmla="*/ 39 w 88"/>
                <a:gd name="T37" fmla="*/ 65 h 169"/>
                <a:gd name="T38" fmla="*/ 47 w 88"/>
                <a:gd name="T39" fmla="*/ 74 h 169"/>
                <a:gd name="T40" fmla="*/ 45 w 88"/>
                <a:gd name="T41" fmla="*/ 83 h 169"/>
                <a:gd name="T42" fmla="*/ 29 w 88"/>
                <a:gd name="T43" fmla="*/ 123 h 169"/>
                <a:gd name="T44" fmla="*/ 23 w 88"/>
                <a:gd name="T45" fmla="*/ 136 h 169"/>
                <a:gd name="T46" fmla="*/ 21 w 88"/>
                <a:gd name="T47" fmla="*/ 147 h 169"/>
                <a:gd name="T48" fmla="*/ 48 w 88"/>
                <a:gd name="T49" fmla="*/ 169 h 169"/>
                <a:gd name="T50" fmla="*/ 88 w 88"/>
                <a:gd name="T51" fmla="*/ 13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169">
                  <a:moveTo>
                    <a:pt x="76" y="11"/>
                  </a:moveTo>
                  <a:cubicBezTo>
                    <a:pt x="76" y="5"/>
                    <a:pt x="71" y="0"/>
                    <a:pt x="65" y="0"/>
                  </a:cubicBezTo>
                  <a:cubicBezTo>
                    <a:pt x="58" y="0"/>
                    <a:pt x="50" y="7"/>
                    <a:pt x="50" y="15"/>
                  </a:cubicBezTo>
                  <a:cubicBezTo>
                    <a:pt x="50" y="22"/>
                    <a:pt x="55" y="26"/>
                    <a:pt x="61" y="26"/>
                  </a:cubicBezTo>
                  <a:cubicBezTo>
                    <a:pt x="69" y="26"/>
                    <a:pt x="76" y="18"/>
                    <a:pt x="76" y="11"/>
                  </a:cubicBezTo>
                  <a:close/>
                  <a:moveTo>
                    <a:pt x="88" y="130"/>
                  </a:moveTo>
                  <a:cubicBezTo>
                    <a:pt x="88" y="127"/>
                    <a:pt x="83" y="127"/>
                    <a:pt x="82" y="127"/>
                  </a:cubicBezTo>
                  <a:cubicBezTo>
                    <a:pt x="78" y="127"/>
                    <a:pt x="78" y="128"/>
                    <a:pt x="76" y="133"/>
                  </a:cubicBezTo>
                  <a:cubicBezTo>
                    <a:pt x="72" y="146"/>
                    <a:pt x="61" y="160"/>
                    <a:pt x="49" y="160"/>
                  </a:cubicBezTo>
                  <a:cubicBezTo>
                    <a:pt x="43" y="160"/>
                    <a:pt x="41" y="156"/>
                    <a:pt x="41" y="151"/>
                  </a:cubicBezTo>
                  <a:cubicBezTo>
                    <a:pt x="41" y="146"/>
                    <a:pt x="42" y="143"/>
                    <a:pt x="44" y="138"/>
                  </a:cubicBezTo>
                  <a:cubicBezTo>
                    <a:pt x="46" y="133"/>
                    <a:pt x="48" y="128"/>
                    <a:pt x="50" y="125"/>
                  </a:cubicBezTo>
                  <a:cubicBezTo>
                    <a:pt x="51" y="123"/>
                    <a:pt x="60" y="100"/>
                    <a:pt x="64" y="91"/>
                  </a:cubicBezTo>
                  <a:cubicBezTo>
                    <a:pt x="66" y="86"/>
                    <a:pt x="67" y="82"/>
                    <a:pt x="67" y="78"/>
                  </a:cubicBezTo>
                  <a:cubicBezTo>
                    <a:pt x="67" y="66"/>
                    <a:pt x="56" y="56"/>
                    <a:pt x="40" y="56"/>
                  </a:cubicBezTo>
                  <a:cubicBezTo>
                    <a:pt x="14" y="56"/>
                    <a:pt x="0" y="88"/>
                    <a:pt x="0" y="95"/>
                  </a:cubicBezTo>
                  <a:cubicBezTo>
                    <a:pt x="0" y="98"/>
                    <a:pt x="4" y="98"/>
                    <a:pt x="5" y="98"/>
                  </a:cubicBezTo>
                  <a:cubicBezTo>
                    <a:pt x="10" y="98"/>
                    <a:pt x="10" y="97"/>
                    <a:pt x="11" y="93"/>
                  </a:cubicBezTo>
                  <a:cubicBezTo>
                    <a:pt x="17" y="76"/>
                    <a:pt x="29" y="65"/>
                    <a:pt x="39" y="65"/>
                  </a:cubicBezTo>
                  <a:cubicBezTo>
                    <a:pt x="44" y="65"/>
                    <a:pt x="47" y="67"/>
                    <a:pt x="47" y="74"/>
                  </a:cubicBezTo>
                  <a:cubicBezTo>
                    <a:pt x="47" y="75"/>
                    <a:pt x="47" y="78"/>
                    <a:pt x="45" y="83"/>
                  </a:cubicBezTo>
                  <a:cubicBezTo>
                    <a:pt x="43" y="88"/>
                    <a:pt x="32" y="114"/>
                    <a:pt x="29" y="123"/>
                  </a:cubicBezTo>
                  <a:cubicBezTo>
                    <a:pt x="27" y="127"/>
                    <a:pt x="27" y="127"/>
                    <a:pt x="23" y="136"/>
                  </a:cubicBezTo>
                  <a:cubicBezTo>
                    <a:pt x="22" y="139"/>
                    <a:pt x="21" y="143"/>
                    <a:pt x="21" y="147"/>
                  </a:cubicBezTo>
                  <a:cubicBezTo>
                    <a:pt x="21" y="160"/>
                    <a:pt x="33" y="169"/>
                    <a:pt x="48" y="169"/>
                  </a:cubicBezTo>
                  <a:cubicBezTo>
                    <a:pt x="74" y="169"/>
                    <a:pt x="88" y="137"/>
                    <a:pt x="88" y="13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32" name="Straight Connector 731">
            <a:extLst>
              <a:ext uri="{FF2B5EF4-FFF2-40B4-BE49-F238E27FC236}">
                <a16:creationId xmlns:a16="http://schemas.microsoft.com/office/drawing/2014/main" id="{7A5ABE84-0E9F-4D0E-9FDD-E4368C77F1AE}"/>
              </a:ext>
            </a:extLst>
          </p:cNvPr>
          <p:cNvCxnSpPr>
            <a:cxnSpLocks/>
          </p:cNvCxnSpPr>
          <p:nvPr/>
        </p:nvCxnSpPr>
        <p:spPr>
          <a:xfrm>
            <a:off x="134599" y="3421132"/>
            <a:ext cx="11904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3" name="TextBox 732">
            <a:extLst>
              <a:ext uri="{FF2B5EF4-FFF2-40B4-BE49-F238E27FC236}">
                <a16:creationId xmlns:a16="http://schemas.microsoft.com/office/drawing/2014/main" id="{CA1A6EC4-6352-4932-8192-6AA24362F84A}"/>
              </a:ext>
            </a:extLst>
          </p:cNvPr>
          <p:cNvSpPr txBox="1"/>
          <p:nvPr/>
        </p:nvSpPr>
        <p:spPr>
          <a:xfrm>
            <a:off x="147782" y="3528290"/>
            <a:ext cx="7028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/>
              <a:t>Weak </a:t>
            </a:r>
            <a:r>
              <a:rPr lang="en-US" altLang="zh-CN" sz="2200" dirty="0" err="1"/>
              <a:t>ExtCom</a:t>
            </a:r>
            <a:r>
              <a:rPr lang="en-US" altLang="zh-CN" sz="2200" dirty="0"/>
              <a:t> with</a:t>
            </a:r>
            <a:r>
              <a:rPr lang="en-US" sz="2200" dirty="0"/>
              <a:t> restrictions:</a:t>
            </a:r>
          </a:p>
          <a:p>
            <a:pPr marL="342900" indent="-342900" algn="l">
              <a:buFontTx/>
              <a:buChar char="-"/>
            </a:pPr>
            <a:r>
              <a:rPr lang="en-US" sz="2200" dirty="0"/>
              <a:t>C*’s first message is well-formed</a:t>
            </a:r>
          </a:p>
          <a:p>
            <a:pPr marL="342900" indent="-342900" algn="l">
              <a:buFontTx/>
              <a:buChar char="-"/>
            </a:pPr>
            <a:r>
              <a:rPr lang="en-US" sz="2200" dirty="0"/>
              <a:t>Don’t require anything if it is not well-formed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BC85F54B-E706-4BE2-A6B5-A9DDA5E049C3}"/>
              </a:ext>
            </a:extLst>
          </p:cNvPr>
          <p:cNvSpPr txBox="1"/>
          <p:nvPr/>
        </p:nvSpPr>
        <p:spPr>
          <a:xfrm>
            <a:off x="170872" y="4890654"/>
            <a:ext cx="1008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/>
              <a:t>Still unclear how to use [</a:t>
            </a:r>
            <a:r>
              <a:rPr lang="en-US" altLang="zh-CN" sz="2200" dirty="0">
                <a:solidFill>
                  <a:schemeClr val="accent1"/>
                </a:solidFill>
              </a:rPr>
              <a:t>CCY21</a:t>
            </a:r>
            <a:r>
              <a:rPr lang="en-US" altLang="zh-CN" sz="2200" dirty="0"/>
              <a:t>]</a:t>
            </a:r>
            <a:endParaRPr lang="en-US" sz="2200" dirty="0"/>
          </a:p>
          <a:p>
            <a:pPr marL="342900" indent="-342900" algn="l">
              <a:buFontTx/>
              <a:buChar char="-"/>
            </a:pPr>
            <a:r>
              <a:rPr lang="en-US" sz="2200" dirty="0"/>
              <a:t>Main difference: C* won’t tell us the value m (if we don’t enter the Decom state)</a:t>
            </a:r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60B49448-07F1-44ED-B4ED-F6C6B4F54B4D}"/>
              </a:ext>
            </a:extLst>
          </p:cNvPr>
          <p:cNvSpPr txBox="1"/>
          <p:nvPr/>
        </p:nvSpPr>
        <p:spPr>
          <a:xfrm>
            <a:off x="175490" y="5892799"/>
            <a:ext cx="1008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/>
              <a:t>Spoiler:</a:t>
            </a:r>
            <a:endParaRPr lang="en-US" sz="2200" dirty="0"/>
          </a:p>
          <a:p>
            <a:pPr marL="342900" indent="-342900" algn="l">
              <a:buFontTx/>
              <a:buChar char="-"/>
            </a:pPr>
            <a:r>
              <a:rPr lang="en-US" sz="2200" dirty="0"/>
              <a:t>The technique</a:t>
            </a:r>
            <a:r>
              <a:rPr lang="en-US" altLang="zh-CN" sz="2200" dirty="0"/>
              <a:t>s</a:t>
            </a:r>
            <a:r>
              <a:rPr lang="en-US" sz="2200" dirty="0"/>
              <a:t> behind [</a:t>
            </a:r>
            <a:r>
              <a:rPr lang="en-US" sz="2200" dirty="0">
                <a:solidFill>
                  <a:schemeClr val="accent1"/>
                </a:solidFill>
              </a:rPr>
              <a:t>CCY21</a:t>
            </a:r>
            <a:r>
              <a:rPr lang="en-US" sz="2200" dirty="0"/>
              <a:t>] help.</a:t>
            </a:r>
          </a:p>
        </p:txBody>
      </p:sp>
    </p:spTree>
    <p:extLst>
      <p:ext uri="{BB962C8B-B14F-4D97-AF65-F5344CB8AC3E}">
        <p14:creationId xmlns:p14="http://schemas.microsoft.com/office/powerpoint/2010/main" val="2664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" grpId="0"/>
      <p:bldP spid="734" grpId="0"/>
      <p:bldP spid="7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Title 1">
            <a:extLst>
              <a:ext uri="{FF2B5EF4-FFF2-40B4-BE49-F238E27FC236}">
                <a16:creationId xmlns:a16="http://schemas.microsoft.com/office/drawing/2014/main" id="{D052232A-4059-40CC-9502-F398BEA12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2149"/>
          </a:xfrm>
        </p:spPr>
        <p:txBody>
          <a:bodyPr/>
          <a:lstStyle/>
          <a:p>
            <a:r>
              <a:rPr lang="en-US" altLang="zh-CN" dirty="0"/>
              <a:t>Weak </a:t>
            </a:r>
            <a:r>
              <a:rPr lang="en-US" altLang="zh-CN" dirty="0" err="1"/>
              <a:t>ExtCom</a:t>
            </a:r>
            <a:r>
              <a:rPr lang="en-US" altLang="zh-CN" dirty="0"/>
              <a:t> (3/4)</a:t>
            </a:r>
            <a:endParaRPr lang="en-US" dirty="0"/>
          </a:p>
        </p:txBody>
      </p:sp>
      <p:sp>
        <p:nvSpPr>
          <p:cNvPr id="1433" name="TextBox 1432">
            <a:extLst>
              <a:ext uri="{FF2B5EF4-FFF2-40B4-BE49-F238E27FC236}">
                <a16:creationId xmlns:a16="http://schemas.microsoft.com/office/drawing/2014/main" id="{08E323F4-F56A-4074-A484-931614D538EF}"/>
              </a:ext>
            </a:extLst>
          </p:cNvPr>
          <p:cNvSpPr txBox="1"/>
          <p:nvPr/>
        </p:nvSpPr>
        <p:spPr>
          <a:xfrm>
            <a:off x="213756" y="1026087"/>
            <a:ext cx="2650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[</a:t>
            </a:r>
            <a:r>
              <a:rPr lang="en-US" sz="2200" b="1" dirty="0">
                <a:solidFill>
                  <a:schemeClr val="accent1"/>
                </a:solidFill>
              </a:rPr>
              <a:t>CCY21</a:t>
            </a:r>
            <a:r>
              <a:rPr lang="en-US" sz="2200" b="1" dirty="0"/>
              <a:t>] </a:t>
            </a:r>
            <a:r>
              <a:rPr lang="en-US" sz="2200" b="1" dirty="0" err="1"/>
              <a:t>SimExt</a:t>
            </a:r>
            <a:r>
              <a:rPr lang="en-US" sz="2200" b="1" dirty="0"/>
              <a:t> </a:t>
            </a:r>
            <a:r>
              <a:rPr lang="en-US" sz="2200" b="1" dirty="0" err="1"/>
              <a:t>Lem</a:t>
            </a:r>
            <a:r>
              <a:rPr lang="en-US" sz="2200" b="1" dirty="0"/>
              <a:t>.</a:t>
            </a:r>
          </a:p>
        </p:txBody>
      </p:sp>
      <p:grpSp>
        <p:nvGrpSpPr>
          <p:cNvPr id="1434" name="Group 1433">
            <a:extLst>
              <a:ext uri="{FF2B5EF4-FFF2-40B4-BE49-F238E27FC236}">
                <a16:creationId xmlns:a16="http://schemas.microsoft.com/office/drawing/2014/main" id="{4D0286B4-A029-4A3F-96C3-F6D1545CD65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29365" y="2319178"/>
            <a:ext cx="1820042" cy="295563"/>
            <a:chOff x="2544763" y="2540000"/>
            <a:chExt cx="1300163" cy="211138"/>
          </a:xfrm>
        </p:grpSpPr>
        <p:sp>
          <p:nvSpPr>
            <p:cNvPr id="1435" name="Freeform 378">
              <a:extLst>
                <a:ext uri="{FF2B5EF4-FFF2-40B4-BE49-F238E27FC236}">
                  <a16:creationId xmlns:a16="http://schemas.microsoft.com/office/drawing/2014/main" id="{A4535ECD-7AC3-43CF-9833-1DDE90EE8FD4}"/>
                </a:ext>
              </a:extLst>
            </p:cNvPr>
            <p:cNvSpPr>
              <a:spLocks/>
            </p:cNvSpPr>
            <p:nvPr>
              <p:custDataLst>
                <p:tags r:id="rId425"/>
              </p:custDataLst>
            </p:nvPr>
          </p:nvSpPr>
          <p:spPr bwMode="auto">
            <a:xfrm>
              <a:off x="2544763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" name="Freeform 379">
              <a:extLst>
                <a:ext uri="{FF2B5EF4-FFF2-40B4-BE49-F238E27FC236}">
                  <a16:creationId xmlns:a16="http://schemas.microsoft.com/office/drawing/2014/main" id="{2D584EB4-1661-4392-82E6-A807360CC62C}"/>
                </a:ext>
              </a:extLst>
            </p:cNvPr>
            <p:cNvSpPr>
              <a:spLocks/>
            </p:cNvSpPr>
            <p:nvPr>
              <p:custDataLst>
                <p:tags r:id="rId426"/>
              </p:custDataLst>
            </p:nvPr>
          </p:nvSpPr>
          <p:spPr bwMode="auto">
            <a:xfrm>
              <a:off x="2605088" y="2600325"/>
              <a:ext cx="69850" cy="101600"/>
            </a:xfrm>
            <a:custGeom>
              <a:avLst/>
              <a:gdLst>
                <a:gd name="T0" fmla="*/ 187 w 189"/>
                <a:gd name="T1" fmla="*/ 21 h 235"/>
                <a:gd name="T2" fmla="*/ 110 w 189"/>
                <a:gd name="T3" fmla="*/ 0 h 235"/>
                <a:gd name="T4" fmla="*/ 0 w 189"/>
                <a:gd name="T5" fmla="*/ 119 h 235"/>
                <a:gd name="T6" fmla="*/ 108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9 w 189"/>
                <a:gd name="T13" fmla="*/ 203 h 235"/>
                <a:gd name="T14" fmla="*/ 39 w 189"/>
                <a:gd name="T15" fmla="*/ 119 h 235"/>
                <a:gd name="T16" fmla="*/ 111 w 189"/>
                <a:gd name="T17" fmla="*/ 32 h 235"/>
                <a:gd name="T18" fmla="*/ 181 w 189"/>
                <a:gd name="T19" fmla="*/ 54 h 235"/>
                <a:gd name="T20" fmla="*/ 187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7" y="21"/>
                  </a:moveTo>
                  <a:cubicBezTo>
                    <a:pt x="157" y="4"/>
                    <a:pt x="140" y="0"/>
                    <a:pt x="110" y="0"/>
                  </a:cubicBezTo>
                  <a:cubicBezTo>
                    <a:pt x="41" y="0"/>
                    <a:pt x="0" y="60"/>
                    <a:pt x="0" y="119"/>
                  </a:cubicBezTo>
                  <a:cubicBezTo>
                    <a:pt x="0" y="181"/>
                    <a:pt x="46" y="235"/>
                    <a:pt x="108" y="235"/>
                  </a:cubicBezTo>
                  <a:cubicBezTo>
                    <a:pt x="135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1" y="196"/>
                    <a:pt x="134" y="203"/>
                    <a:pt x="109" y="203"/>
                  </a:cubicBezTo>
                  <a:cubicBezTo>
                    <a:pt x="67" y="203"/>
                    <a:pt x="39" y="167"/>
                    <a:pt x="39" y="119"/>
                  </a:cubicBezTo>
                  <a:cubicBezTo>
                    <a:pt x="39" y="80"/>
                    <a:pt x="58" y="32"/>
                    <a:pt x="111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" name="Freeform 380">
              <a:extLst>
                <a:ext uri="{FF2B5EF4-FFF2-40B4-BE49-F238E27FC236}">
                  <a16:creationId xmlns:a16="http://schemas.microsoft.com/office/drawing/2014/main" id="{C4AA7DAC-566D-426C-80D5-C3D28AB4E28C}"/>
                </a:ext>
              </a:extLst>
            </p:cNvPr>
            <p:cNvSpPr>
              <a:spLocks noEditPoints="1"/>
            </p:cNvSpPr>
            <p:nvPr>
              <p:custDataLst>
                <p:tags r:id="rId427"/>
              </p:custDataLst>
            </p:nvPr>
          </p:nvSpPr>
          <p:spPr bwMode="auto">
            <a:xfrm>
              <a:off x="2684463" y="2600325"/>
              <a:ext cx="80963" cy="101600"/>
            </a:xfrm>
            <a:custGeom>
              <a:avLst/>
              <a:gdLst>
                <a:gd name="T0" fmla="*/ 219 w 219"/>
                <a:gd name="T1" fmla="*/ 120 h 235"/>
                <a:gd name="T2" fmla="*/ 109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" name="Freeform 381">
              <a:extLst>
                <a:ext uri="{FF2B5EF4-FFF2-40B4-BE49-F238E27FC236}">
                  <a16:creationId xmlns:a16="http://schemas.microsoft.com/office/drawing/2014/main" id="{9FA889AC-1C0F-49CE-962B-B7820AC76064}"/>
                </a:ext>
              </a:extLst>
            </p:cNvPr>
            <p:cNvSpPr>
              <a:spLocks/>
            </p:cNvSpPr>
            <p:nvPr>
              <p:custDataLst>
                <p:tags r:id="rId428"/>
              </p:custDataLst>
            </p:nvPr>
          </p:nvSpPr>
          <p:spPr bwMode="auto">
            <a:xfrm>
              <a:off x="2786063" y="2601913"/>
              <a:ext cx="115888" cy="968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" name="Freeform 382">
              <a:extLst>
                <a:ext uri="{FF2B5EF4-FFF2-40B4-BE49-F238E27FC236}">
                  <a16:creationId xmlns:a16="http://schemas.microsoft.com/office/drawing/2014/main" id="{F51F622C-6A31-4F1A-8D5C-3E81D3352881}"/>
                </a:ext>
              </a:extLst>
            </p:cNvPr>
            <p:cNvSpPr>
              <a:spLocks/>
            </p:cNvSpPr>
            <p:nvPr>
              <p:custDataLst>
                <p:tags r:id="rId429"/>
              </p:custDataLst>
            </p:nvPr>
          </p:nvSpPr>
          <p:spPr bwMode="auto">
            <a:xfrm>
              <a:off x="29321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" name="Freeform 383">
              <a:extLst>
                <a:ext uri="{FF2B5EF4-FFF2-40B4-BE49-F238E27FC236}">
                  <a16:creationId xmlns:a16="http://schemas.microsoft.com/office/drawing/2014/main" id="{8826681E-6720-4C21-B306-4EADF9EBE23C}"/>
                </a:ext>
              </a:extLst>
            </p:cNvPr>
            <p:cNvSpPr>
              <a:spLocks noEditPoints="1"/>
            </p:cNvSpPr>
            <p:nvPr>
              <p:custDataLst>
                <p:tags r:id="rId430"/>
              </p:custDataLst>
            </p:nvPr>
          </p:nvSpPr>
          <p:spPr bwMode="auto">
            <a:xfrm>
              <a:off x="3003551" y="2605088"/>
              <a:ext cx="85725" cy="13970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2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9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2"/>
                  </a:cubicBezTo>
                  <a:cubicBezTo>
                    <a:pt x="236" y="29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7"/>
                    <a:pt x="93" y="79"/>
                    <a:pt x="103" y="59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" name="Freeform 384">
              <a:extLst>
                <a:ext uri="{FF2B5EF4-FFF2-40B4-BE49-F238E27FC236}">
                  <a16:creationId xmlns:a16="http://schemas.microsoft.com/office/drawing/2014/main" id="{83568C0D-9A8A-4DB7-A37C-55127F49BF6B}"/>
                </a:ext>
              </a:extLst>
            </p:cNvPr>
            <p:cNvSpPr>
              <a:spLocks/>
            </p:cNvSpPr>
            <p:nvPr>
              <p:custDataLst>
                <p:tags r:id="rId431"/>
              </p:custDataLst>
            </p:nvPr>
          </p:nvSpPr>
          <p:spPr bwMode="auto">
            <a:xfrm>
              <a:off x="3101976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" name="Freeform 385">
              <a:extLst>
                <a:ext uri="{FF2B5EF4-FFF2-40B4-BE49-F238E27FC236}">
                  <a16:creationId xmlns:a16="http://schemas.microsoft.com/office/drawing/2014/main" id="{EEC6F825-1CA4-4E16-BC89-10D3BE758B02}"/>
                </a:ext>
              </a:extLst>
            </p:cNvPr>
            <p:cNvSpPr>
              <a:spLocks/>
            </p:cNvSpPr>
            <p:nvPr>
              <p:custDataLst>
                <p:tags r:id="rId432"/>
              </p:custDataLst>
            </p:nvPr>
          </p:nvSpPr>
          <p:spPr bwMode="auto">
            <a:xfrm>
              <a:off x="3224213" y="2590800"/>
              <a:ext cx="161925" cy="111125"/>
            </a:xfrm>
            <a:custGeom>
              <a:avLst/>
              <a:gdLst>
                <a:gd name="T0" fmla="*/ 425 w 443"/>
                <a:gd name="T1" fmla="*/ 140 h 260"/>
                <a:gd name="T2" fmla="*/ 443 w 443"/>
                <a:gd name="T3" fmla="*/ 130 h 260"/>
                <a:gd name="T4" fmla="*/ 425 w 443"/>
                <a:gd name="T5" fmla="*/ 120 h 260"/>
                <a:gd name="T6" fmla="*/ 54 w 443"/>
                <a:gd name="T7" fmla="*/ 120 h 260"/>
                <a:gd name="T8" fmla="*/ 99 w 443"/>
                <a:gd name="T9" fmla="*/ 72 h 260"/>
                <a:gd name="T10" fmla="*/ 125 w 443"/>
                <a:gd name="T11" fmla="*/ 6 h 260"/>
                <a:gd name="T12" fmla="*/ 115 w 443"/>
                <a:gd name="T13" fmla="*/ 0 h 260"/>
                <a:gd name="T14" fmla="*/ 104 w 443"/>
                <a:gd name="T15" fmla="*/ 10 h 260"/>
                <a:gd name="T16" fmla="*/ 7 w 443"/>
                <a:gd name="T17" fmla="*/ 124 h 260"/>
                <a:gd name="T18" fmla="*/ 0 w 443"/>
                <a:gd name="T19" fmla="*/ 130 h 260"/>
                <a:gd name="T20" fmla="*/ 7 w 443"/>
                <a:gd name="T21" fmla="*/ 137 h 260"/>
                <a:gd name="T22" fmla="*/ 105 w 443"/>
                <a:gd name="T23" fmla="*/ 253 h 260"/>
                <a:gd name="T24" fmla="*/ 115 w 443"/>
                <a:gd name="T25" fmla="*/ 260 h 260"/>
                <a:gd name="T26" fmla="*/ 125 w 443"/>
                <a:gd name="T27" fmla="*/ 254 h 260"/>
                <a:gd name="T28" fmla="*/ 100 w 443"/>
                <a:gd name="T29" fmla="*/ 188 h 260"/>
                <a:gd name="T30" fmla="*/ 54 w 443"/>
                <a:gd name="T31" fmla="*/ 140 h 260"/>
                <a:gd name="T32" fmla="*/ 425 w 443"/>
                <a:gd name="T3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0">
                  <a:moveTo>
                    <a:pt x="425" y="140"/>
                  </a:moveTo>
                  <a:cubicBezTo>
                    <a:pt x="434" y="140"/>
                    <a:pt x="443" y="140"/>
                    <a:pt x="443" y="130"/>
                  </a:cubicBezTo>
                  <a:cubicBezTo>
                    <a:pt x="443" y="120"/>
                    <a:pt x="434" y="120"/>
                    <a:pt x="425" y="120"/>
                  </a:cubicBezTo>
                  <a:lnTo>
                    <a:pt x="54" y="120"/>
                  </a:lnTo>
                  <a:cubicBezTo>
                    <a:pt x="81" y="99"/>
                    <a:pt x="95" y="79"/>
                    <a:pt x="99" y="72"/>
                  </a:cubicBezTo>
                  <a:cubicBezTo>
                    <a:pt x="121" y="38"/>
                    <a:pt x="125" y="6"/>
                    <a:pt x="125" y="6"/>
                  </a:cubicBezTo>
                  <a:cubicBezTo>
                    <a:pt x="125" y="0"/>
                    <a:pt x="119" y="0"/>
                    <a:pt x="115" y="0"/>
                  </a:cubicBezTo>
                  <a:cubicBezTo>
                    <a:pt x="107" y="0"/>
                    <a:pt x="106" y="1"/>
                    <a:pt x="104" y="10"/>
                  </a:cubicBezTo>
                  <a:cubicBezTo>
                    <a:pt x="93" y="59"/>
                    <a:pt x="64" y="100"/>
                    <a:pt x="7" y="124"/>
                  </a:cubicBezTo>
                  <a:cubicBezTo>
                    <a:pt x="2" y="126"/>
                    <a:pt x="0" y="127"/>
                    <a:pt x="0" y="130"/>
                  </a:cubicBezTo>
                  <a:cubicBezTo>
                    <a:pt x="0" y="134"/>
                    <a:pt x="2" y="135"/>
                    <a:pt x="7" y="137"/>
                  </a:cubicBezTo>
                  <a:cubicBezTo>
                    <a:pt x="59" y="158"/>
                    <a:pt x="92" y="197"/>
                    <a:pt x="105" y="253"/>
                  </a:cubicBezTo>
                  <a:cubicBezTo>
                    <a:pt x="106" y="259"/>
                    <a:pt x="107" y="260"/>
                    <a:pt x="115" y="260"/>
                  </a:cubicBezTo>
                  <a:cubicBezTo>
                    <a:pt x="119" y="260"/>
                    <a:pt x="125" y="260"/>
                    <a:pt x="125" y="254"/>
                  </a:cubicBezTo>
                  <a:cubicBezTo>
                    <a:pt x="125" y="253"/>
                    <a:pt x="121" y="222"/>
                    <a:pt x="100" y="188"/>
                  </a:cubicBezTo>
                  <a:cubicBezTo>
                    <a:pt x="90" y="173"/>
                    <a:pt x="76" y="156"/>
                    <a:pt x="54" y="140"/>
                  </a:cubicBezTo>
                  <a:lnTo>
                    <a:pt x="425" y="14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3" name="Freeform 386">
              <a:extLst>
                <a:ext uri="{FF2B5EF4-FFF2-40B4-BE49-F238E27FC236}">
                  <a16:creationId xmlns:a16="http://schemas.microsoft.com/office/drawing/2014/main" id="{1C7B21C2-6236-4C12-994B-95FD40F15C73}"/>
                </a:ext>
              </a:extLst>
            </p:cNvPr>
            <p:cNvSpPr>
              <a:spLocks noEditPoints="1"/>
            </p:cNvSpPr>
            <p:nvPr>
              <p:custDataLst>
                <p:tags r:id="rId433"/>
              </p:custDataLst>
            </p:nvPr>
          </p:nvSpPr>
          <p:spPr bwMode="auto">
            <a:xfrm>
              <a:off x="3452813" y="2546350"/>
              <a:ext cx="139700" cy="163513"/>
            </a:xfrm>
            <a:custGeom>
              <a:avLst/>
              <a:gdLst>
                <a:gd name="T0" fmla="*/ 283 w 384"/>
                <a:gd name="T1" fmla="*/ 277 h 385"/>
                <a:gd name="T2" fmla="*/ 294 w 384"/>
                <a:gd name="T3" fmla="*/ 341 h 385"/>
                <a:gd name="T4" fmla="*/ 324 w 384"/>
                <a:gd name="T5" fmla="*/ 375 h 385"/>
                <a:gd name="T6" fmla="*/ 384 w 384"/>
                <a:gd name="T7" fmla="*/ 342 h 385"/>
                <a:gd name="T8" fmla="*/ 380 w 384"/>
                <a:gd name="T9" fmla="*/ 339 h 385"/>
                <a:gd name="T10" fmla="*/ 362 w 384"/>
                <a:gd name="T11" fmla="*/ 345 h 385"/>
                <a:gd name="T12" fmla="*/ 356 w 384"/>
                <a:gd name="T13" fmla="*/ 347 h 385"/>
                <a:gd name="T14" fmla="*/ 333 w 384"/>
                <a:gd name="T15" fmla="*/ 304 h 385"/>
                <a:gd name="T16" fmla="*/ 321 w 384"/>
                <a:gd name="T17" fmla="*/ 199 h 385"/>
                <a:gd name="T18" fmla="*/ 316 w 384"/>
                <a:gd name="T19" fmla="*/ 47 h 385"/>
                <a:gd name="T20" fmla="*/ 316 w 384"/>
                <a:gd name="T21" fmla="*/ 10 h 385"/>
                <a:gd name="T22" fmla="*/ 311 w 384"/>
                <a:gd name="T23" fmla="*/ 0 h 385"/>
                <a:gd name="T24" fmla="*/ 274 w 384"/>
                <a:gd name="T25" fmla="*/ 22 h 385"/>
                <a:gd name="T26" fmla="*/ 271 w 384"/>
                <a:gd name="T27" fmla="*/ 27 h 385"/>
                <a:gd name="T28" fmla="*/ 169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8 w 384"/>
                <a:gd name="T41" fmla="*/ 277 h 385"/>
                <a:gd name="T42" fmla="*/ 283 w 384"/>
                <a:gd name="T43" fmla="*/ 277 h 385"/>
                <a:gd name="T44" fmla="*/ 273 w 384"/>
                <a:gd name="T45" fmla="*/ 61 h 385"/>
                <a:gd name="T46" fmla="*/ 273 w 384"/>
                <a:gd name="T47" fmla="*/ 90 h 385"/>
                <a:gd name="T48" fmla="*/ 276 w 384"/>
                <a:gd name="T49" fmla="*/ 177 h 385"/>
                <a:gd name="T50" fmla="*/ 281 w 384"/>
                <a:gd name="T51" fmla="*/ 250 h 385"/>
                <a:gd name="T52" fmla="*/ 190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3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7"/>
                  </a:moveTo>
                  <a:cubicBezTo>
                    <a:pt x="286" y="309"/>
                    <a:pt x="292" y="332"/>
                    <a:pt x="294" y="341"/>
                  </a:cubicBezTo>
                  <a:cubicBezTo>
                    <a:pt x="300" y="364"/>
                    <a:pt x="302" y="375"/>
                    <a:pt x="324" y="375"/>
                  </a:cubicBezTo>
                  <a:cubicBezTo>
                    <a:pt x="346" y="375"/>
                    <a:pt x="384" y="352"/>
                    <a:pt x="384" y="342"/>
                  </a:cubicBezTo>
                  <a:cubicBezTo>
                    <a:pt x="384" y="340"/>
                    <a:pt x="383" y="339"/>
                    <a:pt x="380" y="339"/>
                  </a:cubicBezTo>
                  <a:cubicBezTo>
                    <a:pt x="374" y="339"/>
                    <a:pt x="363" y="344"/>
                    <a:pt x="362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30" y="287"/>
                    <a:pt x="325" y="267"/>
                    <a:pt x="321" y="199"/>
                  </a:cubicBezTo>
                  <a:cubicBezTo>
                    <a:pt x="318" y="148"/>
                    <a:pt x="316" y="97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8"/>
                    <a:pt x="274" y="22"/>
                  </a:cubicBezTo>
                  <a:lnTo>
                    <a:pt x="271" y="27"/>
                  </a:lnTo>
                  <a:cubicBezTo>
                    <a:pt x="231" y="111"/>
                    <a:pt x="195" y="172"/>
                    <a:pt x="169" y="212"/>
                  </a:cubicBezTo>
                  <a:cubicBezTo>
                    <a:pt x="139" y="257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7" y="295"/>
                    <a:pt x="148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4"/>
                    <a:pt x="281" y="250"/>
                  </a:cubicBezTo>
                  <a:lnTo>
                    <a:pt x="190" y="250"/>
                  </a:lnTo>
                  <a:cubicBezTo>
                    <a:pt x="182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4" name="Freeform 387">
              <a:extLst>
                <a:ext uri="{FF2B5EF4-FFF2-40B4-BE49-F238E27FC236}">
                  <a16:creationId xmlns:a16="http://schemas.microsoft.com/office/drawing/2014/main" id="{C0FE25DB-8D39-4F9C-A67C-914BD603DE6F}"/>
                </a:ext>
              </a:extLst>
            </p:cNvPr>
            <p:cNvSpPr>
              <a:spLocks/>
            </p:cNvSpPr>
            <p:nvPr>
              <p:custDataLst>
                <p:tags r:id="rId434"/>
              </p:custDataLst>
            </p:nvPr>
          </p:nvSpPr>
          <p:spPr bwMode="auto">
            <a:xfrm>
              <a:off x="3602038" y="2625725"/>
              <a:ext cx="71438" cy="106363"/>
            </a:xfrm>
            <a:custGeom>
              <a:avLst/>
              <a:gdLst>
                <a:gd name="T0" fmla="*/ 192 w 194"/>
                <a:gd name="T1" fmla="*/ 203 h 249"/>
                <a:gd name="T2" fmla="*/ 122 w 194"/>
                <a:gd name="T3" fmla="*/ 225 h 249"/>
                <a:gd name="T4" fmla="*/ 35 w 194"/>
                <a:gd name="T5" fmla="*/ 124 h 249"/>
                <a:gd name="T6" fmla="*/ 122 w 194"/>
                <a:gd name="T7" fmla="*/ 24 h 249"/>
                <a:gd name="T8" fmla="*/ 184 w 194"/>
                <a:gd name="T9" fmla="*/ 43 h 249"/>
                <a:gd name="T10" fmla="*/ 190 w 194"/>
                <a:gd name="T11" fmla="*/ 12 h 249"/>
                <a:gd name="T12" fmla="*/ 121 w 194"/>
                <a:gd name="T13" fmla="*/ 0 h 249"/>
                <a:gd name="T14" fmla="*/ 0 w 194"/>
                <a:gd name="T15" fmla="*/ 124 h 249"/>
                <a:gd name="T16" fmla="*/ 123 w 194"/>
                <a:gd name="T17" fmla="*/ 249 h 249"/>
                <a:gd name="T18" fmla="*/ 194 w 194"/>
                <a:gd name="T19" fmla="*/ 229 h 249"/>
                <a:gd name="T20" fmla="*/ 192 w 194"/>
                <a:gd name="T21" fmla="*/ 20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49">
                  <a:moveTo>
                    <a:pt x="192" y="203"/>
                  </a:moveTo>
                  <a:cubicBezTo>
                    <a:pt x="168" y="218"/>
                    <a:pt x="157" y="225"/>
                    <a:pt x="122" y="225"/>
                  </a:cubicBezTo>
                  <a:cubicBezTo>
                    <a:pt x="68" y="225"/>
                    <a:pt x="35" y="174"/>
                    <a:pt x="35" y="124"/>
                  </a:cubicBezTo>
                  <a:cubicBezTo>
                    <a:pt x="35" y="72"/>
                    <a:pt x="71" y="24"/>
                    <a:pt x="122" y="24"/>
                  </a:cubicBezTo>
                  <a:cubicBezTo>
                    <a:pt x="145" y="24"/>
                    <a:pt x="168" y="31"/>
                    <a:pt x="184" y="43"/>
                  </a:cubicBezTo>
                  <a:lnTo>
                    <a:pt x="190" y="12"/>
                  </a:lnTo>
                  <a:cubicBezTo>
                    <a:pt x="166" y="3"/>
                    <a:pt x="146" y="0"/>
                    <a:pt x="121" y="0"/>
                  </a:cubicBezTo>
                  <a:cubicBezTo>
                    <a:pt x="52" y="0"/>
                    <a:pt x="0" y="57"/>
                    <a:pt x="0" y="124"/>
                  </a:cubicBezTo>
                  <a:cubicBezTo>
                    <a:pt x="0" y="196"/>
                    <a:pt x="55" y="249"/>
                    <a:pt x="123" y="249"/>
                  </a:cubicBezTo>
                  <a:cubicBezTo>
                    <a:pt x="157" y="249"/>
                    <a:pt x="171" y="242"/>
                    <a:pt x="194" y="229"/>
                  </a:cubicBezTo>
                  <a:lnTo>
                    <a:pt x="192" y="2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5" name="Freeform 388">
              <a:extLst>
                <a:ext uri="{FF2B5EF4-FFF2-40B4-BE49-F238E27FC236}">
                  <a16:creationId xmlns:a16="http://schemas.microsoft.com/office/drawing/2014/main" id="{C49AE88F-6069-45B5-9DC2-E01F2DCAADC3}"/>
                </a:ext>
              </a:extLst>
            </p:cNvPr>
            <p:cNvSpPr>
              <a:spLocks noEditPoints="1"/>
            </p:cNvSpPr>
            <p:nvPr>
              <p:custDataLst>
                <p:tags r:id="rId435"/>
              </p:custDataLst>
            </p:nvPr>
          </p:nvSpPr>
          <p:spPr bwMode="auto">
            <a:xfrm>
              <a:off x="3683001" y="2662238"/>
              <a:ext cx="60325" cy="69850"/>
            </a:xfrm>
            <a:custGeom>
              <a:avLst/>
              <a:gdLst>
                <a:gd name="T0" fmla="*/ 164 w 164"/>
                <a:gd name="T1" fmla="*/ 83 h 163"/>
                <a:gd name="T2" fmla="*/ 82 w 164"/>
                <a:gd name="T3" fmla="*/ 0 h 163"/>
                <a:gd name="T4" fmla="*/ 0 w 164"/>
                <a:gd name="T5" fmla="*/ 83 h 163"/>
                <a:gd name="T6" fmla="*/ 82 w 164"/>
                <a:gd name="T7" fmla="*/ 163 h 163"/>
                <a:gd name="T8" fmla="*/ 164 w 164"/>
                <a:gd name="T9" fmla="*/ 83 h 163"/>
                <a:gd name="T10" fmla="*/ 82 w 164"/>
                <a:gd name="T11" fmla="*/ 139 h 163"/>
                <a:gd name="T12" fmla="*/ 31 w 164"/>
                <a:gd name="T13" fmla="*/ 79 h 163"/>
                <a:gd name="T14" fmla="*/ 82 w 164"/>
                <a:gd name="T15" fmla="*/ 23 h 163"/>
                <a:gd name="T16" fmla="*/ 134 w 164"/>
                <a:gd name="T17" fmla="*/ 79 h 163"/>
                <a:gd name="T18" fmla="*/ 82 w 164"/>
                <a:gd name="T19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164" y="83"/>
                  </a:moveTo>
                  <a:cubicBezTo>
                    <a:pt x="164" y="37"/>
                    <a:pt x="128" y="0"/>
                    <a:pt x="82" y="0"/>
                  </a:cubicBezTo>
                  <a:cubicBezTo>
                    <a:pt x="37" y="0"/>
                    <a:pt x="0" y="38"/>
                    <a:pt x="0" y="83"/>
                  </a:cubicBezTo>
                  <a:cubicBezTo>
                    <a:pt x="0" y="127"/>
                    <a:pt x="37" y="163"/>
                    <a:pt x="82" y="163"/>
                  </a:cubicBezTo>
                  <a:cubicBezTo>
                    <a:pt x="128" y="163"/>
                    <a:pt x="164" y="127"/>
                    <a:pt x="164" y="83"/>
                  </a:cubicBezTo>
                  <a:close/>
                  <a:moveTo>
                    <a:pt x="82" y="139"/>
                  </a:moveTo>
                  <a:cubicBezTo>
                    <a:pt x="55" y="139"/>
                    <a:pt x="31" y="119"/>
                    <a:pt x="31" y="79"/>
                  </a:cubicBezTo>
                  <a:cubicBezTo>
                    <a:pt x="31" y="40"/>
                    <a:pt x="57" y="23"/>
                    <a:pt x="82" y="23"/>
                  </a:cubicBezTo>
                  <a:cubicBezTo>
                    <a:pt x="109" y="23"/>
                    <a:pt x="134" y="41"/>
                    <a:pt x="134" y="79"/>
                  </a:cubicBezTo>
                  <a:cubicBezTo>
                    <a:pt x="134" y="119"/>
                    <a:pt x="109" y="139"/>
                    <a:pt x="82" y="13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6" name="Freeform 389">
              <a:extLst>
                <a:ext uri="{FF2B5EF4-FFF2-40B4-BE49-F238E27FC236}">
                  <a16:creationId xmlns:a16="http://schemas.microsoft.com/office/drawing/2014/main" id="{6326AB6F-4B42-415C-B30C-D2B20DC15E2D}"/>
                </a:ext>
              </a:extLst>
            </p:cNvPr>
            <p:cNvSpPr>
              <a:spLocks/>
            </p:cNvSpPr>
            <p:nvPr>
              <p:custDataLst>
                <p:tags r:id="rId436"/>
              </p:custDataLst>
            </p:nvPr>
          </p:nvSpPr>
          <p:spPr bwMode="auto">
            <a:xfrm>
              <a:off x="3757613" y="2663825"/>
              <a:ext cx="87313" cy="66675"/>
            </a:xfrm>
            <a:custGeom>
              <a:avLst/>
              <a:gdLst>
                <a:gd name="T0" fmla="*/ 236 w 236"/>
                <a:gd name="T1" fmla="*/ 55 h 159"/>
                <a:gd name="T2" fmla="*/ 185 w 236"/>
                <a:gd name="T3" fmla="*/ 0 h 159"/>
                <a:gd name="T4" fmla="*/ 130 w 236"/>
                <a:gd name="T5" fmla="*/ 29 h 159"/>
                <a:gd name="T6" fmla="*/ 83 w 236"/>
                <a:gd name="T7" fmla="*/ 0 h 159"/>
                <a:gd name="T8" fmla="*/ 28 w 236"/>
                <a:gd name="T9" fmla="*/ 27 h 159"/>
                <a:gd name="T10" fmla="*/ 28 w 236"/>
                <a:gd name="T11" fmla="*/ 1 h 159"/>
                <a:gd name="T12" fmla="*/ 0 w 236"/>
                <a:gd name="T13" fmla="*/ 1 h 159"/>
                <a:gd name="T14" fmla="*/ 0 w 236"/>
                <a:gd name="T15" fmla="*/ 159 h 159"/>
                <a:gd name="T16" fmla="*/ 31 w 236"/>
                <a:gd name="T17" fmla="*/ 159 h 159"/>
                <a:gd name="T18" fmla="*/ 31 w 236"/>
                <a:gd name="T19" fmla="*/ 74 h 159"/>
                <a:gd name="T20" fmla="*/ 67 w 236"/>
                <a:gd name="T21" fmla="*/ 23 h 159"/>
                <a:gd name="T22" fmla="*/ 103 w 236"/>
                <a:gd name="T23" fmla="*/ 58 h 159"/>
                <a:gd name="T24" fmla="*/ 103 w 236"/>
                <a:gd name="T25" fmla="*/ 159 h 159"/>
                <a:gd name="T26" fmla="*/ 133 w 236"/>
                <a:gd name="T27" fmla="*/ 159 h 159"/>
                <a:gd name="T28" fmla="*/ 133 w 236"/>
                <a:gd name="T29" fmla="*/ 74 h 159"/>
                <a:gd name="T30" fmla="*/ 170 w 236"/>
                <a:gd name="T31" fmla="*/ 23 h 159"/>
                <a:gd name="T32" fmla="*/ 206 w 236"/>
                <a:gd name="T33" fmla="*/ 58 h 159"/>
                <a:gd name="T34" fmla="*/ 206 w 236"/>
                <a:gd name="T35" fmla="*/ 159 h 159"/>
                <a:gd name="T36" fmla="*/ 236 w 236"/>
                <a:gd name="T37" fmla="*/ 159 h 159"/>
                <a:gd name="T38" fmla="*/ 236 w 236"/>
                <a:gd name="T39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9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30" y="29"/>
                  </a:cubicBezTo>
                  <a:cubicBezTo>
                    <a:pt x="126" y="19"/>
                    <a:pt x="117" y="0"/>
                    <a:pt x="83" y="0"/>
                  </a:cubicBezTo>
                  <a:cubicBezTo>
                    <a:pt x="63" y="0"/>
                    <a:pt x="43" y="8"/>
                    <a:pt x="28" y="27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9"/>
                  </a:lnTo>
                  <a:lnTo>
                    <a:pt x="31" y="159"/>
                  </a:lnTo>
                  <a:lnTo>
                    <a:pt x="31" y="74"/>
                  </a:lnTo>
                  <a:cubicBezTo>
                    <a:pt x="31" y="51"/>
                    <a:pt x="40" y="23"/>
                    <a:pt x="67" y="23"/>
                  </a:cubicBezTo>
                  <a:cubicBezTo>
                    <a:pt x="103" y="23"/>
                    <a:pt x="103" y="48"/>
                    <a:pt x="103" y="58"/>
                  </a:cubicBezTo>
                  <a:lnTo>
                    <a:pt x="103" y="159"/>
                  </a:lnTo>
                  <a:lnTo>
                    <a:pt x="133" y="159"/>
                  </a:lnTo>
                  <a:lnTo>
                    <a:pt x="133" y="74"/>
                  </a:lnTo>
                  <a:cubicBezTo>
                    <a:pt x="133" y="51"/>
                    <a:pt x="143" y="23"/>
                    <a:pt x="170" y="23"/>
                  </a:cubicBezTo>
                  <a:cubicBezTo>
                    <a:pt x="206" y="23"/>
                    <a:pt x="206" y="48"/>
                    <a:pt x="206" y="58"/>
                  </a:cubicBezTo>
                  <a:lnTo>
                    <a:pt x="206" y="159"/>
                  </a:lnTo>
                  <a:lnTo>
                    <a:pt x="236" y="159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7" name="Group 1446">
            <a:extLst>
              <a:ext uri="{FF2B5EF4-FFF2-40B4-BE49-F238E27FC236}">
                <a16:creationId xmlns:a16="http://schemas.microsoft.com/office/drawing/2014/main" id="{71B7F223-30C1-4830-906E-68C28A77616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37012" y="3556849"/>
            <a:ext cx="1744207" cy="240145"/>
            <a:chOff x="2543175" y="2540000"/>
            <a:chExt cx="1533525" cy="211138"/>
          </a:xfrm>
        </p:grpSpPr>
        <p:sp>
          <p:nvSpPr>
            <p:cNvPr id="1448" name="Freeform 417">
              <a:extLst>
                <a:ext uri="{FF2B5EF4-FFF2-40B4-BE49-F238E27FC236}">
                  <a16:creationId xmlns:a16="http://schemas.microsoft.com/office/drawing/2014/main" id="{02710F73-6E2C-4B6D-8D22-481DCCB2AD11}"/>
                </a:ext>
              </a:extLst>
            </p:cNvPr>
            <p:cNvSpPr>
              <a:spLocks/>
            </p:cNvSpPr>
            <p:nvPr>
              <p:custDataLst>
                <p:tags r:id="rId410"/>
              </p:custDataLst>
            </p:nvPr>
          </p:nvSpPr>
          <p:spPr bwMode="auto">
            <a:xfrm>
              <a:off x="2543175" y="2554288"/>
              <a:ext cx="53975" cy="144463"/>
            </a:xfrm>
            <a:custGeom>
              <a:avLst/>
              <a:gdLst>
                <a:gd name="T0" fmla="*/ 98 w 152"/>
                <a:gd name="T1" fmla="*/ 39 h 341"/>
                <a:gd name="T2" fmla="*/ 139 w 152"/>
                <a:gd name="T3" fmla="*/ 16 h 341"/>
                <a:gd name="T4" fmla="*/ 152 w 152"/>
                <a:gd name="T5" fmla="*/ 16 h 341"/>
                <a:gd name="T6" fmla="*/ 152 w 152"/>
                <a:gd name="T7" fmla="*/ 0 h 341"/>
                <a:gd name="T8" fmla="*/ 76 w 152"/>
                <a:gd name="T9" fmla="*/ 2 h 341"/>
                <a:gd name="T10" fmla="*/ 0 w 152"/>
                <a:gd name="T11" fmla="*/ 0 h 341"/>
                <a:gd name="T12" fmla="*/ 0 w 152"/>
                <a:gd name="T13" fmla="*/ 16 h 341"/>
                <a:gd name="T14" fmla="*/ 13 w 152"/>
                <a:gd name="T15" fmla="*/ 16 h 341"/>
                <a:gd name="T16" fmla="*/ 53 w 152"/>
                <a:gd name="T17" fmla="*/ 39 h 341"/>
                <a:gd name="T18" fmla="*/ 53 w 152"/>
                <a:gd name="T19" fmla="*/ 302 h 341"/>
                <a:gd name="T20" fmla="*/ 13 w 152"/>
                <a:gd name="T21" fmla="*/ 325 h 341"/>
                <a:gd name="T22" fmla="*/ 0 w 152"/>
                <a:gd name="T23" fmla="*/ 325 h 341"/>
                <a:gd name="T24" fmla="*/ 0 w 152"/>
                <a:gd name="T25" fmla="*/ 341 h 341"/>
                <a:gd name="T26" fmla="*/ 75 w 152"/>
                <a:gd name="T27" fmla="*/ 339 h 341"/>
                <a:gd name="T28" fmla="*/ 152 w 152"/>
                <a:gd name="T29" fmla="*/ 341 h 341"/>
                <a:gd name="T30" fmla="*/ 152 w 152"/>
                <a:gd name="T31" fmla="*/ 325 h 341"/>
                <a:gd name="T32" fmla="*/ 139 w 152"/>
                <a:gd name="T33" fmla="*/ 325 h 341"/>
                <a:gd name="T34" fmla="*/ 98 w 152"/>
                <a:gd name="T35" fmla="*/ 302 h 341"/>
                <a:gd name="T36" fmla="*/ 98 w 152"/>
                <a:gd name="T37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1">
                  <a:moveTo>
                    <a:pt x="98" y="39"/>
                  </a:moveTo>
                  <a:cubicBezTo>
                    <a:pt x="98" y="21"/>
                    <a:pt x="99" y="16"/>
                    <a:pt x="139" y="16"/>
                  </a:cubicBezTo>
                  <a:lnTo>
                    <a:pt x="152" y="16"/>
                  </a:lnTo>
                  <a:lnTo>
                    <a:pt x="152" y="0"/>
                  </a:lnTo>
                  <a:cubicBezTo>
                    <a:pt x="134" y="2"/>
                    <a:pt x="95" y="2"/>
                    <a:pt x="76" y="2"/>
                  </a:cubicBezTo>
                  <a:cubicBezTo>
                    <a:pt x="56" y="2"/>
                    <a:pt x="17" y="2"/>
                    <a:pt x="0" y="0"/>
                  </a:cubicBezTo>
                  <a:lnTo>
                    <a:pt x="0" y="16"/>
                  </a:lnTo>
                  <a:lnTo>
                    <a:pt x="13" y="16"/>
                  </a:lnTo>
                  <a:cubicBezTo>
                    <a:pt x="52" y="16"/>
                    <a:pt x="53" y="21"/>
                    <a:pt x="53" y="39"/>
                  </a:cubicBezTo>
                  <a:lnTo>
                    <a:pt x="53" y="302"/>
                  </a:lnTo>
                  <a:cubicBezTo>
                    <a:pt x="53" y="320"/>
                    <a:pt x="52" y="325"/>
                    <a:pt x="13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6" y="339"/>
                    <a:pt x="75" y="339"/>
                  </a:cubicBezTo>
                  <a:cubicBezTo>
                    <a:pt x="95" y="339"/>
                    <a:pt x="134" y="339"/>
                    <a:pt x="152" y="341"/>
                  </a:cubicBezTo>
                  <a:lnTo>
                    <a:pt x="152" y="325"/>
                  </a:lnTo>
                  <a:lnTo>
                    <a:pt x="139" y="325"/>
                  </a:lnTo>
                  <a:cubicBezTo>
                    <a:pt x="99" y="325"/>
                    <a:pt x="98" y="320"/>
                    <a:pt x="98" y="302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" name="Freeform 418">
              <a:extLst>
                <a:ext uri="{FF2B5EF4-FFF2-40B4-BE49-F238E27FC236}">
                  <a16:creationId xmlns:a16="http://schemas.microsoft.com/office/drawing/2014/main" id="{8606B8E1-D074-4614-BEBD-83DADCE48DED}"/>
                </a:ext>
              </a:extLst>
            </p:cNvPr>
            <p:cNvSpPr>
              <a:spLocks/>
            </p:cNvSpPr>
            <p:nvPr>
              <p:custDataLst>
                <p:tags r:id="rId411"/>
              </p:custDataLst>
            </p:nvPr>
          </p:nvSpPr>
          <p:spPr bwMode="auto">
            <a:xfrm>
              <a:off x="2608263" y="2549525"/>
              <a:ext cx="58738" cy="149225"/>
            </a:xfrm>
            <a:custGeom>
              <a:avLst/>
              <a:gdLst>
                <a:gd name="T0" fmla="*/ 71 w 161"/>
                <a:gd name="T1" fmla="*/ 137 h 352"/>
                <a:gd name="T2" fmla="*/ 71 w 161"/>
                <a:gd name="T3" fmla="*/ 79 h 352"/>
                <a:gd name="T4" fmla="*/ 117 w 161"/>
                <a:gd name="T5" fmla="*/ 11 h 352"/>
                <a:gd name="T6" fmla="*/ 133 w 161"/>
                <a:gd name="T7" fmla="*/ 15 h 352"/>
                <a:gd name="T8" fmla="*/ 118 w 161"/>
                <a:gd name="T9" fmla="*/ 36 h 352"/>
                <a:gd name="T10" fmla="*/ 140 w 161"/>
                <a:gd name="T11" fmla="*/ 57 h 352"/>
                <a:gd name="T12" fmla="*/ 161 w 161"/>
                <a:gd name="T13" fmla="*/ 35 h 352"/>
                <a:gd name="T14" fmla="*/ 117 w 161"/>
                <a:gd name="T15" fmla="*/ 0 h 352"/>
                <a:gd name="T16" fmla="*/ 39 w 161"/>
                <a:gd name="T17" fmla="*/ 79 h 352"/>
                <a:gd name="T18" fmla="*/ 39 w 161"/>
                <a:gd name="T19" fmla="*/ 137 h 352"/>
                <a:gd name="T20" fmla="*/ 0 w 161"/>
                <a:gd name="T21" fmla="*/ 137 h 352"/>
                <a:gd name="T22" fmla="*/ 0 w 161"/>
                <a:gd name="T23" fmla="*/ 152 h 352"/>
                <a:gd name="T24" fmla="*/ 39 w 161"/>
                <a:gd name="T25" fmla="*/ 152 h 352"/>
                <a:gd name="T26" fmla="*/ 39 w 161"/>
                <a:gd name="T27" fmla="*/ 314 h 352"/>
                <a:gd name="T28" fmla="*/ 0 w 161"/>
                <a:gd name="T29" fmla="*/ 336 h 352"/>
                <a:gd name="T30" fmla="*/ 0 w 161"/>
                <a:gd name="T31" fmla="*/ 352 h 352"/>
                <a:gd name="T32" fmla="*/ 57 w 161"/>
                <a:gd name="T33" fmla="*/ 350 h 352"/>
                <a:gd name="T34" fmla="*/ 121 w 161"/>
                <a:gd name="T35" fmla="*/ 352 h 352"/>
                <a:gd name="T36" fmla="*/ 121 w 161"/>
                <a:gd name="T37" fmla="*/ 336 h 352"/>
                <a:gd name="T38" fmla="*/ 110 w 161"/>
                <a:gd name="T39" fmla="*/ 336 h 352"/>
                <a:gd name="T40" fmla="*/ 72 w 161"/>
                <a:gd name="T41" fmla="*/ 313 h 352"/>
                <a:gd name="T42" fmla="*/ 72 w 161"/>
                <a:gd name="T43" fmla="*/ 152 h 352"/>
                <a:gd name="T44" fmla="*/ 129 w 161"/>
                <a:gd name="T45" fmla="*/ 152 h 352"/>
                <a:gd name="T46" fmla="*/ 129 w 161"/>
                <a:gd name="T47" fmla="*/ 137 h 352"/>
                <a:gd name="T48" fmla="*/ 71 w 161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1" y="47"/>
                    <a:pt x="161" y="35"/>
                  </a:cubicBezTo>
                  <a:cubicBezTo>
                    <a:pt x="161" y="17"/>
                    <a:pt x="143" y="0"/>
                    <a:pt x="117" y="0"/>
                  </a:cubicBezTo>
                  <a:cubicBezTo>
                    <a:pt x="82" y="0"/>
                    <a:pt x="39" y="27"/>
                    <a:pt x="39" y="79"/>
                  </a:cubicBezTo>
                  <a:lnTo>
                    <a:pt x="39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6"/>
                    <a:pt x="34" y="336"/>
                    <a:pt x="0" y="336"/>
                  </a:cubicBezTo>
                  <a:lnTo>
                    <a:pt x="0" y="352"/>
                  </a:lnTo>
                  <a:cubicBezTo>
                    <a:pt x="20" y="351"/>
                    <a:pt x="43" y="350"/>
                    <a:pt x="57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" name="Freeform 419">
              <a:extLst>
                <a:ext uri="{FF2B5EF4-FFF2-40B4-BE49-F238E27FC236}">
                  <a16:creationId xmlns:a16="http://schemas.microsoft.com/office/drawing/2014/main" id="{239B42BA-B293-4B40-B518-8FC0F3B9E139}"/>
                </a:ext>
              </a:extLst>
            </p:cNvPr>
            <p:cNvSpPr>
              <a:spLocks/>
            </p:cNvSpPr>
            <p:nvPr>
              <p:custDataLst>
                <p:tags r:id="rId412"/>
              </p:custDataLst>
            </p:nvPr>
          </p:nvSpPr>
          <p:spPr bwMode="auto">
            <a:xfrm>
              <a:off x="2730500" y="2549525"/>
              <a:ext cx="95250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" name="Freeform 420">
              <a:extLst>
                <a:ext uri="{FF2B5EF4-FFF2-40B4-BE49-F238E27FC236}">
                  <a16:creationId xmlns:a16="http://schemas.microsoft.com/office/drawing/2014/main" id="{49B929BB-17CF-4BD5-846B-1BB02E29C12F}"/>
                </a:ext>
              </a:extLst>
            </p:cNvPr>
            <p:cNvSpPr>
              <a:spLocks noEditPoints="1"/>
            </p:cNvSpPr>
            <p:nvPr>
              <p:custDataLst>
                <p:tags r:id="rId413"/>
              </p:custDataLst>
            </p:nvPr>
          </p:nvSpPr>
          <p:spPr bwMode="auto">
            <a:xfrm>
              <a:off x="2840038" y="2600325"/>
              <a:ext cx="79375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" name="Freeform 421">
              <a:extLst>
                <a:ext uri="{FF2B5EF4-FFF2-40B4-BE49-F238E27FC236}">
                  <a16:creationId xmlns:a16="http://schemas.microsoft.com/office/drawing/2014/main" id="{9D378297-A2F7-4B44-A94B-0CB0A1BD4517}"/>
                </a:ext>
              </a:extLst>
            </p:cNvPr>
            <p:cNvSpPr>
              <a:spLocks/>
            </p:cNvSpPr>
            <p:nvPr>
              <p:custDataLst>
                <p:tags r:id="rId414"/>
              </p:custDataLst>
            </p:nvPr>
          </p:nvSpPr>
          <p:spPr bwMode="auto">
            <a:xfrm>
              <a:off x="2938463" y="2601913"/>
              <a:ext cx="115888" cy="968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9 w 316"/>
                <a:gd name="T23" fmla="*/ 82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9" y="63"/>
                    <a:pt x="139" y="82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" name="Freeform 422">
              <a:extLst>
                <a:ext uri="{FF2B5EF4-FFF2-40B4-BE49-F238E27FC236}">
                  <a16:creationId xmlns:a16="http://schemas.microsoft.com/office/drawing/2014/main" id="{E8E5AA09-BF30-4006-85B7-AA345F6E4E43}"/>
                </a:ext>
              </a:extLst>
            </p:cNvPr>
            <p:cNvSpPr>
              <a:spLocks/>
            </p:cNvSpPr>
            <p:nvPr>
              <p:custDataLst>
                <p:tags r:id="rId415"/>
              </p:custDataLst>
            </p:nvPr>
          </p:nvSpPr>
          <p:spPr bwMode="auto">
            <a:xfrm>
              <a:off x="3086100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" name="Freeform 423">
              <a:extLst>
                <a:ext uri="{FF2B5EF4-FFF2-40B4-BE49-F238E27FC236}">
                  <a16:creationId xmlns:a16="http://schemas.microsoft.com/office/drawing/2014/main" id="{2B22C18F-1B4F-4015-93D8-2D7339F5C1CD}"/>
                </a:ext>
              </a:extLst>
            </p:cNvPr>
            <p:cNvSpPr>
              <a:spLocks/>
            </p:cNvSpPr>
            <p:nvPr>
              <p:custDataLst>
                <p:tags r:id="rId416"/>
              </p:custDataLst>
            </p:nvPr>
          </p:nvSpPr>
          <p:spPr bwMode="auto">
            <a:xfrm>
              <a:off x="3144838" y="2605088"/>
              <a:ext cx="147638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" name="Freeform 424">
              <a:extLst>
                <a:ext uri="{FF2B5EF4-FFF2-40B4-BE49-F238E27FC236}">
                  <a16:creationId xmlns:a16="http://schemas.microsoft.com/office/drawing/2014/main" id="{77E09CC4-A857-4B18-B271-DAB887652DDE}"/>
                </a:ext>
              </a:extLst>
            </p:cNvPr>
            <p:cNvSpPr>
              <a:spLocks noEditPoints="1"/>
            </p:cNvSpPr>
            <p:nvPr>
              <p:custDataLst>
                <p:tags r:id="rId417"/>
              </p:custDataLst>
            </p:nvPr>
          </p:nvSpPr>
          <p:spPr bwMode="auto">
            <a:xfrm>
              <a:off x="3313113" y="2606675"/>
              <a:ext cx="20638" cy="133350"/>
            </a:xfrm>
            <a:custGeom>
              <a:avLst/>
              <a:gdLst>
                <a:gd name="T0" fmla="*/ 53 w 54"/>
                <a:gd name="T1" fmla="*/ 26 h 311"/>
                <a:gd name="T2" fmla="*/ 26 w 54"/>
                <a:gd name="T3" fmla="*/ 0 h 311"/>
                <a:gd name="T4" fmla="*/ 0 w 54"/>
                <a:gd name="T5" fmla="*/ 26 h 311"/>
                <a:gd name="T6" fmla="*/ 26 w 54"/>
                <a:gd name="T7" fmla="*/ 53 h 311"/>
                <a:gd name="T8" fmla="*/ 53 w 54"/>
                <a:gd name="T9" fmla="*/ 26 h 311"/>
                <a:gd name="T10" fmla="*/ 43 w 54"/>
                <a:gd name="T11" fmla="*/ 209 h 311"/>
                <a:gd name="T12" fmla="*/ 11 w 54"/>
                <a:gd name="T13" fmla="*/ 299 h 311"/>
                <a:gd name="T14" fmla="*/ 8 w 54"/>
                <a:gd name="T15" fmla="*/ 305 h 311"/>
                <a:gd name="T16" fmla="*/ 13 w 54"/>
                <a:gd name="T17" fmla="*/ 311 h 311"/>
                <a:gd name="T18" fmla="*/ 54 w 54"/>
                <a:gd name="T19" fmla="*/ 213 h 311"/>
                <a:gd name="T20" fmla="*/ 26 w 54"/>
                <a:gd name="T21" fmla="*/ 162 h 311"/>
                <a:gd name="T22" fmla="*/ 0 w 54"/>
                <a:gd name="T23" fmla="*/ 188 h 311"/>
                <a:gd name="T24" fmla="*/ 26 w 54"/>
                <a:gd name="T25" fmla="*/ 215 h 311"/>
                <a:gd name="T26" fmla="*/ 30 w 54"/>
                <a:gd name="T27" fmla="*/ 214 h 311"/>
                <a:gd name="T28" fmla="*/ 43 w 54"/>
                <a:gd name="T29" fmla="*/ 20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311">
                  <a:moveTo>
                    <a:pt x="53" y="26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43" y="209"/>
                  </a:moveTo>
                  <a:cubicBezTo>
                    <a:pt x="43" y="223"/>
                    <a:pt x="43" y="262"/>
                    <a:pt x="11" y="299"/>
                  </a:cubicBezTo>
                  <a:cubicBezTo>
                    <a:pt x="8" y="303"/>
                    <a:pt x="8" y="304"/>
                    <a:pt x="8" y="305"/>
                  </a:cubicBezTo>
                  <a:cubicBezTo>
                    <a:pt x="8" y="309"/>
                    <a:pt x="10" y="311"/>
                    <a:pt x="13" y="311"/>
                  </a:cubicBezTo>
                  <a:cubicBezTo>
                    <a:pt x="18" y="311"/>
                    <a:pt x="54" y="271"/>
                    <a:pt x="54" y="213"/>
                  </a:cubicBezTo>
                  <a:cubicBezTo>
                    <a:pt x="54" y="199"/>
                    <a:pt x="53" y="162"/>
                    <a:pt x="26" y="162"/>
                  </a:cubicBezTo>
                  <a:cubicBezTo>
                    <a:pt x="9" y="162"/>
                    <a:pt x="0" y="175"/>
                    <a:pt x="0" y="188"/>
                  </a:cubicBezTo>
                  <a:cubicBezTo>
                    <a:pt x="0" y="201"/>
                    <a:pt x="8" y="215"/>
                    <a:pt x="26" y="215"/>
                  </a:cubicBezTo>
                  <a:cubicBezTo>
                    <a:pt x="29" y="215"/>
                    <a:pt x="30" y="215"/>
                    <a:pt x="30" y="214"/>
                  </a:cubicBezTo>
                  <a:cubicBezTo>
                    <a:pt x="34" y="214"/>
                    <a:pt x="39" y="213"/>
                    <a:pt x="43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" name="Freeform 425">
              <a:extLst>
                <a:ext uri="{FF2B5EF4-FFF2-40B4-BE49-F238E27FC236}">
                  <a16:creationId xmlns:a16="http://schemas.microsoft.com/office/drawing/2014/main" id="{C9203125-0F68-456E-A426-6213F739BDBB}"/>
                </a:ext>
              </a:extLst>
            </p:cNvPr>
            <p:cNvSpPr>
              <a:spLocks/>
            </p:cNvSpPr>
            <p:nvPr>
              <p:custDataLst>
                <p:tags r:id="rId418"/>
              </p:custDataLst>
            </p:nvPr>
          </p:nvSpPr>
          <p:spPr bwMode="auto">
            <a:xfrm>
              <a:off x="3382963" y="2605088"/>
              <a:ext cx="74613" cy="968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3 w 203"/>
                <a:gd name="T11" fmla="*/ 69 h 226"/>
                <a:gd name="T12" fmla="*/ 121 w 203"/>
                <a:gd name="T13" fmla="*/ 28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5 h 226"/>
                <a:gd name="T20" fmla="*/ 175 w 203"/>
                <a:gd name="T21" fmla="*/ 62 h 226"/>
                <a:gd name="T22" fmla="*/ 203 w 203"/>
                <a:gd name="T23" fmla="*/ 33 h 226"/>
                <a:gd name="T24" fmla="*/ 161 w 203"/>
                <a:gd name="T25" fmla="*/ 0 h 226"/>
                <a:gd name="T26" fmla="*/ 97 w 203"/>
                <a:gd name="T27" fmla="*/ 39 h 226"/>
                <a:gd name="T28" fmla="*/ 52 w 203"/>
                <a:gd name="T29" fmla="*/ 0 h 226"/>
                <a:gd name="T30" fmla="*/ 15 w 203"/>
                <a:gd name="T31" fmla="*/ 29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1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0" y="82"/>
                    <a:pt x="93" y="69"/>
                  </a:cubicBezTo>
                  <a:cubicBezTo>
                    <a:pt x="95" y="62"/>
                    <a:pt x="109" y="39"/>
                    <a:pt x="121" y="28"/>
                  </a:cubicBezTo>
                  <a:cubicBezTo>
                    <a:pt x="125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20"/>
                    <a:pt x="156" y="32"/>
                    <a:pt x="156" y="45"/>
                  </a:cubicBezTo>
                  <a:cubicBezTo>
                    <a:pt x="156" y="53"/>
                    <a:pt x="162" y="62"/>
                    <a:pt x="175" y="62"/>
                  </a:cubicBezTo>
                  <a:cubicBezTo>
                    <a:pt x="189" y="62"/>
                    <a:pt x="203" y="51"/>
                    <a:pt x="203" y="33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5"/>
                    <a:pt x="97" y="39"/>
                  </a:cubicBezTo>
                  <a:cubicBezTo>
                    <a:pt x="93" y="16"/>
                    <a:pt x="76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" name="Freeform 426">
              <a:extLst>
                <a:ext uri="{FF2B5EF4-FFF2-40B4-BE49-F238E27FC236}">
                  <a16:creationId xmlns:a16="http://schemas.microsoft.com/office/drawing/2014/main" id="{86F41F50-7692-4B38-B34A-618868323022}"/>
                </a:ext>
              </a:extLst>
            </p:cNvPr>
            <p:cNvSpPr>
              <a:spLocks/>
            </p:cNvSpPr>
            <p:nvPr>
              <p:custDataLst>
                <p:tags r:id="rId419"/>
              </p:custDataLst>
            </p:nvPr>
          </p:nvSpPr>
          <p:spPr bwMode="auto">
            <a:xfrm>
              <a:off x="3475038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" name="Freeform 427">
              <a:extLst>
                <a:ext uri="{FF2B5EF4-FFF2-40B4-BE49-F238E27FC236}">
                  <a16:creationId xmlns:a16="http://schemas.microsoft.com/office/drawing/2014/main" id="{903BB9DE-482D-4724-B81E-CC9C7B254E1E}"/>
                </a:ext>
              </a:extLst>
            </p:cNvPr>
            <p:cNvSpPr>
              <a:spLocks/>
            </p:cNvSpPr>
            <p:nvPr>
              <p:custDataLst>
                <p:tags r:id="rId420"/>
              </p:custDataLst>
            </p:nvPr>
          </p:nvSpPr>
          <p:spPr bwMode="auto">
            <a:xfrm>
              <a:off x="3609975" y="2546350"/>
              <a:ext cx="90488" cy="198438"/>
            </a:xfrm>
            <a:custGeom>
              <a:avLst/>
              <a:gdLst>
                <a:gd name="T0" fmla="*/ 245 w 249"/>
                <a:gd name="T1" fmla="*/ 19 h 464"/>
                <a:gd name="T2" fmla="*/ 249 w 249"/>
                <a:gd name="T3" fmla="*/ 10 h 464"/>
                <a:gd name="T4" fmla="*/ 239 w 249"/>
                <a:gd name="T5" fmla="*/ 0 h 464"/>
                <a:gd name="T6" fmla="*/ 228 w 249"/>
                <a:gd name="T7" fmla="*/ 10 h 464"/>
                <a:gd name="T8" fmla="*/ 4 w 249"/>
                <a:gd name="T9" fmla="*/ 445 h 464"/>
                <a:gd name="T10" fmla="*/ 0 w 249"/>
                <a:gd name="T11" fmla="*/ 454 h 464"/>
                <a:gd name="T12" fmla="*/ 10 w 249"/>
                <a:gd name="T13" fmla="*/ 464 h 464"/>
                <a:gd name="T14" fmla="*/ 21 w 249"/>
                <a:gd name="T15" fmla="*/ 454 h 464"/>
                <a:gd name="T16" fmla="*/ 245 w 249"/>
                <a:gd name="T17" fmla="*/ 1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4">
                  <a:moveTo>
                    <a:pt x="245" y="19"/>
                  </a:moveTo>
                  <a:cubicBezTo>
                    <a:pt x="249" y="12"/>
                    <a:pt x="249" y="11"/>
                    <a:pt x="249" y="10"/>
                  </a:cubicBezTo>
                  <a:cubicBezTo>
                    <a:pt x="249" y="6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5"/>
                  </a:lnTo>
                  <a:cubicBezTo>
                    <a:pt x="0" y="452"/>
                    <a:pt x="0" y="453"/>
                    <a:pt x="0" y="454"/>
                  </a:cubicBezTo>
                  <a:cubicBezTo>
                    <a:pt x="0" y="458"/>
                    <a:pt x="4" y="464"/>
                    <a:pt x="10" y="464"/>
                  </a:cubicBezTo>
                  <a:cubicBezTo>
                    <a:pt x="16" y="464"/>
                    <a:pt x="18" y="461"/>
                    <a:pt x="21" y="454"/>
                  </a:cubicBezTo>
                  <a:lnTo>
                    <a:pt x="245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" name="Freeform 428">
              <a:extLst>
                <a:ext uri="{FF2B5EF4-FFF2-40B4-BE49-F238E27FC236}">
                  <a16:creationId xmlns:a16="http://schemas.microsoft.com/office/drawing/2014/main" id="{09944A7C-7614-4B93-B0DB-E98598F35792}"/>
                </a:ext>
              </a:extLst>
            </p:cNvPr>
            <p:cNvSpPr>
              <a:spLocks noEditPoints="1"/>
            </p:cNvSpPr>
            <p:nvPr>
              <p:custDataLst>
                <p:tags r:id="rId421"/>
              </p:custDataLst>
            </p:nvPr>
          </p:nvSpPr>
          <p:spPr bwMode="auto">
            <a:xfrm>
              <a:off x="3595688" y="2620963"/>
              <a:ext cx="120650" cy="49213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" name="Freeform 429">
              <a:extLst>
                <a:ext uri="{FF2B5EF4-FFF2-40B4-BE49-F238E27FC236}">
                  <a16:creationId xmlns:a16="http://schemas.microsoft.com/office/drawing/2014/main" id="{D3D73D1A-7E34-4BD9-867B-44DCC10C714B}"/>
                </a:ext>
              </a:extLst>
            </p:cNvPr>
            <p:cNvSpPr>
              <a:spLocks/>
            </p:cNvSpPr>
            <p:nvPr>
              <p:custDataLst>
                <p:tags r:id="rId422"/>
              </p:custDataLst>
            </p:nvPr>
          </p:nvSpPr>
          <p:spPr bwMode="auto">
            <a:xfrm>
              <a:off x="3783013" y="2600325"/>
              <a:ext cx="68263" cy="101600"/>
            </a:xfrm>
            <a:custGeom>
              <a:avLst/>
              <a:gdLst>
                <a:gd name="T0" fmla="*/ 186 w 189"/>
                <a:gd name="T1" fmla="*/ 21 h 235"/>
                <a:gd name="T2" fmla="*/ 109 w 189"/>
                <a:gd name="T3" fmla="*/ 0 h 235"/>
                <a:gd name="T4" fmla="*/ 0 w 189"/>
                <a:gd name="T5" fmla="*/ 119 h 235"/>
                <a:gd name="T6" fmla="*/ 107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9 h 235"/>
                <a:gd name="T16" fmla="*/ 110 w 189"/>
                <a:gd name="T17" fmla="*/ 32 h 235"/>
                <a:gd name="T18" fmla="*/ 180 w 189"/>
                <a:gd name="T19" fmla="*/ 54 h 235"/>
                <a:gd name="T20" fmla="*/ 186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6" y="21"/>
                  </a:moveTo>
                  <a:cubicBezTo>
                    <a:pt x="157" y="4"/>
                    <a:pt x="140" y="0"/>
                    <a:pt x="109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7" y="235"/>
                  </a:cubicBezTo>
                  <a:cubicBezTo>
                    <a:pt x="134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0" y="196"/>
                    <a:pt x="133" y="203"/>
                    <a:pt x="108" y="203"/>
                  </a:cubicBezTo>
                  <a:cubicBezTo>
                    <a:pt x="66" y="203"/>
                    <a:pt x="39" y="167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0" y="54"/>
                  </a:cubicBezTo>
                  <a:lnTo>
                    <a:pt x="186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" name="Freeform 430">
              <a:extLst>
                <a:ext uri="{FF2B5EF4-FFF2-40B4-BE49-F238E27FC236}">
                  <a16:creationId xmlns:a16="http://schemas.microsoft.com/office/drawing/2014/main" id="{0DA4972C-F947-4466-9837-461B9B43B6FB}"/>
                </a:ext>
              </a:extLst>
            </p:cNvPr>
            <p:cNvSpPr>
              <a:spLocks noEditPoints="1"/>
            </p:cNvSpPr>
            <p:nvPr>
              <p:custDataLst>
                <p:tags r:id="rId423"/>
              </p:custDataLst>
            </p:nvPr>
          </p:nvSpPr>
          <p:spPr bwMode="auto">
            <a:xfrm>
              <a:off x="3862388" y="2600325"/>
              <a:ext cx="79375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" name="Freeform 431">
              <a:extLst>
                <a:ext uri="{FF2B5EF4-FFF2-40B4-BE49-F238E27FC236}">
                  <a16:creationId xmlns:a16="http://schemas.microsoft.com/office/drawing/2014/main" id="{69ADDC56-C603-4D99-A185-3F61021ED6B0}"/>
                </a:ext>
              </a:extLst>
            </p:cNvPr>
            <p:cNvSpPr>
              <a:spLocks/>
            </p:cNvSpPr>
            <p:nvPr>
              <p:custDataLst>
                <p:tags r:id="rId424"/>
              </p:custDataLst>
            </p:nvPr>
          </p:nvSpPr>
          <p:spPr bwMode="auto">
            <a:xfrm>
              <a:off x="3962400" y="2601913"/>
              <a:ext cx="114300" cy="968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8 h 227"/>
                <a:gd name="T10" fmla="*/ 35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6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0"/>
                    <a:pt x="35" y="38"/>
                  </a:cubicBezTo>
                  <a:lnTo>
                    <a:pt x="35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0"/>
                    <a:pt x="89" y="30"/>
                  </a:cubicBezTo>
                  <a:cubicBezTo>
                    <a:pt x="135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3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3" name="Group 1462">
            <a:extLst>
              <a:ext uri="{FF2B5EF4-FFF2-40B4-BE49-F238E27FC236}">
                <a16:creationId xmlns:a16="http://schemas.microsoft.com/office/drawing/2014/main" id="{54A2D5E1-4508-4437-9569-D1900C55D42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52670" y="3931370"/>
            <a:ext cx="927821" cy="199578"/>
            <a:chOff x="2543175" y="2540000"/>
            <a:chExt cx="693738" cy="149226"/>
          </a:xfrm>
        </p:grpSpPr>
        <p:sp>
          <p:nvSpPr>
            <p:cNvPr id="1464" name="Freeform 438">
              <a:extLst>
                <a:ext uri="{FF2B5EF4-FFF2-40B4-BE49-F238E27FC236}">
                  <a16:creationId xmlns:a16="http://schemas.microsoft.com/office/drawing/2014/main" id="{7F11DB89-55D3-43A7-97FF-C6F5058476A3}"/>
                </a:ext>
              </a:extLst>
            </p:cNvPr>
            <p:cNvSpPr>
              <a:spLocks/>
            </p:cNvSpPr>
            <p:nvPr>
              <p:custDataLst>
                <p:tags r:id="rId403"/>
              </p:custDataLst>
            </p:nvPr>
          </p:nvSpPr>
          <p:spPr bwMode="auto">
            <a:xfrm>
              <a:off x="2543175" y="2589213"/>
              <a:ext cx="61913" cy="98425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" name="Freeform 439">
              <a:extLst>
                <a:ext uri="{FF2B5EF4-FFF2-40B4-BE49-F238E27FC236}">
                  <a16:creationId xmlns:a16="http://schemas.microsoft.com/office/drawing/2014/main" id="{C18E47D7-48D1-43C3-A08A-C96DB962A1FC}"/>
                </a:ext>
              </a:extLst>
            </p:cNvPr>
            <p:cNvSpPr>
              <a:spLocks noEditPoints="1"/>
            </p:cNvSpPr>
            <p:nvPr>
              <p:custDataLst>
                <p:tags r:id="rId404"/>
              </p:custDataLst>
            </p:nvPr>
          </p:nvSpPr>
          <p:spPr bwMode="auto">
            <a:xfrm>
              <a:off x="2614613" y="2587625"/>
              <a:ext cx="71438" cy="1016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" name="Freeform 440">
              <a:extLst>
                <a:ext uri="{FF2B5EF4-FFF2-40B4-BE49-F238E27FC236}">
                  <a16:creationId xmlns:a16="http://schemas.microsoft.com/office/drawing/2014/main" id="{AA662061-1B82-42F3-ACB6-0D1F7C23F8B5}"/>
                </a:ext>
              </a:extLst>
            </p:cNvPr>
            <p:cNvSpPr>
              <a:spLocks/>
            </p:cNvSpPr>
            <p:nvPr>
              <p:custDataLst>
                <p:tags r:id="rId405"/>
              </p:custDataLst>
            </p:nvPr>
          </p:nvSpPr>
          <p:spPr bwMode="auto">
            <a:xfrm>
              <a:off x="2695575" y="2551113"/>
              <a:ext cx="57150" cy="1381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0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" name="Freeform 441">
              <a:extLst>
                <a:ext uri="{FF2B5EF4-FFF2-40B4-BE49-F238E27FC236}">
                  <a16:creationId xmlns:a16="http://schemas.microsoft.com/office/drawing/2014/main" id="{46DE0180-594A-4B0B-B0D0-9A080A05A936}"/>
                </a:ext>
              </a:extLst>
            </p:cNvPr>
            <p:cNvSpPr>
              <a:spLocks/>
            </p:cNvSpPr>
            <p:nvPr>
              <p:custDataLst>
                <p:tags r:id="rId406"/>
              </p:custDataLst>
            </p:nvPr>
          </p:nvSpPr>
          <p:spPr bwMode="auto">
            <a:xfrm>
              <a:off x="2770188" y="2589213"/>
              <a:ext cx="92075" cy="100013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8" name="Freeform 442">
              <a:extLst>
                <a:ext uri="{FF2B5EF4-FFF2-40B4-BE49-F238E27FC236}">
                  <a16:creationId xmlns:a16="http://schemas.microsoft.com/office/drawing/2014/main" id="{9DAAD213-FC46-455A-BCF7-AA67178FA085}"/>
                </a:ext>
              </a:extLst>
            </p:cNvPr>
            <p:cNvSpPr>
              <a:spLocks/>
            </p:cNvSpPr>
            <p:nvPr>
              <p:custDataLst>
                <p:tags r:id="rId407"/>
              </p:custDataLst>
            </p:nvPr>
          </p:nvSpPr>
          <p:spPr bwMode="auto">
            <a:xfrm>
              <a:off x="2871788" y="2589213"/>
              <a:ext cx="61913" cy="98425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9" name="Freeform 443">
              <a:extLst>
                <a:ext uri="{FF2B5EF4-FFF2-40B4-BE49-F238E27FC236}">
                  <a16:creationId xmlns:a16="http://schemas.microsoft.com/office/drawing/2014/main" id="{0B1561CA-64EB-41E0-A3EE-223D4D83C772}"/>
                </a:ext>
              </a:extLst>
            </p:cNvPr>
            <p:cNvSpPr>
              <a:spLocks/>
            </p:cNvSpPr>
            <p:nvPr>
              <p:custDataLst>
                <p:tags r:id="rId408"/>
              </p:custDataLst>
            </p:nvPr>
          </p:nvSpPr>
          <p:spPr bwMode="auto">
            <a:xfrm>
              <a:off x="2944813" y="2589213"/>
              <a:ext cx="93663" cy="98425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7 w 251"/>
                <a:gd name="T21" fmla="*/ 66 h 221"/>
                <a:gd name="T22" fmla="*/ 177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8 h 221"/>
                <a:gd name="T40" fmla="*/ 144 w 251"/>
                <a:gd name="T41" fmla="*/ 0 h 221"/>
                <a:gd name="T42" fmla="*/ 70 w 251"/>
                <a:gd name="T43" fmla="*/ 52 h 221"/>
                <a:gd name="T44" fmla="*/ 70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0" name="Freeform 444">
              <a:extLst>
                <a:ext uri="{FF2B5EF4-FFF2-40B4-BE49-F238E27FC236}">
                  <a16:creationId xmlns:a16="http://schemas.microsoft.com/office/drawing/2014/main" id="{1A7C1D13-297E-4561-B22A-DFA985DC387C}"/>
                </a:ext>
              </a:extLst>
            </p:cNvPr>
            <p:cNvSpPr>
              <a:spLocks/>
            </p:cNvSpPr>
            <p:nvPr>
              <p:custDataLst>
                <p:tags r:id="rId409"/>
              </p:custDataLst>
            </p:nvPr>
          </p:nvSpPr>
          <p:spPr bwMode="auto">
            <a:xfrm>
              <a:off x="3113088" y="2540000"/>
              <a:ext cx="123825" cy="147638"/>
            </a:xfrm>
            <a:custGeom>
              <a:avLst/>
              <a:gdLst>
                <a:gd name="T0" fmla="*/ 177 w 333"/>
                <a:gd name="T1" fmla="*/ 18 h 334"/>
                <a:gd name="T2" fmla="*/ 167 w 333"/>
                <a:gd name="T3" fmla="*/ 0 h 334"/>
                <a:gd name="T4" fmla="*/ 157 w 333"/>
                <a:gd name="T5" fmla="*/ 18 h 334"/>
                <a:gd name="T6" fmla="*/ 157 w 333"/>
                <a:gd name="T7" fmla="*/ 314 h 334"/>
                <a:gd name="T8" fmla="*/ 18 w 333"/>
                <a:gd name="T9" fmla="*/ 314 h 334"/>
                <a:gd name="T10" fmla="*/ 0 w 333"/>
                <a:gd name="T11" fmla="*/ 324 h 334"/>
                <a:gd name="T12" fmla="*/ 18 w 333"/>
                <a:gd name="T13" fmla="*/ 334 h 334"/>
                <a:gd name="T14" fmla="*/ 316 w 333"/>
                <a:gd name="T15" fmla="*/ 334 h 334"/>
                <a:gd name="T16" fmla="*/ 333 w 333"/>
                <a:gd name="T17" fmla="*/ 324 h 334"/>
                <a:gd name="T18" fmla="*/ 316 w 333"/>
                <a:gd name="T19" fmla="*/ 314 h 334"/>
                <a:gd name="T20" fmla="*/ 177 w 333"/>
                <a:gd name="T21" fmla="*/ 314 h 334"/>
                <a:gd name="T22" fmla="*/ 177 w 333"/>
                <a:gd name="T23" fmla="*/ 1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334">
                  <a:moveTo>
                    <a:pt x="177" y="18"/>
                  </a:moveTo>
                  <a:cubicBezTo>
                    <a:pt x="177" y="9"/>
                    <a:pt x="177" y="0"/>
                    <a:pt x="167" y="0"/>
                  </a:cubicBezTo>
                  <a:cubicBezTo>
                    <a:pt x="157" y="0"/>
                    <a:pt x="157" y="11"/>
                    <a:pt x="157" y="18"/>
                  </a:cubicBezTo>
                  <a:lnTo>
                    <a:pt x="157" y="314"/>
                  </a:lnTo>
                  <a:lnTo>
                    <a:pt x="18" y="314"/>
                  </a:lnTo>
                  <a:cubicBezTo>
                    <a:pt x="11" y="314"/>
                    <a:pt x="0" y="314"/>
                    <a:pt x="0" y="324"/>
                  </a:cubicBezTo>
                  <a:cubicBezTo>
                    <a:pt x="0" y="334"/>
                    <a:pt x="11" y="334"/>
                    <a:pt x="18" y="334"/>
                  </a:cubicBezTo>
                  <a:lnTo>
                    <a:pt x="316" y="334"/>
                  </a:lnTo>
                  <a:cubicBezTo>
                    <a:pt x="324" y="334"/>
                    <a:pt x="333" y="334"/>
                    <a:pt x="333" y="324"/>
                  </a:cubicBezTo>
                  <a:cubicBezTo>
                    <a:pt x="333" y="314"/>
                    <a:pt x="324" y="314"/>
                    <a:pt x="316" y="314"/>
                  </a:cubicBezTo>
                  <a:lnTo>
                    <a:pt x="177" y="314"/>
                  </a:lnTo>
                  <a:lnTo>
                    <a:pt x="17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1" name="Group 1470">
            <a:extLst>
              <a:ext uri="{FF2B5EF4-FFF2-40B4-BE49-F238E27FC236}">
                <a16:creationId xmlns:a16="http://schemas.microsoft.com/office/drawing/2014/main" id="{94400D48-AFA3-4E68-9458-333D3DD2481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78413" y="4320414"/>
            <a:ext cx="396713" cy="169308"/>
            <a:chOff x="2540000" y="2540000"/>
            <a:chExt cx="379413" cy="161925"/>
          </a:xfrm>
        </p:grpSpPr>
        <p:sp>
          <p:nvSpPr>
            <p:cNvPr id="1472" name="Freeform 451">
              <a:extLst>
                <a:ext uri="{FF2B5EF4-FFF2-40B4-BE49-F238E27FC236}">
                  <a16:creationId xmlns:a16="http://schemas.microsoft.com/office/drawing/2014/main" id="{11753D1E-708C-440E-9D07-8434FA626820}"/>
                </a:ext>
              </a:extLst>
            </p:cNvPr>
            <p:cNvSpPr>
              <a:spLocks/>
            </p:cNvSpPr>
            <p:nvPr>
              <p:custDataLst>
                <p:tags r:id="rId399"/>
              </p:custDataLst>
            </p:nvPr>
          </p:nvSpPr>
          <p:spPr bwMode="auto">
            <a:xfrm>
              <a:off x="2540000" y="2543175"/>
              <a:ext cx="139700" cy="155575"/>
            </a:xfrm>
            <a:custGeom>
              <a:avLst/>
              <a:gdLst>
                <a:gd name="T0" fmla="*/ 334 w 363"/>
                <a:gd name="T1" fmla="*/ 223 h 340"/>
                <a:gd name="T2" fmla="*/ 336 w 363"/>
                <a:gd name="T3" fmla="*/ 216 h 340"/>
                <a:gd name="T4" fmla="*/ 330 w 363"/>
                <a:gd name="T5" fmla="*/ 211 h 340"/>
                <a:gd name="T6" fmla="*/ 324 w 363"/>
                <a:gd name="T7" fmla="*/ 217 h 340"/>
                <a:gd name="T8" fmla="*/ 188 w 363"/>
                <a:gd name="T9" fmla="*/ 324 h 340"/>
                <a:gd name="T10" fmla="*/ 115 w 363"/>
                <a:gd name="T11" fmla="*/ 324 h 340"/>
                <a:gd name="T12" fmla="*/ 104 w 363"/>
                <a:gd name="T13" fmla="*/ 324 h 340"/>
                <a:gd name="T14" fmla="*/ 98 w 363"/>
                <a:gd name="T15" fmla="*/ 319 h 340"/>
                <a:gd name="T16" fmla="*/ 100 w 363"/>
                <a:gd name="T17" fmla="*/ 307 h 340"/>
                <a:gd name="T18" fmla="*/ 134 w 363"/>
                <a:gd name="T19" fmla="*/ 171 h 340"/>
                <a:gd name="T20" fmla="*/ 183 w 363"/>
                <a:gd name="T21" fmla="*/ 171 h 340"/>
                <a:gd name="T22" fmla="*/ 226 w 363"/>
                <a:gd name="T23" fmla="*/ 194 h 340"/>
                <a:gd name="T24" fmla="*/ 222 w 363"/>
                <a:gd name="T25" fmla="*/ 218 h 340"/>
                <a:gd name="T26" fmla="*/ 221 w 363"/>
                <a:gd name="T27" fmla="*/ 224 h 340"/>
                <a:gd name="T28" fmla="*/ 227 w 363"/>
                <a:gd name="T29" fmla="*/ 229 h 340"/>
                <a:gd name="T30" fmla="*/ 235 w 363"/>
                <a:gd name="T31" fmla="*/ 219 h 340"/>
                <a:gd name="T32" fmla="*/ 263 w 363"/>
                <a:gd name="T33" fmla="*/ 102 h 340"/>
                <a:gd name="T34" fmla="*/ 257 w 363"/>
                <a:gd name="T35" fmla="*/ 97 h 340"/>
                <a:gd name="T36" fmla="*/ 250 w 363"/>
                <a:gd name="T37" fmla="*/ 106 h 340"/>
                <a:gd name="T38" fmla="*/ 185 w 363"/>
                <a:gd name="T39" fmla="*/ 155 h 340"/>
                <a:gd name="T40" fmla="*/ 138 w 363"/>
                <a:gd name="T41" fmla="*/ 155 h 340"/>
                <a:gd name="T42" fmla="*/ 168 w 363"/>
                <a:gd name="T43" fmla="*/ 35 h 340"/>
                <a:gd name="T44" fmla="*/ 195 w 363"/>
                <a:gd name="T45" fmla="*/ 15 h 340"/>
                <a:gd name="T46" fmla="*/ 265 w 363"/>
                <a:gd name="T47" fmla="*/ 15 h 340"/>
                <a:gd name="T48" fmla="*/ 341 w 363"/>
                <a:gd name="T49" fmla="*/ 71 h 340"/>
                <a:gd name="T50" fmla="*/ 339 w 363"/>
                <a:gd name="T51" fmla="*/ 97 h 340"/>
                <a:gd name="T52" fmla="*/ 338 w 363"/>
                <a:gd name="T53" fmla="*/ 106 h 340"/>
                <a:gd name="T54" fmla="*/ 344 w 363"/>
                <a:gd name="T55" fmla="*/ 112 h 340"/>
                <a:gd name="T56" fmla="*/ 351 w 363"/>
                <a:gd name="T57" fmla="*/ 100 h 340"/>
                <a:gd name="T58" fmla="*/ 361 w 363"/>
                <a:gd name="T59" fmla="*/ 13 h 340"/>
                <a:gd name="T60" fmla="*/ 348 w 363"/>
                <a:gd name="T61" fmla="*/ 0 h 340"/>
                <a:gd name="T62" fmla="*/ 96 w 363"/>
                <a:gd name="T63" fmla="*/ 0 h 340"/>
                <a:gd name="T64" fmla="*/ 81 w 363"/>
                <a:gd name="T65" fmla="*/ 10 h 340"/>
                <a:gd name="T66" fmla="*/ 95 w 363"/>
                <a:gd name="T67" fmla="*/ 15 h 340"/>
                <a:gd name="T68" fmla="*/ 128 w 363"/>
                <a:gd name="T69" fmla="*/ 24 h 340"/>
                <a:gd name="T70" fmla="*/ 125 w 363"/>
                <a:gd name="T71" fmla="*/ 36 h 340"/>
                <a:gd name="T72" fmla="*/ 59 w 363"/>
                <a:gd name="T73" fmla="*/ 301 h 340"/>
                <a:gd name="T74" fmla="*/ 14 w 363"/>
                <a:gd name="T75" fmla="*/ 324 h 340"/>
                <a:gd name="T76" fmla="*/ 0 w 363"/>
                <a:gd name="T77" fmla="*/ 334 h 340"/>
                <a:gd name="T78" fmla="*/ 14 w 363"/>
                <a:gd name="T79" fmla="*/ 340 h 340"/>
                <a:gd name="T80" fmla="*/ 273 w 363"/>
                <a:gd name="T81" fmla="*/ 340 h 340"/>
                <a:gd name="T82" fmla="*/ 288 w 363"/>
                <a:gd name="T83" fmla="*/ 331 h 340"/>
                <a:gd name="T84" fmla="*/ 334 w 363"/>
                <a:gd name="T85" fmla="*/ 22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3" h="340">
                  <a:moveTo>
                    <a:pt x="334" y="223"/>
                  </a:moveTo>
                  <a:cubicBezTo>
                    <a:pt x="335" y="221"/>
                    <a:pt x="336" y="217"/>
                    <a:pt x="336" y="216"/>
                  </a:cubicBezTo>
                  <a:cubicBezTo>
                    <a:pt x="336" y="216"/>
                    <a:pt x="336" y="211"/>
                    <a:pt x="330" y="211"/>
                  </a:cubicBezTo>
                  <a:cubicBezTo>
                    <a:pt x="326" y="211"/>
                    <a:pt x="325" y="214"/>
                    <a:pt x="324" y="217"/>
                  </a:cubicBezTo>
                  <a:cubicBezTo>
                    <a:pt x="292" y="291"/>
                    <a:pt x="273" y="324"/>
                    <a:pt x="188" y="324"/>
                  </a:cubicBezTo>
                  <a:lnTo>
                    <a:pt x="115" y="324"/>
                  </a:lnTo>
                  <a:cubicBezTo>
                    <a:pt x="108" y="324"/>
                    <a:pt x="107" y="324"/>
                    <a:pt x="104" y="324"/>
                  </a:cubicBezTo>
                  <a:cubicBezTo>
                    <a:pt x="99" y="323"/>
                    <a:pt x="98" y="323"/>
                    <a:pt x="98" y="319"/>
                  </a:cubicBezTo>
                  <a:cubicBezTo>
                    <a:pt x="98" y="317"/>
                    <a:pt x="98" y="316"/>
                    <a:pt x="100" y="307"/>
                  </a:cubicBezTo>
                  <a:lnTo>
                    <a:pt x="134" y="171"/>
                  </a:lnTo>
                  <a:lnTo>
                    <a:pt x="183" y="171"/>
                  </a:lnTo>
                  <a:cubicBezTo>
                    <a:pt x="226" y="171"/>
                    <a:pt x="226" y="181"/>
                    <a:pt x="226" y="194"/>
                  </a:cubicBezTo>
                  <a:cubicBezTo>
                    <a:pt x="226" y="197"/>
                    <a:pt x="226" y="203"/>
                    <a:pt x="222" y="218"/>
                  </a:cubicBezTo>
                  <a:cubicBezTo>
                    <a:pt x="221" y="221"/>
                    <a:pt x="221" y="222"/>
                    <a:pt x="221" y="224"/>
                  </a:cubicBezTo>
                  <a:cubicBezTo>
                    <a:pt x="221" y="226"/>
                    <a:pt x="223" y="229"/>
                    <a:pt x="227" y="229"/>
                  </a:cubicBezTo>
                  <a:cubicBezTo>
                    <a:pt x="231" y="229"/>
                    <a:pt x="233" y="227"/>
                    <a:pt x="235" y="219"/>
                  </a:cubicBezTo>
                  <a:lnTo>
                    <a:pt x="263" y="102"/>
                  </a:lnTo>
                  <a:cubicBezTo>
                    <a:pt x="263" y="99"/>
                    <a:pt x="261" y="97"/>
                    <a:pt x="257" y="97"/>
                  </a:cubicBezTo>
                  <a:cubicBezTo>
                    <a:pt x="253" y="97"/>
                    <a:pt x="252" y="100"/>
                    <a:pt x="250" y="106"/>
                  </a:cubicBezTo>
                  <a:cubicBezTo>
                    <a:pt x="240" y="144"/>
                    <a:pt x="231" y="155"/>
                    <a:pt x="185" y="155"/>
                  </a:cubicBezTo>
                  <a:lnTo>
                    <a:pt x="138" y="155"/>
                  </a:lnTo>
                  <a:lnTo>
                    <a:pt x="168" y="35"/>
                  </a:lnTo>
                  <a:cubicBezTo>
                    <a:pt x="172" y="17"/>
                    <a:pt x="173" y="15"/>
                    <a:pt x="195" y="15"/>
                  </a:cubicBezTo>
                  <a:lnTo>
                    <a:pt x="265" y="15"/>
                  </a:lnTo>
                  <a:cubicBezTo>
                    <a:pt x="326" y="15"/>
                    <a:pt x="341" y="30"/>
                    <a:pt x="341" y="71"/>
                  </a:cubicBezTo>
                  <a:cubicBezTo>
                    <a:pt x="341" y="83"/>
                    <a:pt x="341" y="84"/>
                    <a:pt x="339" y="97"/>
                  </a:cubicBezTo>
                  <a:cubicBezTo>
                    <a:pt x="339" y="100"/>
                    <a:pt x="338" y="104"/>
                    <a:pt x="338" y="106"/>
                  </a:cubicBezTo>
                  <a:cubicBezTo>
                    <a:pt x="338" y="109"/>
                    <a:pt x="340" y="112"/>
                    <a:pt x="344" y="112"/>
                  </a:cubicBezTo>
                  <a:cubicBezTo>
                    <a:pt x="350" y="112"/>
                    <a:pt x="350" y="109"/>
                    <a:pt x="351" y="100"/>
                  </a:cubicBezTo>
                  <a:lnTo>
                    <a:pt x="361" y="13"/>
                  </a:lnTo>
                  <a:cubicBezTo>
                    <a:pt x="363" y="0"/>
                    <a:pt x="360" y="0"/>
                    <a:pt x="34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114" y="15"/>
                    <a:pt x="128" y="15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4" y="340"/>
                    <a:pt x="14" y="340"/>
                  </a:cubicBezTo>
                  <a:lnTo>
                    <a:pt x="273" y="340"/>
                  </a:lnTo>
                  <a:cubicBezTo>
                    <a:pt x="284" y="340"/>
                    <a:pt x="285" y="339"/>
                    <a:pt x="288" y="331"/>
                  </a:cubicBezTo>
                  <a:lnTo>
                    <a:pt x="334" y="22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3" name="Freeform 452">
              <a:extLst>
                <a:ext uri="{FF2B5EF4-FFF2-40B4-BE49-F238E27FC236}">
                  <a16:creationId xmlns:a16="http://schemas.microsoft.com/office/drawing/2014/main" id="{3712DC51-E205-48E6-BA26-102109F1D197}"/>
                </a:ext>
              </a:extLst>
            </p:cNvPr>
            <p:cNvSpPr>
              <a:spLocks/>
            </p:cNvSpPr>
            <p:nvPr>
              <p:custDataLst>
                <p:tags r:id="rId400"/>
              </p:custDataLst>
            </p:nvPr>
          </p:nvSpPr>
          <p:spPr bwMode="auto">
            <a:xfrm>
              <a:off x="2693988" y="2540000"/>
              <a:ext cx="41275" cy="161925"/>
            </a:xfrm>
            <a:custGeom>
              <a:avLst/>
              <a:gdLst>
                <a:gd name="T0" fmla="*/ 107 w 107"/>
                <a:gd name="T1" fmla="*/ 5 h 352"/>
                <a:gd name="T2" fmla="*/ 101 w 107"/>
                <a:gd name="T3" fmla="*/ 0 h 352"/>
                <a:gd name="T4" fmla="*/ 40 w 107"/>
                <a:gd name="T5" fmla="*/ 5 h 352"/>
                <a:gd name="T6" fmla="*/ 30 w 107"/>
                <a:gd name="T7" fmla="*/ 15 h 352"/>
                <a:gd name="T8" fmla="*/ 43 w 107"/>
                <a:gd name="T9" fmla="*/ 21 h 352"/>
                <a:gd name="T10" fmla="*/ 67 w 107"/>
                <a:gd name="T11" fmla="*/ 29 h 352"/>
                <a:gd name="T12" fmla="*/ 66 w 107"/>
                <a:gd name="T13" fmla="*/ 39 h 352"/>
                <a:gd name="T14" fmla="*/ 3 w 107"/>
                <a:gd name="T15" fmla="*/ 289 h 352"/>
                <a:gd name="T16" fmla="*/ 0 w 107"/>
                <a:gd name="T17" fmla="*/ 306 h 352"/>
                <a:gd name="T18" fmla="*/ 46 w 107"/>
                <a:gd name="T19" fmla="*/ 352 h 352"/>
                <a:gd name="T20" fmla="*/ 83 w 107"/>
                <a:gd name="T21" fmla="*/ 324 h 352"/>
                <a:gd name="T22" fmla="*/ 98 w 107"/>
                <a:gd name="T23" fmla="*/ 275 h 352"/>
                <a:gd name="T24" fmla="*/ 92 w 107"/>
                <a:gd name="T25" fmla="*/ 270 h 352"/>
                <a:gd name="T26" fmla="*/ 85 w 107"/>
                <a:gd name="T27" fmla="*/ 279 h 352"/>
                <a:gd name="T28" fmla="*/ 47 w 107"/>
                <a:gd name="T29" fmla="*/ 341 h 352"/>
                <a:gd name="T30" fmla="*/ 32 w 107"/>
                <a:gd name="T31" fmla="*/ 318 h 352"/>
                <a:gd name="T32" fmla="*/ 35 w 107"/>
                <a:gd name="T33" fmla="*/ 294 h 352"/>
                <a:gd name="T34" fmla="*/ 107 w 107"/>
                <a:gd name="T35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352">
                  <a:moveTo>
                    <a:pt x="107" y="5"/>
                  </a:moveTo>
                  <a:cubicBezTo>
                    <a:pt x="107" y="5"/>
                    <a:pt x="107" y="0"/>
                    <a:pt x="101" y="0"/>
                  </a:cubicBezTo>
                  <a:cubicBezTo>
                    <a:pt x="89" y="0"/>
                    <a:pt x="53" y="4"/>
                    <a:pt x="40" y="5"/>
                  </a:cubicBezTo>
                  <a:cubicBezTo>
                    <a:pt x="36" y="5"/>
                    <a:pt x="30" y="6"/>
                    <a:pt x="30" y="15"/>
                  </a:cubicBezTo>
                  <a:cubicBezTo>
                    <a:pt x="30" y="21"/>
                    <a:pt x="35" y="21"/>
                    <a:pt x="43" y="21"/>
                  </a:cubicBezTo>
                  <a:cubicBezTo>
                    <a:pt x="67" y="21"/>
                    <a:pt x="67" y="25"/>
                    <a:pt x="67" y="29"/>
                  </a:cubicBezTo>
                  <a:lnTo>
                    <a:pt x="66" y="39"/>
                  </a:lnTo>
                  <a:lnTo>
                    <a:pt x="3" y="289"/>
                  </a:lnTo>
                  <a:cubicBezTo>
                    <a:pt x="1" y="295"/>
                    <a:pt x="0" y="298"/>
                    <a:pt x="0" y="306"/>
                  </a:cubicBezTo>
                  <a:cubicBezTo>
                    <a:pt x="0" y="335"/>
                    <a:pt x="22" y="352"/>
                    <a:pt x="46" y="352"/>
                  </a:cubicBezTo>
                  <a:cubicBezTo>
                    <a:pt x="62" y="352"/>
                    <a:pt x="75" y="342"/>
                    <a:pt x="83" y="324"/>
                  </a:cubicBezTo>
                  <a:cubicBezTo>
                    <a:pt x="92" y="305"/>
                    <a:pt x="98" y="276"/>
                    <a:pt x="98" y="275"/>
                  </a:cubicBezTo>
                  <a:cubicBezTo>
                    <a:pt x="98" y="270"/>
                    <a:pt x="94" y="270"/>
                    <a:pt x="92" y="270"/>
                  </a:cubicBezTo>
                  <a:cubicBezTo>
                    <a:pt x="87" y="270"/>
                    <a:pt x="87" y="272"/>
                    <a:pt x="85" y="279"/>
                  </a:cubicBezTo>
                  <a:cubicBezTo>
                    <a:pt x="77" y="312"/>
                    <a:pt x="67" y="341"/>
                    <a:pt x="47" y="341"/>
                  </a:cubicBezTo>
                  <a:cubicBezTo>
                    <a:pt x="32" y="341"/>
                    <a:pt x="32" y="325"/>
                    <a:pt x="32" y="318"/>
                  </a:cubicBezTo>
                  <a:cubicBezTo>
                    <a:pt x="32" y="306"/>
                    <a:pt x="33" y="304"/>
                    <a:pt x="35" y="294"/>
                  </a:cubicBezTo>
                  <a:lnTo>
                    <a:pt x="107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" name="Freeform 453">
              <a:extLst>
                <a:ext uri="{FF2B5EF4-FFF2-40B4-BE49-F238E27FC236}">
                  <a16:creationId xmlns:a16="http://schemas.microsoft.com/office/drawing/2014/main" id="{08104A10-B68A-4FA7-90C8-59D59AD886A2}"/>
                </a:ext>
              </a:extLst>
            </p:cNvPr>
            <p:cNvSpPr>
              <a:spLocks/>
            </p:cNvSpPr>
            <p:nvPr>
              <p:custDataLst>
                <p:tags r:id="rId401"/>
              </p:custDataLst>
            </p:nvPr>
          </p:nvSpPr>
          <p:spPr bwMode="auto">
            <a:xfrm>
              <a:off x="2757488" y="2597150"/>
              <a:ext cx="69850" cy="10477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39 w 183"/>
                <a:gd name="T11" fmla="*/ 73 h 226"/>
                <a:gd name="T12" fmla="*/ 91 w 183"/>
                <a:gd name="T13" fmla="*/ 122 h 226"/>
                <a:gd name="T14" fmla="*/ 143 w 183"/>
                <a:gd name="T15" fmla="*/ 160 h 226"/>
                <a:gd name="T16" fmla="*/ 71 w 183"/>
                <a:gd name="T17" fmla="*/ 215 h 226"/>
                <a:gd name="T18" fmla="*/ 15 w 183"/>
                <a:gd name="T19" fmla="*/ 189 h 226"/>
                <a:gd name="T20" fmla="*/ 46 w 183"/>
                <a:gd name="T21" fmla="*/ 162 h 226"/>
                <a:gd name="T22" fmla="*/ 27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39" y="51"/>
                    <a:pt x="39" y="73"/>
                  </a:cubicBezTo>
                  <a:cubicBezTo>
                    <a:pt x="39" y="112"/>
                    <a:pt x="76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1" y="215"/>
                    <a:pt x="71" y="215"/>
                  </a:cubicBezTo>
                  <a:cubicBezTo>
                    <a:pt x="64" y="215"/>
                    <a:pt x="26" y="215"/>
                    <a:pt x="15" y="189"/>
                  </a:cubicBezTo>
                  <a:cubicBezTo>
                    <a:pt x="33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7" y="145"/>
                  </a:cubicBezTo>
                  <a:cubicBezTo>
                    <a:pt x="15" y="145"/>
                    <a:pt x="0" y="155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3"/>
                  </a:cubicBezTo>
                  <a:cubicBezTo>
                    <a:pt x="171" y="125"/>
                    <a:pt x="162" y="113"/>
                    <a:pt x="156" y="107"/>
                  </a:cubicBezTo>
                  <a:cubicBezTo>
                    <a:pt x="142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" name="Freeform 454">
              <a:extLst>
                <a:ext uri="{FF2B5EF4-FFF2-40B4-BE49-F238E27FC236}">
                  <a16:creationId xmlns:a16="http://schemas.microsoft.com/office/drawing/2014/main" id="{4E21FAD4-5D88-4865-AD8E-BEDA0A783964}"/>
                </a:ext>
              </a:extLst>
            </p:cNvPr>
            <p:cNvSpPr>
              <a:spLocks noEditPoints="1"/>
            </p:cNvSpPr>
            <p:nvPr>
              <p:custDataLst>
                <p:tags r:id="rId402"/>
              </p:custDataLst>
            </p:nvPr>
          </p:nvSpPr>
          <p:spPr bwMode="auto">
            <a:xfrm>
              <a:off x="2846388" y="2597150"/>
              <a:ext cx="73025" cy="104775"/>
            </a:xfrm>
            <a:custGeom>
              <a:avLst/>
              <a:gdLst>
                <a:gd name="T0" fmla="*/ 70 w 191"/>
                <a:gd name="T1" fmla="*/ 105 h 226"/>
                <a:gd name="T2" fmla="*/ 147 w 191"/>
                <a:gd name="T3" fmla="*/ 94 h 226"/>
                <a:gd name="T4" fmla="*/ 184 w 191"/>
                <a:gd name="T5" fmla="*/ 42 h 226"/>
                <a:gd name="T6" fmla="*/ 131 w 191"/>
                <a:gd name="T7" fmla="*/ 0 h 226"/>
                <a:gd name="T8" fmla="*/ 0 w 191"/>
                <a:gd name="T9" fmla="*/ 136 h 226"/>
                <a:gd name="T10" fmla="*/ 78 w 191"/>
                <a:gd name="T11" fmla="*/ 226 h 226"/>
                <a:gd name="T12" fmla="*/ 191 w 191"/>
                <a:gd name="T13" fmla="*/ 167 h 226"/>
                <a:gd name="T14" fmla="*/ 185 w 191"/>
                <a:gd name="T15" fmla="*/ 161 h 226"/>
                <a:gd name="T16" fmla="*/ 179 w 191"/>
                <a:gd name="T17" fmla="*/ 166 h 226"/>
                <a:gd name="T18" fmla="*/ 79 w 191"/>
                <a:gd name="T19" fmla="*/ 215 h 226"/>
                <a:gd name="T20" fmla="*/ 36 w 191"/>
                <a:gd name="T21" fmla="*/ 157 h 226"/>
                <a:gd name="T22" fmla="*/ 44 w 191"/>
                <a:gd name="T23" fmla="*/ 105 h 226"/>
                <a:gd name="T24" fmla="*/ 70 w 191"/>
                <a:gd name="T25" fmla="*/ 105 h 226"/>
                <a:gd name="T26" fmla="*/ 47 w 191"/>
                <a:gd name="T27" fmla="*/ 94 h 226"/>
                <a:gd name="T28" fmla="*/ 131 w 191"/>
                <a:gd name="T29" fmla="*/ 11 h 226"/>
                <a:gd name="T30" fmla="*/ 168 w 191"/>
                <a:gd name="T31" fmla="*/ 42 h 226"/>
                <a:gd name="T32" fmla="*/ 67 w 191"/>
                <a:gd name="T33" fmla="*/ 94 h 226"/>
                <a:gd name="T34" fmla="*/ 47 w 191"/>
                <a:gd name="T35" fmla="*/ 9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26">
                  <a:moveTo>
                    <a:pt x="70" y="105"/>
                  </a:moveTo>
                  <a:cubicBezTo>
                    <a:pt x="85" y="105"/>
                    <a:pt x="122" y="104"/>
                    <a:pt x="147" y="94"/>
                  </a:cubicBezTo>
                  <a:cubicBezTo>
                    <a:pt x="181" y="79"/>
                    <a:pt x="184" y="49"/>
                    <a:pt x="184" y="42"/>
                  </a:cubicBezTo>
                  <a:cubicBezTo>
                    <a:pt x="184" y="20"/>
                    <a:pt x="165" y="0"/>
                    <a:pt x="131" y="0"/>
                  </a:cubicBezTo>
                  <a:cubicBezTo>
                    <a:pt x="75" y="0"/>
                    <a:pt x="0" y="48"/>
                    <a:pt x="0" y="136"/>
                  </a:cubicBezTo>
                  <a:cubicBezTo>
                    <a:pt x="0" y="187"/>
                    <a:pt x="29" y="226"/>
                    <a:pt x="78" y="226"/>
                  </a:cubicBezTo>
                  <a:cubicBezTo>
                    <a:pt x="150" y="226"/>
                    <a:pt x="191" y="173"/>
                    <a:pt x="191" y="167"/>
                  </a:cubicBezTo>
                  <a:cubicBezTo>
                    <a:pt x="191" y="164"/>
                    <a:pt x="188" y="161"/>
                    <a:pt x="185" y="161"/>
                  </a:cubicBezTo>
                  <a:cubicBezTo>
                    <a:pt x="183" y="161"/>
                    <a:pt x="182" y="162"/>
                    <a:pt x="179" y="166"/>
                  </a:cubicBezTo>
                  <a:cubicBezTo>
                    <a:pt x="140" y="215"/>
                    <a:pt x="85" y="215"/>
                    <a:pt x="79" y="215"/>
                  </a:cubicBezTo>
                  <a:cubicBezTo>
                    <a:pt x="40" y="215"/>
                    <a:pt x="36" y="173"/>
                    <a:pt x="36" y="157"/>
                  </a:cubicBezTo>
                  <a:cubicBezTo>
                    <a:pt x="36" y="151"/>
                    <a:pt x="36" y="136"/>
                    <a:pt x="44" y="105"/>
                  </a:cubicBezTo>
                  <a:lnTo>
                    <a:pt x="70" y="105"/>
                  </a:lnTo>
                  <a:close/>
                  <a:moveTo>
                    <a:pt x="47" y="94"/>
                  </a:moveTo>
                  <a:cubicBezTo>
                    <a:pt x="66" y="18"/>
                    <a:pt x="118" y="11"/>
                    <a:pt x="131" y="11"/>
                  </a:cubicBezTo>
                  <a:cubicBezTo>
                    <a:pt x="154" y="11"/>
                    <a:pt x="168" y="25"/>
                    <a:pt x="168" y="42"/>
                  </a:cubicBezTo>
                  <a:cubicBezTo>
                    <a:pt x="168" y="94"/>
                    <a:pt x="88" y="94"/>
                    <a:pt x="67" y="94"/>
                  </a:cubicBezTo>
                  <a:lnTo>
                    <a:pt x="47" y="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6" name="Group 1475">
            <a:extLst>
              <a:ext uri="{FF2B5EF4-FFF2-40B4-BE49-F238E27FC236}">
                <a16:creationId xmlns:a16="http://schemas.microsoft.com/office/drawing/2014/main" id="{F4B9D25A-6BC1-4DDA-A6B5-4AF8377A761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34196" y="4428654"/>
            <a:ext cx="1588383" cy="278122"/>
            <a:chOff x="2543175" y="2540000"/>
            <a:chExt cx="1223963" cy="214313"/>
          </a:xfrm>
        </p:grpSpPr>
        <p:sp>
          <p:nvSpPr>
            <p:cNvPr id="1477" name="Freeform 461">
              <a:extLst>
                <a:ext uri="{FF2B5EF4-FFF2-40B4-BE49-F238E27FC236}">
                  <a16:creationId xmlns:a16="http://schemas.microsoft.com/office/drawing/2014/main" id="{5540BF2E-3248-4A54-9806-4752F02C8A80}"/>
                </a:ext>
              </a:extLst>
            </p:cNvPr>
            <p:cNvSpPr>
              <a:spLocks/>
            </p:cNvSpPr>
            <p:nvPr>
              <p:custDataLst>
                <p:tags r:id="rId385"/>
              </p:custDataLst>
            </p:nvPr>
          </p:nvSpPr>
          <p:spPr bwMode="auto">
            <a:xfrm>
              <a:off x="2543175" y="2606675"/>
              <a:ext cx="60325" cy="9525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8" name="Freeform 462">
              <a:extLst>
                <a:ext uri="{FF2B5EF4-FFF2-40B4-BE49-F238E27FC236}">
                  <a16:creationId xmlns:a16="http://schemas.microsoft.com/office/drawing/2014/main" id="{B01A032D-2723-44DE-92B3-6CBDB7474962}"/>
                </a:ext>
              </a:extLst>
            </p:cNvPr>
            <p:cNvSpPr>
              <a:spLocks noEditPoints="1"/>
            </p:cNvSpPr>
            <p:nvPr>
              <p:custDataLst>
                <p:tags r:id="rId386"/>
              </p:custDataLst>
            </p:nvPr>
          </p:nvSpPr>
          <p:spPr bwMode="auto">
            <a:xfrm>
              <a:off x="2614613" y="2605088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3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3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9" name="Freeform 463">
              <a:extLst>
                <a:ext uri="{FF2B5EF4-FFF2-40B4-BE49-F238E27FC236}">
                  <a16:creationId xmlns:a16="http://schemas.microsoft.com/office/drawing/2014/main" id="{10C64FD0-2A68-4B99-AE49-2373AA453AC2}"/>
                </a:ext>
              </a:extLst>
            </p:cNvPr>
            <p:cNvSpPr>
              <a:spLocks/>
            </p:cNvSpPr>
            <p:nvPr>
              <p:custDataLst>
                <p:tags r:id="rId387"/>
              </p:custDataLst>
            </p:nvPr>
          </p:nvSpPr>
          <p:spPr bwMode="auto">
            <a:xfrm>
              <a:off x="2693988" y="2570163"/>
              <a:ext cx="57150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" name="Freeform 464">
              <a:extLst>
                <a:ext uri="{FF2B5EF4-FFF2-40B4-BE49-F238E27FC236}">
                  <a16:creationId xmlns:a16="http://schemas.microsoft.com/office/drawing/2014/main" id="{18AB45E6-7FBB-4741-B09A-03A79719BF79}"/>
                </a:ext>
              </a:extLst>
            </p:cNvPr>
            <p:cNvSpPr>
              <a:spLocks/>
            </p:cNvSpPr>
            <p:nvPr>
              <p:custDataLst>
                <p:tags r:id="rId388"/>
              </p:custDataLst>
            </p:nvPr>
          </p:nvSpPr>
          <p:spPr bwMode="auto">
            <a:xfrm>
              <a:off x="2767013" y="2606675"/>
              <a:ext cx="92075" cy="96838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7 w 251"/>
                <a:gd name="T17" fmla="*/ 49 h 226"/>
                <a:gd name="T18" fmla="*/ 177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3" y="21"/>
                    <a:pt x="177" y="24"/>
                    <a:pt x="177" y="49"/>
                  </a:cubicBezTo>
                  <a:lnTo>
                    <a:pt x="177" y="138"/>
                  </a:lnTo>
                  <a:cubicBezTo>
                    <a:pt x="177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4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1" name="Freeform 465">
              <a:extLst>
                <a:ext uri="{FF2B5EF4-FFF2-40B4-BE49-F238E27FC236}">
                  <a16:creationId xmlns:a16="http://schemas.microsoft.com/office/drawing/2014/main" id="{6BA983C1-1481-43E6-9692-15DC04349621}"/>
                </a:ext>
              </a:extLst>
            </p:cNvPr>
            <p:cNvSpPr>
              <a:spLocks/>
            </p:cNvSpPr>
            <p:nvPr>
              <p:custDataLst>
                <p:tags r:id="rId389"/>
              </p:custDataLst>
            </p:nvPr>
          </p:nvSpPr>
          <p:spPr bwMode="auto">
            <a:xfrm>
              <a:off x="2868613" y="2606675"/>
              <a:ext cx="60325" cy="9525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2" name="Freeform 466">
              <a:extLst>
                <a:ext uri="{FF2B5EF4-FFF2-40B4-BE49-F238E27FC236}">
                  <a16:creationId xmlns:a16="http://schemas.microsoft.com/office/drawing/2014/main" id="{2562C6E1-1659-4C80-AB2A-C1ECAC1A2605}"/>
                </a:ext>
              </a:extLst>
            </p:cNvPr>
            <p:cNvSpPr>
              <a:spLocks/>
            </p:cNvSpPr>
            <p:nvPr>
              <p:custDataLst>
                <p:tags r:id="rId390"/>
              </p:custDataLst>
            </p:nvPr>
          </p:nvSpPr>
          <p:spPr bwMode="auto">
            <a:xfrm>
              <a:off x="2940050" y="2606675"/>
              <a:ext cx="92075" cy="9525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0 w 251"/>
                <a:gd name="T19" fmla="*/ 11 h 221"/>
                <a:gd name="T20" fmla="*/ 177 w 251"/>
                <a:gd name="T21" fmla="*/ 66 h 221"/>
                <a:gd name="T22" fmla="*/ 177 w 251"/>
                <a:gd name="T23" fmla="*/ 183 h 221"/>
                <a:gd name="T24" fmla="*/ 138 w 251"/>
                <a:gd name="T25" fmla="*/ 205 h 221"/>
                <a:gd name="T26" fmla="*/ 138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8 h 221"/>
                <a:gd name="T40" fmla="*/ 144 w 251"/>
                <a:gd name="T41" fmla="*/ 0 h 221"/>
                <a:gd name="T42" fmla="*/ 70 w 251"/>
                <a:gd name="T43" fmla="*/ 52 h 221"/>
                <a:gd name="T44" fmla="*/ 70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3" name="Freeform 467">
              <a:extLst>
                <a:ext uri="{FF2B5EF4-FFF2-40B4-BE49-F238E27FC236}">
                  <a16:creationId xmlns:a16="http://schemas.microsoft.com/office/drawing/2014/main" id="{1D9FDACB-C081-4348-9C46-D35E709D6501}"/>
                </a:ext>
              </a:extLst>
            </p:cNvPr>
            <p:cNvSpPr>
              <a:spLocks/>
            </p:cNvSpPr>
            <p:nvPr>
              <p:custDataLst>
                <p:tags r:id="rId391"/>
              </p:custDataLst>
            </p:nvPr>
          </p:nvSpPr>
          <p:spPr bwMode="auto">
            <a:xfrm>
              <a:off x="3114675" y="2540000"/>
              <a:ext cx="42863" cy="21431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5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4" name="Freeform 468">
              <a:extLst>
                <a:ext uri="{FF2B5EF4-FFF2-40B4-BE49-F238E27FC236}">
                  <a16:creationId xmlns:a16="http://schemas.microsoft.com/office/drawing/2014/main" id="{FE8DAB88-9BC2-4CDB-8294-087546FE3265}"/>
                </a:ext>
              </a:extLst>
            </p:cNvPr>
            <p:cNvSpPr>
              <a:spLocks/>
            </p:cNvSpPr>
            <p:nvPr>
              <p:custDataLst>
                <p:tags r:id="rId392"/>
              </p:custDataLst>
            </p:nvPr>
          </p:nvSpPr>
          <p:spPr bwMode="auto">
            <a:xfrm>
              <a:off x="3173413" y="2606675"/>
              <a:ext cx="149225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5" name="Freeform 469">
              <a:extLst>
                <a:ext uri="{FF2B5EF4-FFF2-40B4-BE49-F238E27FC236}">
                  <a16:creationId xmlns:a16="http://schemas.microsoft.com/office/drawing/2014/main" id="{8D4CA398-DF05-45B0-A0FA-3679E0A167D2}"/>
                </a:ext>
              </a:extLst>
            </p:cNvPr>
            <p:cNvSpPr>
              <a:spLocks/>
            </p:cNvSpPr>
            <p:nvPr>
              <p:custDataLst>
                <p:tags r:id="rId393"/>
              </p:custDataLst>
            </p:nvPr>
          </p:nvSpPr>
          <p:spPr bwMode="auto">
            <a:xfrm>
              <a:off x="3344863" y="2678113"/>
              <a:ext cx="20638" cy="6508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6" name="Freeform 470">
              <a:extLst>
                <a:ext uri="{FF2B5EF4-FFF2-40B4-BE49-F238E27FC236}">
                  <a16:creationId xmlns:a16="http://schemas.microsoft.com/office/drawing/2014/main" id="{FB5052AD-24FA-44F0-B711-48722EB04638}"/>
                </a:ext>
              </a:extLst>
            </p:cNvPr>
            <p:cNvSpPr>
              <a:spLocks/>
            </p:cNvSpPr>
            <p:nvPr>
              <p:custDataLst>
                <p:tags r:id="rId394"/>
              </p:custDataLst>
            </p:nvPr>
          </p:nvSpPr>
          <p:spPr bwMode="auto">
            <a:xfrm>
              <a:off x="3414713" y="2606675"/>
              <a:ext cx="74613" cy="968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2 w 203"/>
                <a:gd name="T15" fmla="*/ 11 h 226"/>
                <a:gd name="T16" fmla="*/ 182 w 203"/>
                <a:gd name="T17" fmla="*/ 17 h 226"/>
                <a:gd name="T18" fmla="*/ 157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2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2" y="11"/>
                  </a:cubicBezTo>
                  <a:cubicBezTo>
                    <a:pt x="175" y="11"/>
                    <a:pt x="182" y="17"/>
                    <a:pt x="182" y="17"/>
                  </a:cubicBezTo>
                  <a:cubicBezTo>
                    <a:pt x="168" y="19"/>
                    <a:pt x="157" y="31"/>
                    <a:pt x="157" y="44"/>
                  </a:cubicBezTo>
                  <a:cubicBezTo>
                    <a:pt x="157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2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7" name="Freeform 471">
              <a:extLst>
                <a:ext uri="{FF2B5EF4-FFF2-40B4-BE49-F238E27FC236}">
                  <a16:creationId xmlns:a16="http://schemas.microsoft.com/office/drawing/2014/main" id="{3ACB4C3B-47A9-4F7F-9111-44F592410376}"/>
                </a:ext>
              </a:extLst>
            </p:cNvPr>
            <p:cNvSpPr>
              <a:spLocks/>
            </p:cNvSpPr>
            <p:nvPr>
              <p:custDataLst>
                <p:tags r:id="rId395"/>
              </p:custDataLst>
            </p:nvPr>
          </p:nvSpPr>
          <p:spPr bwMode="auto">
            <a:xfrm>
              <a:off x="3503613" y="2678113"/>
              <a:ext cx="20638" cy="6508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8" name="Freeform 472">
              <a:extLst>
                <a:ext uri="{FF2B5EF4-FFF2-40B4-BE49-F238E27FC236}">
                  <a16:creationId xmlns:a16="http://schemas.microsoft.com/office/drawing/2014/main" id="{17E26B6E-EDC1-419E-8993-8967E207E471}"/>
                </a:ext>
              </a:extLst>
            </p:cNvPr>
            <p:cNvSpPr>
              <a:spLocks noEditPoints="1"/>
            </p:cNvSpPr>
            <p:nvPr>
              <p:custDataLst>
                <p:tags r:id="rId396"/>
              </p:custDataLst>
            </p:nvPr>
          </p:nvSpPr>
          <p:spPr bwMode="auto">
            <a:xfrm>
              <a:off x="3573463" y="2606675"/>
              <a:ext cx="87313" cy="141288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3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7"/>
                    <a:pt x="63" y="193"/>
                  </a:cubicBezTo>
                  <a:cubicBezTo>
                    <a:pt x="73" y="213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8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" name="Freeform 473">
              <a:extLst>
                <a:ext uri="{FF2B5EF4-FFF2-40B4-BE49-F238E27FC236}">
                  <a16:creationId xmlns:a16="http://schemas.microsoft.com/office/drawing/2014/main" id="{4925C0CA-9265-4667-B3F3-8711A8D8111F}"/>
                </a:ext>
              </a:extLst>
            </p:cNvPr>
            <p:cNvSpPr>
              <a:spLocks/>
            </p:cNvSpPr>
            <p:nvPr>
              <p:custDataLst>
                <p:tags r:id="rId397"/>
              </p:custDataLst>
            </p:nvPr>
          </p:nvSpPr>
          <p:spPr bwMode="auto">
            <a:xfrm>
              <a:off x="3668713" y="2540000"/>
              <a:ext cx="31750" cy="77788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8 w 87"/>
                <a:gd name="T7" fmla="*/ 16 h 180"/>
                <a:gd name="T8" fmla="*/ 2 w 87"/>
                <a:gd name="T9" fmla="*/ 167 h 180"/>
                <a:gd name="T10" fmla="*/ 0 w 87"/>
                <a:gd name="T11" fmla="*/ 173 h 180"/>
                <a:gd name="T12" fmla="*/ 14 w 87"/>
                <a:gd name="T13" fmla="*/ 180 h 180"/>
                <a:gd name="T14" fmla="*/ 19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1" y="180"/>
                    <a:pt x="14" y="180"/>
                  </a:cubicBezTo>
                  <a:cubicBezTo>
                    <a:pt x="16" y="180"/>
                    <a:pt x="16" y="180"/>
                    <a:pt x="19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0" name="Freeform 474">
              <a:extLst>
                <a:ext uri="{FF2B5EF4-FFF2-40B4-BE49-F238E27FC236}">
                  <a16:creationId xmlns:a16="http://schemas.microsoft.com/office/drawing/2014/main" id="{82A6D48E-A06D-4ED9-A10E-232ED5B91BE5}"/>
                </a:ext>
              </a:extLst>
            </p:cNvPr>
            <p:cNvSpPr>
              <a:spLocks/>
            </p:cNvSpPr>
            <p:nvPr>
              <p:custDataLst>
                <p:tags r:id="rId398"/>
              </p:custDataLst>
            </p:nvPr>
          </p:nvSpPr>
          <p:spPr bwMode="auto">
            <a:xfrm>
              <a:off x="3724275" y="2540000"/>
              <a:ext cx="42863" cy="214313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1" name="Group 1490">
            <a:extLst>
              <a:ext uri="{FF2B5EF4-FFF2-40B4-BE49-F238E27FC236}">
                <a16:creationId xmlns:a16="http://schemas.microsoft.com/office/drawing/2014/main" id="{CE788CB9-B2E8-4664-8D2A-E1D6063CE284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316948" y="3049712"/>
            <a:ext cx="2397126" cy="298450"/>
            <a:chOff x="407988" y="4905375"/>
            <a:chExt cx="2397126" cy="298450"/>
          </a:xfrm>
        </p:grpSpPr>
        <p:sp>
          <p:nvSpPr>
            <p:cNvPr id="1492" name="Freeform 481">
              <a:extLst>
                <a:ext uri="{FF2B5EF4-FFF2-40B4-BE49-F238E27FC236}">
                  <a16:creationId xmlns:a16="http://schemas.microsoft.com/office/drawing/2014/main" id="{FB4EED87-1A26-4249-8EEC-215FD227D439}"/>
                </a:ext>
              </a:extLst>
            </p:cNvPr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407988" y="4905375"/>
              <a:ext cx="58738" cy="29845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3" name="Freeform 482">
              <a:extLst>
                <a:ext uri="{FF2B5EF4-FFF2-40B4-BE49-F238E27FC236}">
                  <a16:creationId xmlns:a16="http://schemas.microsoft.com/office/drawing/2014/main" id="{377BC561-F1AC-40CC-B16A-C49E692F7D06}"/>
                </a:ext>
              </a:extLst>
            </p:cNvPr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488951" y="4997450"/>
              <a:ext cx="207963" cy="1349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2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4" name="Freeform 483">
              <a:extLst>
                <a:ext uri="{FF2B5EF4-FFF2-40B4-BE49-F238E27FC236}">
                  <a16:creationId xmlns:a16="http://schemas.microsoft.com/office/drawing/2014/main" id="{B269E699-2347-4579-9506-2E51D2EE03A7}"/>
                </a:ext>
              </a:extLst>
            </p:cNvPr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727076" y="5099050"/>
              <a:ext cx="30163" cy="889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" name="Freeform 484">
              <a:extLst>
                <a:ext uri="{FF2B5EF4-FFF2-40B4-BE49-F238E27FC236}">
                  <a16:creationId xmlns:a16="http://schemas.microsoft.com/office/drawing/2014/main" id="{BD5C7B14-7AA7-47BF-80CE-A17FA9D38641}"/>
                </a:ext>
              </a:extLst>
            </p:cNvPr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825501" y="4997450"/>
              <a:ext cx="103188" cy="1349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" name="Freeform 485">
              <a:extLst>
                <a:ext uri="{FF2B5EF4-FFF2-40B4-BE49-F238E27FC236}">
                  <a16:creationId xmlns:a16="http://schemas.microsoft.com/office/drawing/2014/main" id="{3C18FEDE-D372-4F2D-86A1-52978AA15222}"/>
                </a:ext>
              </a:extLst>
            </p:cNvPr>
            <p:cNvSpPr>
              <a:spLocks/>
            </p:cNvSpPr>
            <p:nvPr>
              <p:custDataLst>
                <p:tags r:id="rId371"/>
              </p:custDataLst>
            </p:nvPr>
          </p:nvSpPr>
          <p:spPr bwMode="auto">
            <a:xfrm>
              <a:off x="947738" y="5099050"/>
              <a:ext cx="30163" cy="8890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7 w 58"/>
                <a:gd name="T11" fmla="*/ 45 h 149"/>
                <a:gd name="T12" fmla="*/ 48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7" name="Freeform 486">
              <a:extLst>
                <a:ext uri="{FF2B5EF4-FFF2-40B4-BE49-F238E27FC236}">
                  <a16:creationId xmlns:a16="http://schemas.microsoft.com/office/drawing/2014/main" id="{7CF6ECAD-B371-4C6E-9E6F-F1843F44F79B}"/>
                </a:ext>
              </a:extLst>
            </p:cNvPr>
            <p:cNvSpPr>
              <a:spLocks noEditPoints="1"/>
            </p:cNvSpPr>
            <p:nvPr>
              <p:custDataLst>
                <p:tags r:id="rId372"/>
              </p:custDataLst>
            </p:nvPr>
          </p:nvSpPr>
          <p:spPr bwMode="auto">
            <a:xfrm>
              <a:off x="1046163" y="4997450"/>
              <a:ext cx="120650" cy="19685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3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8" name="Freeform 487">
              <a:extLst>
                <a:ext uri="{FF2B5EF4-FFF2-40B4-BE49-F238E27FC236}">
                  <a16:creationId xmlns:a16="http://schemas.microsoft.com/office/drawing/2014/main" id="{650E4469-73E5-4894-9A77-49F6FDCFC6F0}"/>
                </a:ext>
              </a:extLst>
            </p:cNvPr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1179513" y="4905375"/>
              <a:ext cx="44450" cy="107950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8 w 87"/>
                <a:gd name="T7" fmla="*/ 16 h 180"/>
                <a:gd name="T8" fmla="*/ 2 w 87"/>
                <a:gd name="T9" fmla="*/ 167 h 180"/>
                <a:gd name="T10" fmla="*/ 0 w 87"/>
                <a:gd name="T11" fmla="*/ 173 h 180"/>
                <a:gd name="T12" fmla="*/ 13 w 87"/>
                <a:gd name="T13" fmla="*/ 180 h 180"/>
                <a:gd name="T14" fmla="*/ 19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1" y="180"/>
                    <a:pt x="13" y="180"/>
                  </a:cubicBezTo>
                  <a:cubicBezTo>
                    <a:pt x="16" y="180"/>
                    <a:pt x="16" y="180"/>
                    <a:pt x="19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9" name="Freeform 488">
              <a:extLst>
                <a:ext uri="{FF2B5EF4-FFF2-40B4-BE49-F238E27FC236}">
                  <a16:creationId xmlns:a16="http://schemas.microsoft.com/office/drawing/2014/main" id="{414CE012-329F-40CC-B04B-D0505EB54EA4}"/>
                </a:ext>
              </a:extLst>
            </p:cNvPr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1255713" y="4905375"/>
              <a:ext cx="58738" cy="298450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0" name="Freeform 489">
              <a:extLst>
                <a:ext uri="{FF2B5EF4-FFF2-40B4-BE49-F238E27FC236}">
                  <a16:creationId xmlns:a16="http://schemas.microsoft.com/office/drawing/2014/main" id="{E55B948F-85A4-439E-A7D5-FBE037E20E45}"/>
                </a:ext>
              </a:extLst>
            </p:cNvPr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1425576" y="4978400"/>
              <a:ext cx="225425" cy="153988"/>
            </a:xfrm>
            <a:custGeom>
              <a:avLst/>
              <a:gdLst>
                <a:gd name="T0" fmla="*/ 425 w 443"/>
                <a:gd name="T1" fmla="*/ 140 h 260"/>
                <a:gd name="T2" fmla="*/ 443 w 443"/>
                <a:gd name="T3" fmla="*/ 130 h 260"/>
                <a:gd name="T4" fmla="*/ 425 w 443"/>
                <a:gd name="T5" fmla="*/ 120 h 260"/>
                <a:gd name="T6" fmla="*/ 54 w 443"/>
                <a:gd name="T7" fmla="*/ 120 h 260"/>
                <a:gd name="T8" fmla="*/ 99 w 443"/>
                <a:gd name="T9" fmla="*/ 72 h 260"/>
                <a:gd name="T10" fmla="*/ 125 w 443"/>
                <a:gd name="T11" fmla="*/ 6 h 260"/>
                <a:gd name="T12" fmla="*/ 115 w 443"/>
                <a:gd name="T13" fmla="*/ 0 h 260"/>
                <a:gd name="T14" fmla="*/ 105 w 443"/>
                <a:gd name="T15" fmla="*/ 10 h 260"/>
                <a:gd name="T16" fmla="*/ 7 w 443"/>
                <a:gd name="T17" fmla="*/ 123 h 260"/>
                <a:gd name="T18" fmla="*/ 0 w 443"/>
                <a:gd name="T19" fmla="*/ 130 h 260"/>
                <a:gd name="T20" fmla="*/ 7 w 443"/>
                <a:gd name="T21" fmla="*/ 136 h 260"/>
                <a:gd name="T22" fmla="*/ 105 w 443"/>
                <a:gd name="T23" fmla="*/ 253 h 260"/>
                <a:gd name="T24" fmla="*/ 115 w 443"/>
                <a:gd name="T25" fmla="*/ 260 h 260"/>
                <a:gd name="T26" fmla="*/ 125 w 443"/>
                <a:gd name="T27" fmla="*/ 254 h 260"/>
                <a:gd name="T28" fmla="*/ 100 w 443"/>
                <a:gd name="T29" fmla="*/ 188 h 260"/>
                <a:gd name="T30" fmla="*/ 54 w 443"/>
                <a:gd name="T31" fmla="*/ 140 h 260"/>
                <a:gd name="T32" fmla="*/ 425 w 443"/>
                <a:gd name="T3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0">
                  <a:moveTo>
                    <a:pt x="425" y="140"/>
                  </a:moveTo>
                  <a:cubicBezTo>
                    <a:pt x="434" y="140"/>
                    <a:pt x="443" y="140"/>
                    <a:pt x="443" y="130"/>
                  </a:cubicBezTo>
                  <a:cubicBezTo>
                    <a:pt x="443" y="120"/>
                    <a:pt x="434" y="120"/>
                    <a:pt x="425" y="120"/>
                  </a:cubicBezTo>
                  <a:lnTo>
                    <a:pt x="54" y="120"/>
                  </a:lnTo>
                  <a:cubicBezTo>
                    <a:pt x="82" y="99"/>
                    <a:pt x="95" y="78"/>
                    <a:pt x="99" y="72"/>
                  </a:cubicBezTo>
                  <a:cubicBezTo>
                    <a:pt x="122" y="37"/>
                    <a:pt x="125" y="6"/>
                    <a:pt x="125" y="6"/>
                  </a:cubicBezTo>
                  <a:cubicBezTo>
                    <a:pt x="125" y="0"/>
                    <a:pt x="120" y="0"/>
                    <a:pt x="115" y="0"/>
                  </a:cubicBezTo>
                  <a:cubicBezTo>
                    <a:pt x="107" y="0"/>
                    <a:pt x="107" y="1"/>
                    <a:pt x="105" y="10"/>
                  </a:cubicBezTo>
                  <a:cubicBezTo>
                    <a:pt x="93" y="58"/>
                    <a:pt x="64" y="100"/>
                    <a:pt x="7" y="123"/>
                  </a:cubicBezTo>
                  <a:cubicBezTo>
                    <a:pt x="2" y="125"/>
                    <a:pt x="0" y="126"/>
                    <a:pt x="0" y="130"/>
                  </a:cubicBezTo>
                  <a:cubicBezTo>
                    <a:pt x="0" y="133"/>
                    <a:pt x="2" y="134"/>
                    <a:pt x="7" y="136"/>
                  </a:cubicBezTo>
                  <a:cubicBezTo>
                    <a:pt x="59" y="158"/>
                    <a:pt x="93" y="197"/>
                    <a:pt x="105" y="253"/>
                  </a:cubicBezTo>
                  <a:cubicBezTo>
                    <a:pt x="107" y="259"/>
                    <a:pt x="107" y="260"/>
                    <a:pt x="115" y="260"/>
                  </a:cubicBezTo>
                  <a:cubicBezTo>
                    <a:pt x="120" y="260"/>
                    <a:pt x="125" y="260"/>
                    <a:pt x="125" y="254"/>
                  </a:cubicBezTo>
                  <a:cubicBezTo>
                    <a:pt x="125" y="253"/>
                    <a:pt x="121" y="222"/>
                    <a:pt x="100" y="188"/>
                  </a:cubicBezTo>
                  <a:cubicBezTo>
                    <a:pt x="90" y="173"/>
                    <a:pt x="76" y="156"/>
                    <a:pt x="54" y="140"/>
                  </a:cubicBezTo>
                  <a:lnTo>
                    <a:pt x="425" y="14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1" name="Freeform 490">
              <a:extLst>
                <a:ext uri="{FF2B5EF4-FFF2-40B4-BE49-F238E27FC236}">
                  <a16:creationId xmlns:a16="http://schemas.microsoft.com/office/drawing/2014/main" id="{624D658B-2A58-48E3-8450-5DB7038C5E2B}"/>
                </a:ext>
              </a:extLst>
            </p:cNvPr>
            <p:cNvSpPr>
              <a:spLocks noEditPoints="1"/>
            </p:cNvSpPr>
            <p:nvPr>
              <p:custDataLst>
                <p:tags r:id="rId376"/>
              </p:custDataLst>
            </p:nvPr>
          </p:nvSpPr>
          <p:spPr bwMode="auto">
            <a:xfrm>
              <a:off x="1743076" y="4914900"/>
              <a:ext cx="196850" cy="230188"/>
            </a:xfrm>
            <a:custGeom>
              <a:avLst/>
              <a:gdLst>
                <a:gd name="T0" fmla="*/ 283 w 385"/>
                <a:gd name="T1" fmla="*/ 278 h 386"/>
                <a:gd name="T2" fmla="*/ 294 w 385"/>
                <a:gd name="T3" fmla="*/ 342 h 386"/>
                <a:gd name="T4" fmla="*/ 324 w 385"/>
                <a:gd name="T5" fmla="*/ 376 h 386"/>
                <a:gd name="T6" fmla="*/ 385 w 385"/>
                <a:gd name="T7" fmla="*/ 343 h 386"/>
                <a:gd name="T8" fmla="*/ 380 w 385"/>
                <a:gd name="T9" fmla="*/ 340 h 386"/>
                <a:gd name="T10" fmla="*/ 362 w 385"/>
                <a:gd name="T11" fmla="*/ 346 h 386"/>
                <a:gd name="T12" fmla="*/ 356 w 385"/>
                <a:gd name="T13" fmla="*/ 348 h 386"/>
                <a:gd name="T14" fmla="*/ 333 w 385"/>
                <a:gd name="T15" fmla="*/ 305 h 386"/>
                <a:gd name="T16" fmla="*/ 321 w 385"/>
                <a:gd name="T17" fmla="*/ 200 h 386"/>
                <a:gd name="T18" fmla="*/ 316 w 385"/>
                <a:gd name="T19" fmla="*/ 47 h 386"/>
                <a:gd name="T20" fmla="*/ 316 w 385"/>
                <a:gd name="T21" fmla="*/ 10 h 386"/>
                <a:gd name="T22" fmla="*/ 311 w 385"/>
                <a:gd name="T23" fmla="*/ 0 h 386"/>
                <a:gd name="T24" fmla="*/ 274 w 385"/>
                <a:gd name="T25" fmla="*/ 22 h 386"/>
                <a:gd name="T26" fmla="*/ 271 w 385"/>
                <a:gd name="T27" fmla="*/ 28 h 386"/>
                <a:gd name="T28" fmla="*/ 169 w 385"/>
                <a:gd name="T29" fmla="*/ 213 h 386"/>
                <a:gd name="T30" fmla="*/ 60 w 385"/>
                <a:gd name="T31" fmla="*/ 340 h 386"/>
                <a:gd name="T32" fmla="*/ 22 w 385"/>
                <a:gd name="T33" fmla="*/ 310 h 386"/>
                <a:gd name="T34" fmla="*/ 19 w 385"/>
                <a:gd name="T35" fmla="*/ 306 h 386"/>
                <a:gd name="T36" fmla="*/ 0 w 385"/>
                <a:gd name="T37" fmla="*/ 344 h 386"/>
                <a:gd name="T38" fmla="*/ 45 w 385"/>
                <a:gd name="T39" fmla="*/ 386 h 386"/>
                <a:gd name="T40" fmla="*/ 148 w 385"/>
                <a:gd name="T41" fmla="*/ 278 h 386"/>
                <a:gd name="T42" fmla="*/ 283 w 385"/>
                <a:gd name="T43" fmla="*/ 278 h 386"/>
                <a:gd name="T44" fmla="*/ 273 w 385"/>
                <a:gd name="T45" fmla="*/ 62 h 386"/>
                <a:gd name="T46" fmla="*/ 273 w 385"/>
                <a:gd name="T47" fmla="*/ 91 h 386"/>
                <a:gd name="T48" fmla="*/ 276 w 385"/>
                <a:gd name="T49" fmla="*/ 177 h 386"/>
                <a:gd name="T50" fmla="*/ 281 w 385"/>
                <a:gd name="T51" fmla="*/ 251 h 386"/>
                <a:gd name="T52" fmla="*/ 190 w 385"/>
                <a:gd name="T53" fmla="*/ 251 h 386"/>
                <a:gd name="T54" fmla="*/ 161 w 385"/>
                <a:gd name="T55" fmla="*/ 259 h 386"/>
                <a:gd name="T56" fmla="*/ 228 w 385"/>
                <a:gd name="T57" fmla="*/ 147 h 386"/>
                <a:gd name="T58" fmla="*/ 273 w 385"/>
                <a:gd name="T59" fmla="*/ 62 h 386"/>
                <a:gd name="T60" fmla="*/ 273 w 385"/>
                <a:gd name="T61" fmla="*/ 6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386">
                  <a:moveTo>
                    <a:pt x="283" y="278"/>
                  </a:moveTo>
                  <a:cubicBezTo>
                    <a:pt x="286" y="310"/>
                    <a:pt x="292" y="333"/>
                    <a:pt x="294" y="342"/>
                  </a:cubicBezTo>
                  <a:cubicBezTo>
                    <a:pt x="300" y="365"/>
                    <a:pt x="302" y="376"/>
                    <a:pt x="324" y="376"/>
                  </a:cubicBezTo>
                  <a:cubicBezTo>
                    <a:pt x="346" y="376"/>
                    <a:pt x="385" y="353"/>
                    <a:pt x="385" y="343"/>
                  </a:cubicBezTo>
                  <a:cubicBezTo>
                    <a:pt x="385" y="341"/>
                    <a:pt x="383" y="340"/>
                    <a:pt x="380" y="340"/>
                  </a:cubicBezTo>
                  <a:cubicBezTo>
                    <a:pt x="374" y="340"/>
                    <a:pt x="363" y="345"/>
                    <a:pt x="362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5"/>
                    <a:pt x="333" y="305"/>
                  </a:cubicBezTo>
                  <a:cubicBezTo>
                    <a:pt x="330" y="288"/>
                    <a:pt x="325" y="268"/>
                    <a:pt x="321" y="200"/>
                  </a:cubicBezTo>
                  <a:cubicBezTo>
                    <a:pt x="318" y="149"/>
                    <a:pt x="316" y="98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9"/>
                    <a:pt x="274" y="22"/>
                  </a:cubicBezTo>
                  <a:lnTo>
                    <a:pt x="271" y="28"/>
                  </a:lnTo>
                  <a:cubicBezTo>
                    <a:pt x="231" y="112"/>
                    <a:pt x="195" y="172"/>
                    <a:pt x="169" y="213"/>
                  </a:cubicBezTo>
                  <a:cubicBezTo>
                    <a:pt x="139" y="258"/>
                    <a:pt x="87" y="340"/>
                    <a:pt x="60" y="340"/>
                  </a:cubicBezTo>
                  <a:cubicBezTo>
                    <a:pt x="42" y="340"/>
                    <a:pt x="27" y="328"/>
                    <a:pt x="22" y="310"/>
                  </a:cubicBezTo>
                  <a:cubicBezTo>
                    <a:pt x="22" y="309"/>
                    <a:pt x="21" y="306"/>
                    <a:pt x="19" y="306"/>
                  </a:cubicBezTo>
                  <a:cubicBezTo>
                    <a:pt x="11" y="306"/>
                    <a:pt x="0" y="330"/>
                    <a:pt x="0" y="344"/>
                  </a:cubicBezTo>
                  <a:cubicBezTo>
                    <a:pt x="0" y="364"/>
                    <a:pt x="22" y="386"/>
                    <a:pt x="45" y="386"/>
                  </a:cubicBezTo>
                  <a:cubicBezTo>
                    <a:pt x="79" y="386"/>
                    <a:pt x="137" y="296"/>
                    <a:pt x="148" y="278"/>
                  </a:cubicBezTo>
                  <a:lnTo>
                    <a:pt x="283" y="278"/>
                  </a:lnTo>
                  <a:close/>
                  <a:moveTo>
                    <a:pt x="273" y="62"/>
                  </a:moveTo>
                  <a:lnTo>
                    <a:pt x="273" y="91"/>
                  </a:lnTo>
                  <a:cubicBezTo>
                    <a:pt x="273" y="120"/>
                    <a:pt x="274" y="148"/>
                    <a:pt x="276" y="177"/>
                  </a:cubicBezTo>
                  <a:cubicBezTo>
                    <a:pt x="276" y="187"/>
                    <a:pt x="278" y="225"/>
                    <a:pt x="281" y="251"/>
                  </a:cubicBezTo>
                  <a:lnTo>
                    <a:pt x="190" y="251"/>
                  </a:lnTo>
                  <a:cubicBezTo>
                    <a:pt x="182" y="251"/>
                    <a:pt x="174" y="251"/>
                    <a:pt x="161" y="259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3" y="62"/>
                  </a:cubicBezTo>
                  <a:lnTo>
                    <a:pt x="273" y="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2" name="Freeform 491">
              <a:extLst>
                <a:ext uri="{FF2B5EF4-FFF2-40B4-BE49-F238E27FC236}">
                  <a16:creationId xmlns:a16="http://schemas.microsoft.com/office/drawing/2014/main" id="{F379114B-F9BC-40CB-952F-11800843A13F}"/>
                </a:ext>
              </a:extLst>
            </p:cNvPr>
            <p:cNvSpPr>
              <a:spLocks noEditPoints="1"/>
            </p:cNvSpPr>
            <p:nvPr>
              <p:custDataLst>
                <p:tags r:id="rId377"/>
              </p:custDataLst>
            </p:nvPr>
          </p:nvSpPr>
          <p:spPr bwMode="auto">
            <a:xfrm>
              <a:off x="1957388" y="5029200"/>
              <a:ext cx="107950" cy="144463"/>
            </a:xfrm>
            <a:custGeom>
              <a:avLst/>
              <a:gdLst>
                <a:gd name="T0" fmla="*/ 0 w 212"/>
                <a:gd name="T1" fmla="*/ 0 h 242"/>
                <a:gd name="T2" fmla="*/ 0 w 212"/>
                <a:gd name="T3" fmla="*/ 242 h 242"/>
                <a:gd name="T4" fmla="*/ 99 w 212"/>
                <a:gd name="T5" fmla="*/ 242 h 242"/>
                <a:gd name="T6" fmla="*/ 212 w 212"/>
                <a:gd name="T7" fmla="*/ 123 h 242"/>
                <a:gd name="T8" fmla="*/ 99 w 212"/>
                <a:gd name="T9" fmla="*/ 0 h 242"/>
                <a:gd name="T10" fmla="*/ 0 w 212"/>
                <a:gd name="T11" fmla="*/ 0 h 242"/>
                <a:gd name="T12" fmla="*/ 34 w 212"/>
                <a:gd name="T13" fmla="*/ 222 h 242"/>
                <a:gd name="T14" fmla="*/ 34 w 212"/>
                <a:gd name="T15" fmla="*/ 21 h 242"/>
                <a:gd name="T16" fmla="*/ 89 w 212"/>
                <a:gd name="T17" fmla="*/ 21 h 242"/>
                <a:gd name="T18" fmla="*/ 178 w 212"/>
                <a:gd name="T19" fmla="*/ 123 h 242"/>
                <a:gd name="T20" fmla="*/ 89 w 212"/>
                <a:gd name="T21" fmla="*/ 222 h 242"/>
                <a:gd name="T22" fmla="*/ 34 w 212"/>
                <a:gd name="T23" fmla="*/ 2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242">
                  <a:moveTo>
                    <a:pt x="0" y="0"/>
                  </a:moveTo>
                  <a:lnTo>
                    <a:pt x="0" y="242"/>
                  </a:lnTo>
                  <a:lnTo>
                    <a:pt x="99" y="242"/>
                  </a:lnTo>
                  <a:cubicBezTo>
                    <a:pt x="161" y="242"/>
                    <a:pt x="212" y="189"/>
                    <a:pt x="212" y="123"/>
                  </a:cubicBezTo>
                  <a:cubicBezTo>
                    <a:pt x="212" y="55"/>
                    <a:pt x="161" y="0"/>
                    <a:pt x="99" y="0"/>
                  </a:cubicBezTo>
                  <a:lnTo>
                    <a:pt x="0" y="0"/>
                  </a:lnTo>
                  <a:close/>
                  <a:moveTo>
                    <a:pt x="34" y="222"/>
                  </a:moveTo>
                  <a:lnTo>
                    <a:pt x="34" y="21"/>
                  </a:lnTo>
                  <a:lnTo>
                    <a:pt x="89" y="21"/>
                  </a:lnTo>
                  <a:cubicBezTo>
                    <a:pt x="137" y="21"/>
                    <a:pt x="178" y="59"/>
                    <a:pt x="178" y="123"/>
                  </a:cubicBezTo>
                  <a:cubicBezTo>
                    <a:pt x="178" y="188"/>
                    <a:pt x="135" y="222"/>
                    <a:pt x="89" y="222"/>
                  </a:cubicBezTo>
                  <a:lnTo>
                    <a:pt x="34" y="2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3" name="Freeform 492">
              <a:extLst>
                <a:ext uri="{FF2B5EF4-FFF2-40B4-BE49-F238E27FC236}">
                  <a16:creationId xmlns:a16="http://schemas.microsoft.com/office/drawing/2014/main" id="{B25B6F24-81EE-41C4-AEDB-2A131DAE78FC}"/>
                </a:ext>
              </a:extLst>
            </p:cNvPr>
            <p:cNvSpPr>
              <a:spLocks noEditPoints="1"/>
            </p:cNvSpPr>
            <p:nvPr>
              <p:custDataLst>
                <p:tags r:id="rId378"/>
              </p:custDataLst>
            </p:nvPr>
          </p:nvSpPr>
          <p:spPr bwMode="auto">
            <a:xfrm>
              <a:off x="2082801" y="5078413"/>
              <a:ext cx="71438" cy="98425"/>
            </a:xfrm>
            <a:custGeom>
              <a:avLst/>
              <a:gdLst>
                <a:gd name="T0" fmla="*/ 138 w 141"/>
                <a:gd name="T1" fmla="*/ 122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5 h 164"/>
                <a:gd name="T10" fmla="*/ 76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8 w 141"/>
                <a:gd name="T19" fmla="*/ 122 h 164"/>
                <a:gd name="T20" fmla="*/ 30 w 141"/>
                <a:gd name="T21" fmla="*/ 63 h 164"/>
                <a:gd name="T22" fmla="*/ 76 w 141"/>
                <a:gd name="T23" fmla="*/ 23 h 164"/>
                <a:gd name="T24" fmla="*/ 120 w 141"/>
                <a:gd name="T25" fmla="*/ 63 h 164"/>
                <a:gd name="T26" fmla="*/ 30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8" y="122"/>
                  </a:moveTo>
                  <a:cubicBezTo>
                    <a:pt x="118" y="136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40" y="45"/>
                    <a:pt x="126" y="25"/>
                  </a:cubicBezTo>
                  <a:cubicBezTo>
                    <a:pt x="114" y="7"/>
                    <a:pt x="93" y="0"/>
                    <a:pt x="76" y="0"/>
                  </a:cubicBezTo>
                  <a:cubicBezTo>
                    <a:pt x="33" y="0"/>
                    <a:pt x="0" y="38"/>
                    <a:pt x="0" y="82"/>
                  </a:cubicBezTo>
                  <a:cubicBezTo>
                    <a:pt x="0" y="127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8" y="122"/>
                  </a:lnTo>
                  <a:close/>
                  <a:moveTo>
                    <a:pt x="30" y="63"/>
                  </a:moveTo>
                  <a:cubicBezTo>
                    <a:pt x="38" y="35"/>
                    <a:pt x="58" y="23"/>
                    <a:pt x="76" y="23"/>
                  </a:cubicBezTo>
                  <a:cubicBezTo>
                    <a:pt x="91" y="23"/>
                    <a:pt x="114" y="31"/>
                    <a:pt x="120" y="63"/>
                  </a:cubicBezTo>
                  <a:lnTo>
                    <a:pt x="30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4" name="Freeform 493">
              <a:extLst>
                <a:ext uri="{FF2B5EF4-FFF2-40B4-BE49-F238E27FC236}">
                  <a16:creationId xmlns:a16="http://schemas.microsoft.com/office/drawing/2014/main" id="{8B41147B-3E8A-41F6-B80E-4966672247BC}"/>
                </a:ext>
              </a:extLst>
            </p:cNvPr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2166938" y="5078413"/>
              <a:ext cx="71438" cy="98425"/>
            </a:xfrm>
            <a:custGeom>
              <a:avLst/>
              <a:gdLst>
                <a:gd name="T0" fmla="*/ 139 w 141"/>
                <a:gd name="T1" fmla="*/ 122 h 164"/>
                <a:gd name="T2" fmla="*/ 81 w 141"/>
                <a:gd name="T3" fmla="*/ 140 h 164"/>
                <a:gd name="T4" fmla="*/ 30 w 141"/>
                <a:gd name="T5" fmla="*/ 83 h 164"/>
                <a:gd name="T6" fmla="*/ 82 w 141"/>
                <a:gd name="T7" fmla="*/ 24 h 164"/>
                <a:gd name="T8" fmla="*/ 135 w 141"/>
                <a:gd name="T9" fmla="*/ 40 h 164"/>
                <a:gd name="T10" fmla="*/ 140 w 141"/>
                <a:gd name="T11" fmla="*/ 15 h 164"/>
                <a:gd name="T12" fmla="*/ 82 w 141"/>
                <a:gd name="T13" fmla="*/ 0 h 164"/>
                <a:gd name="T14" fmla="*/ 0 w 141"/>
                <a:gd name="T15" fmla="*/ 83 h 164"/>
                <a:gd name="T16" fmla="*/ 81 w 141"/>
                <a:gd name="T17" fmla="*/ 164 h 164"/>
                <a:gd name="T18" fmla="*/ 141 w 141"/>
                <a:gd name="T19" fmla="*/ 148 h 164"/>
                <a:gd name="T20" fmla="*/ 139 w 141"/>
                <a:gd name="T21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64">
                  <a:moveTo>
                    <a:pt x="139" y="122"/>
                  </a:moveTo>
                  <a:cubicBezTo>
                    <a:pt x="122" y="134"/>
                    <a:pt x="103" y="140"/>
                    <a:pt x="81" y="140"/>
                  </a:cubicBezTo>
                  <a:cubicBezTo>
                    <a:pt x="49" y="140"/>
                    <a:pt x="30" y="114"/>
                    <a:pt x="30" y="83"/>
                  </a:cubicBezTo>
                  <a:cubicBezTo>
                    <a:pt x="30" y="56"/>
                    <a:pt x="44" y="24"/>
                    <a:pt x="82" y="24"/>
                  </a:cubicBezTo>
                  <a:cubicBezTo>
                    <a:pt x="106" y="24"/>
                    <a:pt x="117" y="29"/>
                    <a:pt x="135" y="40"/>
                  </a:cubicBezTo>
                  <a:lnTo>
                    <a:pt x="140" y="15"/>
                  </a:lnTo>
                  <a:cubicBezTo>
                    <a:pt x="119" y="5"/>
                    <a:pt x="110" y="0"/>
                    <a:pt x="82" y="0"/>
                  </a:cubicBezTo>
                  <a:cubicBezTo>
                    <a:pt x="30" y="0"/>
                    <a:pt x="0" y="43"/>
                    <a:pt x="0" y="83"/>
                  </a:cubicBezTo>
                  <a:cubicBezTo>
                    <a:pt x="0" y="126"/>
                    <a:pt x="34" y="164"/>
                    <a:pt x="81" y="164"/>
                  </a:cubicBezTo>
                  <a:cubicBezTo>
                    <a:pt x="105" y="164"/>
                    <a:pt x="126" y="157"/>
                    <a:pt x="141" y="148"/>
                  </a:cubicBezTo>
                  <a:lnTo>
                    <a:pt x="13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5" name="Freeform 494">
              <a:extLst>
                <a:ext uri="{FF2B5EF4-FFF2-40B4-BE49-F238E27FC236}">
                  <a16:creationId xmlns:a16="http://schemas.microsoft.com/office/drawing/2014/main" id="{B245C693-6432-4B4F-A623-8B9FBB5ACEC2}"/>
                </a:ext>
              </a:extLst>
            </p:cNvPr>
            <p:cNvSpPr>
              <a:spLocks noEditPoints="1"/>
            </p:cNvSpPr>
            <p:nvPr>
              <p:custDataLst>
                <p:tags r:id="rId380"/>
              </p:custDataLst>
            </p:nvPr>
          </p:nvSpPr>
          <p:spPr bwMode="auto">
            <a:xfrm>
              <a:off x="2249488" y="5078413"/>
              <a:ext cx="84138" cy="98425"/>
            </a:xfrm>
            <a:custGeom>
              <a:avLst/>
              <a:gdLst>
                <a:gd name="T0" fmla="*/ 164 w 164"/>
                <a:gd name="T1" fmla="*/ 84 h 164"/>
                <a:gd name="T2" fmla="*/ 82 w 164"/>
                <a:gd name="T3" fmla="*/ 0 h 164"/>
                <a:gd name="T4" fmla="*/ 0 w 164"/>
                <a:gd name="T5" fmla="*/ 84 h 164"/>
                <a:gd name="T6" fmla="*/ 82 w 164"/>
                <a:gd name="T7" fmla="*/ 164 h 164"/>
                <a:gd name="T8" fmla="*/ 164 w 164"/>
                <a:gd name="T9" fmla="*/ 84 h 164"/>
                <a:gd name="T10" fmla="*/ 82 w 164"/>
                <a:gd name="T11" fmla="*/ 140 h 164"/>
                <a:gd name="T12" fmla="*/ 30 w 164"/>
                <a:gd name="T13" fmla="*/ 80 h 164"/>
                <a:gd name="T14" fmla="*/ 82 w 164"/>
                <a:gd name="T15" fmla="*/ 23 h 164"/>
                <a:gd name="T16" fmla="*/ 133 w 164"/>
                <a:gd name="T17" fmla="*/ 80 h 164"/>
                <a:gd name="T18" fmla="*/ 82 w 164"/>
                <a:gd name="T19" fmla="*/ 14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4">
                  <a:moveTo>
                    <a:pt x="164" y="84"/>
                  </a:moveTo>
                  <a:cubicBezTo>
                    <a:pt x="164" y="38"/>
                    <a:pt x="127" y="0"/>
                    <a:pt x="82" y="0"/>
                  </a:cubicBezTo>
                  <a:cubicBezTo>
                    <a:pt x="36" y="0"/>
                    <a:pt x="0" y="38"/>
                    <a:pt x="0" y="84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7" y="164"/>
                    <a:pt x="164" y="128"/>
                    <a:pt x="164" y="84"/>
                  </a:cubicBezTo>
                  <a:close/>
                  <a:moveTo>
                    <a:pt x="82" y="140"/>
                  </a:moveTo>
                  <a:cubicBezTo>
                    <a:pt x="54" y="140"/>
                    <a:pt x="30" y="120"/>
                    <a:pt x="30" y="80"/>
                  </a:cubicBezTo>
                  <a:cubicBezTo>
                    <a:pt x="30" y="41"/>
                    <a:pt x="56" y="23"/>
                    <a:pt x="82" y="23"/>
                  </a:cubicBezTo>
                  <a:cubicBezTo>
                    <a:pt x="108" y="23"/>
                    <a:pt x="133" y="41"/>
                    <a:pt x="133" y="80"/>
                  </a:cubicBezTo>
                  <a:cubicBezTo>
                    <a:pt x="133" y="120"/>
                    <a:pt x="108" y="140"/>
                    <a:pt x="82" y="14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6" name="Freeform 495">
              <a:extLst>
                <a:ext uri="{FF2B5EF4-FFF2-40B4-BE49-F238E27FC236}">
                  <a16:creationId xmlns:a16="http://schemas.microsoft.com/office/drawing/2014/main" id="{E9E3040C-E29C-4E9B-BFFF-18CCC1C1B725}"/>
                </a:ext>
              </a:extLst>
            </p:cNvPr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2354263" y="5080000"/>
              <a:ext cx="120650" cy="93663"/>
            </a:xfrm>
            <a:custGeom>
              <a:avLst/>
              <a:gdLst>
                <a:gd name="T0" fmla="*/ 236 w 236"/>
                <a:gd name="T1" fmla="*/ 55 h 158"/>
                <a:gd name="T2" fmla="*/ 185 w 236"/>
                <a:gd name="T3" fmla="*/ 0 h 158"/>
                <a:gd name="T4" fmla="*/ 129 w 236"/>
                <a:gd name="T5" fmla="*/ 28 h 158"/>
                <a:gd name="T6" fmla="*/ 82 w 236"/>
                <a:gd name="T7" fmla="*/ 0 h 158"/>
                <a:gd name="T8" fmla="*/ 27 w 236"/>
                <a:gd name="T9" fmla="*/ 27 h 158"/>
                <a:gd name="T10" fmla="*/ 27 w 236"/>
                <a:gd name="T11" fmla="*/ 1 h 158"/>
                <a:gd name="T12" fmla="*/ 0 w 236"/>
                <a:gd name="T13" fmla="*/ 1 h 158"/>
                <a:gd name="T14" fmla="*/ 0 w 236"/>
                <a:gd name="T15" fmla="*/ 158 h 158"/>
                <a:gd name="T16" fmla="*/ 30 w 236"/>
                <a:gd name="T17" fmla="*/ 158 h 158"/>
                <a:gd name="T18" fmla="*/ 30 w 236"/>
                <a:gd name="T19" fmla="*/ 74 h 158"/>
                <a:gd name="T20" fmla="*/ 67 w 236"/>
                <a:gd name="T21" fmla="*/ 23 h 158"/>
                <a:gd name="T22" fmla="*/ 102 w 236"/>
                <a:gd name="T23" fmla="*/ 58 h 158"/>
                <a:gd name="T24" fmla="*/ 102 w 236"/>
                <a:gd name="T25" fmla="*/ 158 h 158"/>
                <a:gd name="T26" fmla="*/ 133 w 236"/>
                <a:gd name="T27" fmla="*/ 158 h 158"/>
                <a:gd name="T28" fmla="*/ 133 w 236"/>
                <a:gd name="T29" fmla="*/ 74 h 158"/>
                <a:gd name="T30" fmla="*/ 169 w 236"/>
                <a:gd name="T31" fmla="*/ 23 h 158"/>
                <a:gd name="T32" fmla="*/ 205 w 236"/>
                <a:gd name="T33" fmla="*/ 58 h 158"/>
                <a:gd name="T34" fmla="*/ 205 w 236"/>
                <a:gd name="T35" fmla="*/ 158 h 158"/>
                <a:gd name="T36" fmla="*/ 236 w 236"/>
                <a:gd name="T37" fmla="*/ 158 h 158"/>
                <a:gd name="T38" fmla="*/ 236 w 236"/>
                <a:gd name="T39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8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5" y="0"/>
                    <a:pt x="137" y="17"/>
                    <a:pt x="129" y="28"/>
                  </a:cubicBezTo>
                  <a:cubicBezTo>
                    <a:pt x="125" y="19"/>
                    <a:pt x="117" y="0"/>
                    <a:pt x="82" y="0"/>
                  </a:cubicBezTo>
                  <a:cubicBezTo>
                    <a:pt x="62" y="0"/>
                    <a:pt x="43" y="8"/>
                    <a:pt x="27" y="27"/>
                  </a:cubicBezTo>
                  <a:lnTo>
                    <a:pt x="27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0" y="158"/>
                  </a:lnTo>
                  <a:lnTo>
                    <a:pt x="30" y="74"/>
                  </a:lnTo>
                  <a:cubicBezTo>
                    <a:pt x="30" y="51"/>
                    <a:pt x="40" y="23"/>
                    <a:pt x="67" y="23"/>
                  </a:cubicBezTo>
                  <a:cubicBezTo>
                    <a:pt x="102" y="23"/>
                    <a:pt x="102" y="48"/>
                    <a:pt x="102" y="58"/>
                  </a:cubicBezTo>
                  <a:lnTo>
                    <a:pt x="102" y="158"/>
                  </a:lnTo>
                  <a:lnTo>
                    <a:pt x="133" y="158"/>
                  </a:lnTo>
                  <a:lnTo>
                    <a:pt x="133" y="74"/>
                  </a:lnTo>
                  <a:cubicBezTo>
                    <a:pt x="133" y="51"/>
                    <a:pt x="143" y="23"/>
                    <a:pt x="169" y="23"/>
                  </a:cubicBezTo>
                  <a:cubicBezTo>
                    <a:pt x="205" y="23"/>
                    <a:pt x="205" y="48"/>
                    <a:pt x="205" y="58"/>
                  </a:cubicBezTo>
                  <a:lnTo>
                    <a:pt x="205" y="158"/>
                  </a:lnTo>
                  <a:lnTo>
                    <a:pt x="236" y="158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7" name="Freeform 496">
              <a:extLst>
                <a:ext uri="{FF2B5EF4-FFF2-40B4-BE49-F238E27FC236}">
                  <a16:creationId xmlns:a16="http://schemas.microsoft.com/office/drawing/2014/main" id="{B1E9955F-1905-42DC-A063-2DFAC6FA85EF}"/>
                </a:ext>
              </a:extLst>
            </p:cNvPr>
            <p:cNvSpPr>
              <a:spLocks/>
            </p:cNvSpPr>
            <p:nvPr>
              <p:custDataLst>
                <p:tags r:id="rId382"/>
              </p:custDataLst>
            </p:nvPr>
          </p:nvSpPr>
          <p:spPr bwMode="auto">
            <a:xfrm>
              <a:off x="2527301" y="4905375"/>
              <a:ext cx="58738" cy="29845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8" name="Freeform 497">
              <a:extLst>
                <a:ext uri="{FF2B5EF4-FFF2-40B4-BE49-F238E27FC236}">
                  <a16:creationId xmlns:a16="http://schemas.microsoft.com/office/drawing/2014/main" id="{2C837B6A-7C4E-4204-A3C3-CD08E9373EBF}"/>
                </a:ext>
              </a:extLst>
            </p:cNvPr>
            <p:cNvSpPr>
              <a:spLocks noEditPoints="1"/>
            </p:cNvSpPr>
            <p:nvPr>
              <p:custDataLst>
                <p:tags r:id="rId383"/>
              </p:custDataLst>
            </p:nvPr>
          </p:nvSpPr>
          <p:spPr bwMode="auto">
            <a:xfrm>
              <a:off x="2608263" y="4997450"/>
              <a:ext cx="120650" cy="19685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3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4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3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3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3" y="78"/>
                    <a:pt x="104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2" y="215"/>
                    <a:pt x="113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9" name="Freeform 498">
              <a:extLst>
                <a:ext uri="{FF2B5EF4-FFF2-40B4-BE49-F238E27FC236}">
                  <a16:creationId xmlns:a16="http://schemas.microsoft.com/office/drawing/2014/main" id="{579CCC94-C353-43C9-AA61-C2B4CC6A1863}"/>
                </a:ext>
              </a:extLst>
            </p:cNvPr>
            <p:cNvSpPr>
              <a:spLocks/>
            </p:cNvSpPr>
            <p:nvPr>
              <p:custDataLst>
                <p:tags r:id="rId384"/>
              </p:custDataLst>
            </p:nvPr>
          </p:nvSpPr>
          <p:spPr bwMode="auto">
            <a:xfrm>
              <a:off x="2746376" y="4905375"/>
              <a:ext cx="58738" cy="298450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0" name="Group 1509">
            <a:extLst>
              <a:ext uri="{FF2B5EF4-FFF2-40B4-BE49-F238E27FC236}">
                <a16:creationId xmlns:a16="http://schemas.microsoft.com/office/drawing/2014/main" id="{206735FC-C3E1-46F9-8DA5-711970FA4D56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363510" y="2323794"/>
            <a:ext cx="1820042" cy="295563"/>
            <a:chOff x="2544763" y="2540000"/>
            <a:chExt cx="1300163" cy="211138"/>
          </a:xfrm>
        </p:grpSpPr>
        <p:sp>
          <p:nvSpPr>
            <p:cNvPr id="1511" name="Freeform 378">
              <a:extLst>
                <a:ext uri="{FF2B5EF4-FFF2-40B4-BE49-F238E27FC236}">
                  <a16:creationId xmlns:a16="http://schemas.microsoft.com/office/drawing/2014/main" id="{1E88F58F-542B-441A-B2C3-529BE8D0BF95}"/>
                </a:ext>
              </a:extLst>
            </p:cNvPr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2544763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2" name="Freeform 379">
              <a:extLst>
                <a:ext uri="{FF2B5EF4-FFF2-40B4-BE49-F238E27FC236}">
                  <a16:creationId xmlns:a16="http://schemas.microsoft.com/office/drawing/2014/main" id="{F956A1A2-353C-4959-989C-AD2CBC38C17D}"/>
                </a:ext>
              </a:extLst>
            </p:cNvPr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2605088" y="2600325"/>
              <a:ext cx="69850" cy="101600"/>
            </a:xfrm>
            <a:custGeom>
              <a:avLst/>
              <a:gdLst>
                <a:gd name="T0" fmla="*/ 187 w 189"/>
                <a:gd name="T1" fmla="*/ 21 h 235"/>
                <a:gd name="T2" fmla="*/ 110 w 189"/>
                <a:gd name="T3" fmla="*/ 0 h 235"/>
                <a:gd name="T4" fmla="*/ 0 w 189"/>
                <a:gd name="T5" fmla="*/ 119 h 235"/>
                <a:gd name="T6" fmla="*/ 108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9 w 189"/>
                <a:gd name="T13" fmla="*/ 203 h 235"/>
                <a:gd name="T14" fmla="*/ 39 w 189"/>
                <a:gd name="T15" fmla="*/ 119 h 235"/>
                <a:gd name="T16" fmla="*/ 111 w 189"/>
                <a:gd name="T17" fmla="*/ 32 h 235"/>
                <a:gd name="T18" fmla="*/ 181 w 189"/>
                <a:gd name="T19" fmla="*/ 54 h 235"/>
                <a:gd name="T20" fmla="*/ 187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7" y="21"/>
                  </a:moveTo>
                  <a:cubicBezTo>
                    <a:pt x="157" y="4"/>
                    <a:pt x="140" y="0"/>
                    <a:pt x="110" y="0"/>
                  </a:cubicBezTo>
                  <a:cubicBezTo>
                    <a:pt x="41" y="0"/>
                    <a:pt x="0" y="60"/>
                    <a:pt x="0" y="119"/>
                  </a:cubicBezTo>
                  <a:cubicBezTo>
                    <a:pt x="0" y="181"/>
                    <a:pt x="46" y="235"/>
                    <a:pt x="108" y="235"/>
                  </a:cubicBezTo>
                  <a:cubicBezTo>
                    <a:pt x="135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1" y="196"/>
                    <a:pt x="134" y="203"/>
                    <a:pt x="109" y="203"/>
                  </a:cubicBezTo>
                  <a:cubicBezTo>
                    <a:pt x="67" y="203"/>
                    <a:pt x="39" y="167"/>
                    <a:pt x="39" y="119"/>
                  </a:cubicBezTo>
                  <a:cubicBezTo>
                    <a:pt x="39" y="80"/>
                    <a:pt x="58" y="32"/>
                    <a:pt x="111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3" name="Freeform 380">
              <a:extLst>
                <a:ext uri="{FF2B5EF4-FFF2-40B4-BE49-F238E27FC236}">
                  <a16:creationId xmlns:a16="http://schemas.microsoft.com/office/drawing/2014/main" id="{0EE3BE05-7B77-494B-9B95-F20123684166}"/>
                </a:ext>
              </a:extLst>
            </p:cNvPr>
            <p:cNvSpPr>
              <a:spLocks noEditPoints="1"/>
            </p:cNvSpPr>
            <p:nvPr>
              <p:custDataLst>
                <p:tags r:id="rId357"/>
              </p:custDataLst>
            </p:nvPr>
          </p:nvSpPr>
          <p:spPr bwMode="auto">
            <a:xfrm>
              <a:off x="2684463" y="2600325"/>
              <a:ext cx="80963" cy="101600"/>
            </a:xfrm>
            <a:custGeom>
              <a:avLst/>
              <a:gdLst>
                <a:gd name="T0" fmla="*/ 219 w 219"/>
                <a:gd name="T1" fmla="*/ 120 h 235"/>
                <a:gd name="T2" fmla="*/ 109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4" name="Freeform 381">
              <a:extLst>
                <a:ext uri="{FF2B5EF4-FFF2-40B4-BE49-F238E27FC236}">
                  <a16:creationId xmlns:a16="http://schemas.microsoft.com/office/drawing/2014/main" id="{02878C37-56C2-42D7-A948-6866B7BDE24C}"/>
                </a:ext>
              </a:extLst>
            </p:cNvPr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2786063" y="2601913"/>
              <a:ext cx="115888" cy="968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8 w 316"/>
                <a:gd name="T23" fmla="*/ 82 h 227"/>
                <a:gd name="T24" fmla="*/ 138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" name="Freeform 382">
              <a:extLst>
                <a:ext uri="{FF2B5EF4-FFF2-40B4-BE49-F238E27FC236}">
                  <a16:creationId xmlns:a16="http://schemas.microsoft.com/office/drawing/2014/main" id="{19CAF355-1C8E-4A89-AB99-2C4AA9896F4C}"/>
                </a:ext>
              </a:extLst>
            </p:cNvPr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2932113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6" name="Freeform 383">
              <a:extLst>
                <a:ext uri="{FF2B5EF4-FFF2-40B4-BE49-F238E27FC236}">
                  <a16:creationId xmlns:a16="http://schemas.microsoft.com/office/drawing/2014/main" id="{C43EA56C-9E6C-4E17-B2E7-6F7F606F1E0E}"/>
                </a:ext>
              </a:extLst>
            </p:cNvPr>
            <p:cNvSpPr>
              <a:spLocks noEditPoints="1"/>
            </p:cNvSpPr>
            <p:nvPr>
              <p:custDataLst>
                <p:tags r:id="rId360"/>
              </p:custDataLst>
            </p:nvPr>
          </p:nvSpPr>
          <p:spPr bwMode="auto">
            <a:xfrm>
              <a:off x="3003551" y="2605088"/>
              <a:ext cx="85725" cy="13970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2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9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2"/>
                  </a:cubicBezTo>
                  <a:cubicBezTo>
                    <a:pt x="236" y="29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7"/>
                    <a:pt x="93" y="79"/>
                    <a:pt x="103" y="59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7" name="Freeform 384">
              <a:extLst>
                <a:ext uri="{FF2B5EF4-FFF2-40B4-BE49-F238E27FC236}">
                  <a16:creationId xmlns:a16="http://schemas.microsoft.com/office/drawing/2014/main" id="{0CAF9E7A-FFEC-4536-BC9C-5C54EE74C745}"/>
                </a:ext>
              </a:extLst>
            </p:cNvPr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3101976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8" name="Freeform 385">
              <a:extLst>
                <a:ext uri="{FF2B5EF4-FFF2-40B4-BE49-F238E27FC236}">
                  <a16:creationId xmlns:a16="http://schemas.microsoft.com/office/drawing/2014/main" id="{55D24945-275D-4701-B149-4C0F921DE8BC}"/>
                </a:ext>
              </a:extLst>
            </p:cNvPr>
            <p:cNvSpPr>
              <a:spLocks/>
            </p:cNvSpPr>
            <p:nvPr>
              <p:custDataLst>
                <p:tags r:id="rId362"/>
              </p:custDataLst>
            </p:nvPr>
          </p:nvSpPr>
          <p:spPr bwMode="auto">
            <a:xfrm>
              <a:off x="3224213" y="2590800"/>
              <a:ext cx="161925" cy="111125"/>
            </a:xfrm>
            <a:custGeom>
              <a:avLst/>
              <a:gdLst>
                <a:gd name="T0" fmla="*/ 425 w 443"/>
                <a:gd name="T1" fmla="*/ 140 h 260"/>
                <a:gd name="T2" fmla="*/ 443 w 443"/>
                <a:gd name="T3" fmla="*/ 130 h 260"/>
                <a:gd name="T4" fmla="*/ 425 w 443"/>
                <a:gd name="T5" fmla="*/ 120 h 260"/>
                <a:gd name="T6" fmla="*/ 54 w 443"/>
                <a:gd name="T7" fmla="*/ 120 h 260"/>
                <a:gd name="T8" fmla="*/ 99 w 443"/>
                <a:gd name="T9" fmla="*/ 72 h 260"/>
                <a:gd name="T10" fmla="*/ 125 w 443"/>
                <a:gd name="T11" fmla="*/ 6 h 260"/>
                <a:gd name="T12" fmla="*/ 115 w 443"/>
                <a:gd name="T13" fmla="*/ 0 h 260"/>
                <a:gd name="T14" fmla="*/ 104 w 443"/>
                <a:gd name="T15" fmla="*/ 10 h 260"/>
                <a:gd name="T16" fmla="*/ 7 w 443"/>
                <a:gd name="T17" fmla="*/ 124 h 260"/>
                <a:gd name="T18" fmla="*/ 0 w 443"/>
                <a:gd name="T19" fmla="*/ 130 h 260"/>
                <a:gd name="T20" fmla="*/ 7 w 443"/>
                <a:gd name="T21" fmla="*/ 137 h 260"/>
                <a:gd name="T22" fmla="*/ 105 w 443"/>
                <a:gd name="T23" fmla="*/ 253 h 260"/>
                <a:gd name="T24" fmla="*/ 115 w 443"/>
                <a:gd name="T25" fmla="*/ 260 h 260"/>
                <a:gd name="T26" fmla="*/ 125 w 443"/>
                <a:gd name="T27" fmla="*/ 254 h 260"/>
                <a:gd name="T28" fmla="*/ 100 w 443"/>
                <a:gd name="T29" fmla="*/ 188 h 260"/>
                <a:gd name="T30" fmla="*/ 54 w 443"/>
                <a:gd name="T31" fmla="*/ 140 h 260"/>
                <a:gd name="T32" fmla="*/ 425 w 443"/>
                <a:gd name="T3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0">
                  <a:moveTo>
                    <a:pt x="425" y="140"/>
                  </a:moveTo>
                  <a:cubicBezTo>
                    <a:pt x="434" y="140"/>
                    <a:pt x="443" y="140"/>
                    <a:pt x="443" y="130"/>
                  </a:cubicBezTo>
                  <a:cubicBezTo>
                    <a:pt x="443" y="120"/>
                    <a:pt x="434" y="120"/>
                    <a:pt x="425" y="120"/>
                  </a:cubicBezTo>
                  <a:lnTo>
                    <a:pt x="54" y="120"/>
                  </a:lnTo>
                  <a:cubicBezTo>
                    <a:pt x="81" y="99"/>
                    <a:pt x="95" y="79"/>
                    <a:pt x="99" y="72"/>
                  </a:cubicBezTo>
                  <a:cubicBezTo>
                    <a:pt x="121" y="38"/>
                    <a:pt x="125" y="6"/>
                    <a:pt x="125" y="6"/>
                  </a:cubicBezTo>
                  <a:cubicBezTo>
                    <a:pt x="125" y="0"/>
                    <a:pt x="119" y="0"/>
                    <a:pt x="115" y="0"/>
                  </a:cubicBezTo>
                  <a:cubicBezTo>
                    <a:pt x="107" y="0"/>
                    <a:pt x="106" y="1"/>
                    <a:pt x="104" y="10"/>
                  </a:cubicBezTo>
                  <a:cubicBezTo>
                    <a:pt x="93" y="59"/>
                    <a:pt x="64" y="100"/>
                    <a:pt x="7" y="124"/>
                  </a:cubicBezTo>
                  <a:cubicBezTo>
                    <a:pt x="2" y="126"/>
                    <a:pt x="0" y="127"/>
                    <a:pt x="0" y="130"/>
                  </a:cubicBezTo>
                  <a:cubicBezTo>
                    <a:pt x="0" y="134"/>
                    <a:pt x="2" y="135"/>
                    <a:pt x="7" y="137"/>
                  </a:cubicBezTo>
                  <a:cubicBezTo>
                    <a:pt x="59" y="158"/>
                    <a:pt x="92" y="197"/>
                    <a:pt x="105" y="253"/>
                  </a:cubicBezTo>
                  <a:cubicBezTo>
                    <a:pt x="106" y="259"/>
                    <a:pt x="107" y="260"/>
                    <a:pt x="115" y="260"/>
                  </a:cubicBezTo>
                  <a:cubicBezTo>
                    <a:pt x="119" y="260"/>
                    <a:pt x="125" y="260"/>
                    <a:pt x="125" y="254"/>
                  </a:cubicBezTo>
                  <a:cubicBezTo>
                    <a:pt x="125" y="253"/>
                    <a:pt x="121" y="222"/>
                    <a:pt x="100" y="188"/>
                  </a:cubicBezTo>
                  <a:cubicBezTo>
                    <a:pt x="90" y="173"/>
                    <a:pt x="76" y="156"/>
                    <a:pt x="54" y="140"/>
                  </a:cubicBezTo>
                  <a:lnTo>
                    <a:pt x="425" y="14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9" name="Freeform 386">
              <a:extLst>
                <a:ext uri="{FF2B5EF4-FFF2-40B4-BE49-F238E27FC236}">
                  <a16:creationId xmlns:a16="http://schemas.microsoft.com/office/drawing/2014/main" id="{4B6736C1-E7E1-4ABC-9DC8-862DCD17906D}"/>
                </a:ext>
              </a:extLst>
            </p:cNvPr>
            <p:cNvSpPr>
              <a:spLocks noEditPoints="1"/>
            </p:cNvSpPr>
            <p:nvPr>
              <p:custDataLst>
                <p:tags r:id="rId363"/>
              </p:custDataLst>
            </p:nvPr>
          </p:nvSpPr>
          <p:spPr bwMode="auto">
            <a:xfrm>
              <a:off x="3452813" y="2546350"/>
              <a:ext cx="139700" cy="163513"/>
            </a:xfrm>
            <a:custGeom>
              <a:avLst/>
              <a:gdLst>
                <a:gd name="T0" fmla="*/ 283 w 384"/>
                <a:gd name="T1" fmla="*/ 277 h 385"/>
                <a:gd name="T2" fmla="*/ 294 w 384"/>
                <a:gd name="T3" fmla="*/ 341 h 385"/>
                <a:gd name="T4" fmla="*/ 324 w 384"/>
                <a:gd name="T5" fmla="*/ 375 h 385"/>
                <a:gd name="T6" fmla="*/ 384 w 384"/>
                <a:gd name="T7" fmla="*/ 342 h 385"/>
                <a:gd name="T8" fmla="*/ 380 w 384"/>
                <a:gd name="T9" fmla="*/ 339 h 385"/>
                <a:gd name="T10" fmla="*/ 362 w 384"/>
                <a:gd name="T11" fmla="*/ 345 h 385"/>
                <a:gd name="T12" fmla="*/ 356 w 384"/>
                <a:gd name="T13" fmla="*/ 347 h 385"/>
                <a:gd name="T14" fmla="*/ 333 w 384"/>
                <a:gd name="T15" fmla="*/ 304 h 385"/>
                <a:gd name="T16" fmla="*/ 321 w 384"/>
                <a:gd name="T17" fmla="*/ 199 h 385"/>
                <a:gd name="T18" fmla="*/ 316 w 384"/>
                <a:gd name="T19" fmla="*/ 47 h 385"/>
                <a:gd name="T20" fmla="*/ 316 w 384"/>
                <a:gd name="T21" fmla="*/ 10 h 385"/>
                <a:gd name="T22" fmla="*/ 311 w 384"/>
                <a:gd name="T23" fmla="*/ 0 h 385"/>
                <a:gd name="T24" fmla="*/ 274 w 384"/>
                <a:gd name="T25" fmla="*/ 22 h 385"/>
                <a:gd name="T26" fmla="*/ 271 w 384"/>
                <a:gd name="T27" fmla="*/ 27 h 385"/>
                <a:gd name="T28" fmla="*/ 169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8 w 384"/>
                <a:gd name="T41" fmla="*/ 277 h 385"/>
                <a:gd name="T42" fmla="*/ 283 w 384"/>
                <a:gd name="T43" fmla="*/ 277 h 385"/>
                <a:gd name="T44" fmla="*/ 273 w 384"/>
                <a:gd name="T45" fmla="*/ 61 h 385"/>
                <a:gd name="T46" fmla="*/ 273 w 384"/>
                <a:gd name="T47" fmla="*/ 90 h 385"/>
                <a:gd name="T48" fmla="*/ 276 w 384"/>
                <a:gd name="T49" fmla="*/ 177 h 385"/>
                <a:gd name="T50" fmla="*/ 281 w 384"/>
                <a:gd name="T51" fmla="*/ 250 h 385"/>
                <a:gd name="T52" fmla="*/ 190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3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7"/>
                  </a:moveTo>
                  <a:cubicBezTo>
                    <a:pt x="286" y="309"/>
                    <a:pt x="292" y="332"/>
                    <a:pt x="294" y="341"/>
                  </a:cubicBezTo>
                  <a:cubicBezTo>
                    <a:pt x="300" y="364"/>
                    <a:pt x="302" y="375"/>
                    <a:pt x="324" y="375"/>
                  </a:cubicBezTo>
                  <a:cubicBezTo>
                    <a:pt x="346" y="375"/>
                    <a:pt x="384" y="352"/>
                    <a:pt x="384" y="342"/>
                  </a:cubicBezTo>
                  <a:cubicBezTo>
                    <a:pt x="384" y="340"/>
                    <a:pt x="383" y="339"/>
                    <a:pt x="380" y="339"/>
                  </a:cubicBezTo>
                  <a:cubicBezTo>
                    <a:pt x="374" y="339"/>
                    <a:pt x="363" y="344"/>
                    <a:pt x="362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30" y="287"/>
                    <a:pt x="325" y="267"/>
                    <a:pt x="321" y="199"/>
                  </a:cubicBezTo>
                  <a:cubicBezTo>
                    <a:pt x="318" y="148"/>
                    <a:pt x="316" y="97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8"/>
                    <a:pt x="274" y="22"/>
                  </a:cubicBezTo>
                  <a:lnTo>
                    <a:pt x="271" y="27"/>
                  </a:lnTo>
                  <a:cubicBezTo>
                    <a:pt x="231" y="111"/>
                    <a:pt x="195" y="172"/>
                    <a:pt x="169" y="212"/>
                  </a:cubicBezTo>
                  <a:cubicBezTo>
                    <a:pt x="139" y="257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7" y="295"/>
                    <a:pt x="148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4"/>
                    <a:pt x="281" y="250"/>
                  </a:cubicBezTo>
                  <a:lnTo>
                    <a:pt x="190" y="250"/>
                  </a:lnTo>
                  <a:cubicBezTo>
                    <a:pt x="182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0" name="Freeform 387">
              <a:extLst>
                <a:ext uri="{FF2B5EF4-FFF2-40B4-BE49-F238E27FC236}">
                  <a16:creationId xmlns:a16="http://schemas.microsoft.com/office/drawing/2014/main" id="{31EA46E5-7536-415E-BCD3-C59CD504B7AB}"/>
                </a:ext>
              </a:extLst>
            </p:cNvPr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3602038" y="2625725"/>
              <a:ext cx="71438" cy="106363"/>
            </a:xfrm>
            <a:custGeom>
              <a:avLst/>
              <a:gdLst>
                <a:gd name="T0" fmla="*/ 192 w 194"/>
                <a:gd name="T1" fmla="*/ 203 h 249"/>
                <a:gd name="T2" fmla="*/ 122 w 194"/>
                <a:gd name="T3" fmla="*/ 225 h 249"/>
                <a:gd name="T4" fmla="*/ 35 w 194"/>
                <a:gd name="T5" fmla="*/ 124 h 249"/>
                <a:gd name="T6" fmla="*/ 122 w 194"/>
                <a:gd name="T7" fmla="*/ 24 h 249"/>
                <a:gd name="T8" fmla="*/ 184 w 194"/>
                <a:gd name="T9" fmla="*/ 43 h 249"/>
                <a:gd name="T10" fmla="*/ 190 w 194"/>
                <a:gd name="T11" fmla="*/ 12 h 249"/>
                <a:gd name="T12" fmla="*/ 121 w 194"/>
                <a:gd name="T13" fmla="*/ 0 h 249"/>
                <a:gd name="T14" fmla="*/ 0 w 194"/>
                <a:gd name="T15" fmla="*/ 124 h 249"/>
                <a:gd name="T16" fmla="*/ 123 w 194"/>
                <a:gd name="T17" fmla="*/ 249 h 249"/>
                <a:gd name="T18" fmla="*/ 194 w 194"/>
                <a:gd name="T19" fmla="*/ 229 h 249"/>
                <a:gd name="T20" fmla="*/ 192 w 194"/>
                <a:gd name="T21" fmla="*/ 20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49">
                  <a:moveTo>
                    <a:pt x="192" y="203"/>
                  </a:moveTo>
                  <a:cubicBezTo>
                    <a:pt x="168" y="218"/>
                    <a:pt x="157" y="225"/>
                    <a:pt x="122" y="225"/>
                  </a:cubicBezTo>
                  <a:cubicBezTo>
                    <a:pt x="68" y="225"/>
                    <a:pt x="35" y="174"/>
                    <a:pt x="35" y="124"/>
                  </a:cubicBezTo>
                  <a:cubicBezTo>
                    <a:pt x="35" y="72"/>
                    <a:pt x="71" y="24"/>
                    <a:pt x="122" y="24"/>
                  </a:cubicBezTo>
                  <a:cubicBezTo>
                    <a:pt x="145" y="24"/>
                    <a:pt x="168" y="31"/>
                    <a:pt x="184" y="43"/>
                  </a:cubicBezTo>
                  <a:lnTo>
                    <a:pt x="190" y="12"/>
                  </a:lnTo>
                  <a:cubicBezTo>
                    <a:pt x="166" y="3"/>
                    <a:pt x="146" y="0"/>
                    <a:pt x="121" y="0"/>
                  </a:cubicBezTo>
                  <a:cubicBezTo>
                    <a:pt x="52" y="0"/>
                    <a:pt x="0" y="57"/>
                    <a:pt x="0" y="124"/>
                  </a:cubicBezTo>
                  <a:cubicBezTo>
                    <a:pt x="0" y="196"/>
                    <a:pt x="55" y="249"/>
                    <a:pt x="123" y="249"/>
                  </a:cubicBezTo>
                  <a:cubicBezTo>
                    <a:pt x="157" y="249"/>
                    <a:pt x="171" y="242"/>
                    <a:pt x="194" y="229"/>
                  </a:cubicBezTo>
                  <a:lnTo>
                    <a:pt x="192" y="2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1" name="Freeform 388">
              <a:extLst>
                <a:ext uri="{FF2B5EF4-FFF2-40B4-BE49-F238E27FC236}">
                  <a16:creationId xmlns:a16="http://schemas.microsoft.com/office/drawing/2014/main" id="{53FF5B56-F420-43BF-B8DB-44585C14B361}"/>
                </a:ext>
              </a:extLst>
            </p:cNvPr>
            <p:cNvSpPr>
              <a:spLocks noEditPoints="1"/>
            </p:cNvSpPr>
            <p:nvPr>
              <p:custDataLst>
                <p:tags r:id="rId365"/>
              </p:custDataLst>
            </p:nvPr>
          </p:nvSpPr>
          <p:spPr bwMode="auto">
            <a:xfrm>
              <a:off x="3683001" y="2662238"/>
              <a:ext cx="60325" cy="69850"/>
            </a:xfrm>
            <a:custGeom>
              <a:avLst/>
              <a:gdLst>
                <a:gd name="T0" fmla="*/ 164 w 164"/>
                <a:gd name="T1" fmla="*/ 83 h 163"/>
                <a:gd name="T2" fmla="*/ 82 w 164"/>
                <a:gd name="T3" fmla="*/ 0 h 163"/>
                <a:gd name="T4" fmla="*/ 0 w 164"/>
                <a:gd name="T5" fmla="*/ 83 h 163"/>
                <a:gd name="T6" fmla="*/ 82 w 164"/>
                <a:gd name="T7" fmla="*/ 163 h 163"/>
                <a:gd name="T8" fmla="*/ 164 w 164"/>
                <a:gd name="T9" fmla="*/ 83 h 163"/>
                <a:gd name="T10" fmla="*/ 82 w 164"/>
                <a:gd name="T11" fmla="*/ 139 h 163"/>
                <a:gd name="T12" fmla="*/ 31 w 164"/>
                <a:gd name="T13" fmla="*/ 79 h 163"/>
                <a:gd name="T14" fmla="*/ 82 w 164"/>
                <a:gd name="T15" fmla="*/ 23 h 163"/>
                <a:gd name="T16" fmla="*/ 134 w 164"/>
                <a:gd name="T17" fmla="*/ 79 h 163"/>
                <a:gd name="T18" fmla="*/ 82 w 164"/>
                <a:gd name="T19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164" y="83"/>
                  </a:moveTo>
                  <a:cubicBezTo>
                    <a:pt x="164" y="37"/>
                    <a:pt x="128" y="0"/>
                    <a:pt x="82" y="0"/>
                  </a:cubicBezTo>
                  <a:cubicBezTo>
                    <a:pt x="37" y="0"/>
                    <a:pt x="0" y="38"/>
                    <a:pt x="0" y="83"/>
                  </a:cubicBezTo>
                  <a:cubicBezTo>
                    <a:pt x="0" y="127"/>
                    <a:pt x="37" y="163"/>
                    <a:pt x="82" y="163"/>
                  </a:cubicBezTo>
                  <a:cubicBezTo>
                    <a:pt x="128" y="163"/>
                    <a:pt x="164" y="127"/>
                    <a:pt x="164" y="83"/>
                  </a:cubicBezTo>
                  <a:close/>
                  <a:moveTo>
                    <a:pt x="82" y="139"/>
                  </a:moveTo>
                  <a:cubicBezTo>
                    <a:pt x="55" y="139"/>
                    <a:pt x="31" y="119"/>
                    <a:pt x="31" y="79"/>
                  </a:cubicBezTo>
                  <a:cubicBezTo>
                    <a:pt x="31" y="40"/>
                    <a:pt x="57" y="23"/>
                    <a:pt x="82" y="23"/>
                  </a:cubicBezTo>
                  <a:cubicBezTo>
                    <a:pt x="109" y="23"/>
                    <a:pt x="134" y="41"/>
                    <a:pt x="134" y="79"/>
                  </a:cubicBezTo>
                  <a:cubicBezTo>
                    <a:pt x="134" y="119"/>
                    <a:pt x="109" y="139"/>
                    <a:pt x="82" y="13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2" name="Freeform 389">
              <a:extLst>
                <a:ext uri="{FF2B5EF4-FFF2-40B4-BE49-F238E27FC236}">
                  <a16:creationId xmlns:a16="http://schemas.microsoft.com/office/drawing/2014/main" id="{05E68B29-C5F7-465B-A6DA-73745099F25D}"/>
                </a:ext>
              </a:extLst>
            </p:cNvPr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757613" y="2663825"/>
              <a:ext cx="87313" cy="66675"/>
            </a:xfrm>
            <a:custGeom>
              <a:avLst/>
              <a:gdLst>
                <a:gd name="T0" fmla="*/ 236 w 236"/>
                <a:gd name="T1" fmla="*/ 55 h 159"/>
                <a:gd name="T2" fmla="*/ 185 w 236"/>
                <a:gd name="T3" fmla="*/ 0 h 159"/>
                <a:gd name="T4" fmla="*/ 130 w 236"/>
                <a:gd name="T5" fmla="*/ 29 h 159"/>
                <a:gd name="T6" fmla="*/ 83 w 236"/>
                <a:gd name="T7" fmla="*/ 0 h 159"/>
                <a:gd name="T8" fmla="*/ 28 w 236"/>
                <a:gd name="T9" fmla="*/ 27 h 159"/>
                <a:gd name="T10" fmla="*/ 28 w 236"/>
                <a:gd name="T11" fmla="*/ 1 h 159"/>
                <a:gd name="T12" fmla="*/ 0 w 236"/>
                <a:gd name="T13" fmla="*/ 1 h 159"/>
                <a:gd name="T14" fmla="*/ 0 w 236"/>
                <a:gd name="T15" fmla="*/ 159 h 159"/>
                <a:gd name="T16" fmla="*/ 31 w 236"/>
                <a:gd name="T17" fmla="*/ 159 h 159"/>
                <a:gd name="T18" fmla="*/ 31 w 236"/>
                <a:gd name="T19" fmla="*/ 74 h 159"/>
                <a:gd name="T20" fmla="*/ 67 w 236"/>
                <a:gd name="T21" fmla="*/ 23 h 159"/>
                <a:gd name="T22" fmla="*/ 103 w 236"/>
                <a:gd name="T23" fmla="*/ 58 h 159"/>
                <a:gd name="T24" fmla="*/ 103 w 236"/>
                <a:gd name="T25" fmla="*/ 159 h 159"/>
                <a:gd name="T26" fmla="*/ 133 w 236"/>
                <a:gd name="T27" fmla="*/ 159 h 159"/>
                <a:gd name="T28" fmla="*/ 133 w 236"/>
                <a:gd name="T29" fmla="*/ 74 h 159"/>
                <a:gd name="T30" fmla="*/ 170 w 236"/>
                <a:gd name="T31" fmla="*/ 23 h 159"/>
                <a:gd name="T32" fmla="*/ 206 w 236"/>
                <a:gd name="T33" fmla="*/ 58 h 159"/>
                <a:gd name="T34" fmla="*/ 206 w 236"/>
                <a:gd name="T35" fmla="*/ 159 h 159"/>
                <a:gd name="T36" fmla="*/ 236 w 236"/>
                <a:gd name="T37" fmla="*/ 159 h 159"/>
                <a:gd name="T38" fmla="*/ 236 w 236"/>
                <a:gd name="T39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9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30" y="29"/>
                  </a:cubicBezTo>
                  <a:cubicBezTo>
                    <a:pt x="126" y="19"/>
                    <a:pt x="117" y="0"/>
                    <a:pt x="83" y="0"/>
                  </a:cubicBezTo>
                  <a:cubicBezTo>
                    <a:pt x="63" y="0"/>
                    <a:pt x="43" y="8"/>
                    <a:pt x="28" y="27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9"/>
                  </a:lnTo>
                  <a:lnTo>
                    <a:pt x="31" y="159"/>
                  </a:lnTo>
                  <a:lnTo>
                    <a:pt x="31" y="74"/>
                  </a:lnTo>
                  <a:cubicBezTo>
                    <a:pt x="31" y="51"/>
                    <a:pt x="40" y="23"/>
                    <a:pt x="67" y="23"/>
                  </a:cubicBezTo>
                  <a:cubicBezTo>
                    <a:pt x="103" y="23"/>
                    <a:pt x="103" y="48"/>
                    <a:pt x="103" y="58"/>
                  </a:cubicBezTo>
                  <a:lnTo>
                    <a:pt x="103" y="159"/>
                  </a:lnTo>
                  <a:lnTo>
                    <a:pt x="133" y="159"/>
                  </a:lnTo>
                  <a:lnTo>
                    <a:pt x="133" y="74"/>
                  </a:lnTo>
                  <a:cubicBezTo>
                    <a:pt x="133" y="51"/>
                    <a:pt x="143" y="23"/>
                    <a:pt x="170" y="23"/>
                  </a:cubicBezTo>
                  <a:cubicBezTo>
                    <a:pt x="206" y="23"/>
                    <a:pt x="206" y="48"/>
                    <a:pt x="206" y="58"/>
                  </a:cubicBezTo>
                  <a:lnTo>
                    <a:pt x="206" y="159"/>
                  </a:lnTo>
                  <a:lnTo>
                    <a:pt x="236" y="159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3" name="Group 1522">
            <a:extLst>
              <a:ext uri="{FF2B5EF4-FFF2-40B4-BE49-F238E27FC236}">
                <a16:creationId xmlns:a16="http://schemas.microsoft.com/office/drawing/2014/main" id="{A377FC37-2E49-4847-830F-0CAF9DB3AA42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371157" y="3589176"/>
            <a:ext cx="1744207" cy="240145"/>
            <a:chOff x="2543175" y="2540000"/>
            <a:chExt cx="1533525" cy="211138"/>
          </a:xfrm>
        </p:grpSpPr>
        <p:sp>
          <p:nvSpPr>
            <p:cNvPr id="1524" name="Freeform 417">
              <a:extLst>
                <a:ext uri="{FF2B5EF4-FFF2-40B4-BE49-F238E27FC236}">
                  <a16:creationId xmlns:a16="http://schemas.microsoft.com/office/drawing/2014/main" id="{0684FEA0-D0FA-49DB-9D21-5B466AD34640}"/>
                </a:ext>
              </a:extLst>
            </p:cNvPr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2543175" y="2554288"/>
              <a:ext cx="53975" cy="144463"/>
            </a:xfrm>
            <a:custGeom>
              <a:avLst/>
              <a:gdLst>
                <a:gd name="T0" fmla="*/ 98 w 152"/>
                <a:gd name="T1" fmla="*/ 39 h 341"/>
                <a:gd name="T2" fmla="*/ 139 w 152"/>
                <a:gd name="T3" fmla="*/ 16 h 341"/>
                <a:gd name="T4" fmla="*/ 152 w 152"/>
                <a:gd name="T5" fmla="*/ 16 h 341"/>
                <a:gd name="T6" fmla="*/ 152 w 152"/>
                <a:gd name="T7" fmla="*/ 0 h 341"/>
                <a:gd name="T8" fmla="*/ 76 w 152"/>
                <a:gd name="T9" fmla="*/ 2 h 341"/>
                <a:gd name="T10" fmla="*/ 0 w 152"/>
                <a:gd name="T11" fmla="*/ 0 h 341"/>
                <a:gd name="T12" fmla="*/ 0 w 152"/>
                <a:gd name="T13" fmla="*/ 16 h 341"/>
                <a:gd name="T14" fmla="*/ 13 w 152"/>
                <a:gd name="T15" fmla="*/ 16 h 341"/>
                <a:gd name="T16" fmla="*/ 53 w 152"/>
                <a:gd name="T17" fmla="*/ 39 h 341"/>
                <a:gd name="T18" fmla="*/ 53 w 152"/>
                <a:gd name="T19" fmla="*/ 302 h 341"/>
                <a:gd name="T20" fmla="*/ 13 w 152"/>
                <a:gd name="T21" fmla="*/ 325 h 341"/>
                <a:gd name="T22" fmla="*/ 0 w 152"/>
                <a:gd name="T23" fmla="*/ 325 h 341"/>
                <a:gd name="T24" fmla="*/ 0 w 152"/>
                <a:gd name="T25" fmla="*/ 341 h 341"/>
                <a:gd name="T26" fmla="*/ 75 w 152"/>
                <a:gd name="T27" fmla="*/ 339 h 341"/>
                <a:gd name="T28" fmla="*/ 152 w 152"/>
                <a:gd name="T29" fmla="*/ 341 h 341"/>
                <a:gd name="T30" fmla="*/ 152 w 152"/>
                <a:gd name="T31" fmla="*/ 325 h 341"/>
                <a:gd name="T32" fmla="*/ 139 w 152"/>
                <a:gd name="T33" fmla="*/ 325 h 341"/>
                <a:gd name="T34" fmla="*/ 98 w 152"/>
                <a:gd name="T35" fmla="*/ 302 h 341"/>
                <a:gd name="T36" fmla="*/ 98 w 152"/>
                <a:gd name="T37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1">
                  <a:moveTo>
                    <a:pt x="98" y="39"/>
                  </a:moveTo>
                  <a:cubicBezTo>
                    <a:pt x="98" y="21"/>
                    <a:pt x="99" y="16"/>
                    <a:pt x="139" y="16"/>
                  </a:cubicBezTo>
                  <a:lnTo>
                    <a:pt x="152" y="16"/>
                  </a:lnTo>
                  <a:lnTo>
                    <a:pt x="152" y="0"/>
                  </a:lnTo>
                  <a:cubicBezTo>
                    <a:pt x="134" y="2"/>
                    <a:pt x="95" y="2"/>
                    <a:pt x="76" y="2"/>
                  </a:cubicBezTo>
                  <a:cubicBezTo>
                    <a:pt x="56" y="2"/>
                    <a:pt x="17" y="2"/>
                    <a:pt x="0" y="0"/>
                  </a:cubicBezTo>
                  <a:lnTo>
                    <a:pt x="0" y="16"/>
                  </a:lnTo>
                  <a:lnTo>
                    <a:pt x="13" y="16"/>
                  </a:lnTo>
                  <a:cubicBezTo>
                    <a:pt x="52" y="16"/>
                    <a:pt x="53" y="21"/>
                    <a:pt x="53" y="39"/>
                  </a:cubicBezTo>
                  <a:lnTo>
                    <a:pt x="53" y="302"/>
                  </a:lnTo>
                  <a:cubicBezTo>
                    <a:pt x="53" y="320"/>
                    <a:pt x="52" y="325"/>
                    <a:pt x="13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6" y="339"/>
                    <a:pt x="75" y="339"/>
                  </a:cubicBezTo>
                  <a:cubicBezTo>
                    <a:pt x="95" y="339"/>
                    <a:pt x="134" y="339"/>
                    <a:pt x="152" y="341"/>
                  </a:cubicBezTo>
                  <a:lnTo>
                    <a:pt x="152" y="325"/>
                  </a:lnTo>
                  <a:lnTo>
                    <a:pt x="139" y="325"/>
                  </a:lnTo>
                  <a:cubicBezTo>
                    <a:pt x="99" y="325"/>
                    <a:pt x="98" y="320"/>
                    <a:pt x="98" y="302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" name="Freeform 418">
              <a:extLst>
                <a:ext uri="{FF2B5EF4-FFF2-40B4-BE49-F238E27FC236}">
                  <a16:creationId xmlns:a16="http://schemas.microsoft.com/office/drawing/2014/main" id="{A6F54565-D3E4-44DF-A746-0B71A9EC8F76}"/>
                </a:ext>
              </a:extLst>
            </p:cNvPr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2608263" y="2549525"/>
              <a:ext cx="58738" cy="149225"/>
            </a:xfrm>
            <a:custGeom>
              <a:avLst/>
              <a:gdLst>
                <a:gd name="T0" fmla="*/ 71 w 161"/>
                <a:gd name="T1" fmla="*/ 137 h 352"/>
                <a:gd name="T2" fmla="*/ 71 w 161"/>
                <a:gd name="T3" fmla="*/ 79 h 352"/>
                <a:gd name="T4" fmla="*/ 117 w 161"/>
                <a:gd name="T5" fmla="*/ 11 h 352"/>
                <a:gd name="T6" fmla="*/ 133 w 161"/>
                <a:gd name="T7" fmla="*/ 15 h 352"/>
                <a:gd name="T8" fmla="*/ 118 w 161"/>
                <a:gd name="T9" fmla="*/ 36 h 352"/>
                <a:gd name="T10" fmla="*/ 140 w 161"/>
                <a:gd name="T11" fmla="*/ 57 h 352"/>
                <a:gd name="T12" fmla="*/ 161 w 161"/>
                <a:gd name="T13" fmla="*/ 35 h 352"/>
                <a:gd name="T14" fmla="*/ 117 w 161"/>
                <a:gd name="T15" fmla="*/ 0 h 352"/>
                <a:gd name="T16" fmla="*/ 39 w 161"/>
                <a:gd name="T17" fmla="*/ 79 h 352"/>
                <a:gd name="T18" fmla="*/ 39 w 161"/>
                <a:gd name="T19" fmla="*/ 137 h 352"/>
                <a:gd name="T20" fmla="*/ 0 w 161"/>
                <a:gd name="T21" fmla="*/ 137 h 352"/>
                <a:gd name="T22" fmla="*/ 0 w 161"/>
                <a:gd name="T23" fmla="*/ 152 h 352"/>
                <a:gd name="T24" fmla="*/ 39 w 161"/>
                <a:gd name="T25" fmla="*/ 152 h 352"/>
                <a:gd name="T26" fmla="*/ 39 w 161"/>
                <a:gd name="T27" fmla="*/ 314 h 352"/>
                <a:gd name="T28" fmla="*/ 0 w 161"/>
                <a:gd name="T29" fmla="*/ 336 h 352"/>
                <a:gd name="T30" fmla="*/ 0 w 161"/>
                <a:gd name="T31" fmla="*/ 352 h 352"/>
                <a:gd name="T32" fmla="*/ 57 w 161"/>
                <a:gd name="T33" fmla="*/ 350 h 352"/>
                <a:gd name="T34" fmla="*/ 121 w 161"/>
                <a:gd name="T35" fmla="*/ 352 h 352"/>
                <a:gd name="T36" fmla="*/ 121 w 161"/>
                <a:gd name="T37" fmla="*/ 336 h 352"/>
                <a:gd name="T38" fmla="*/ 110 w 161"/>
                <a:gd name="T39" fmla="*/ 336 h 352"/>
                <a:gd name="T40" fmla="*/ 72 w 161"/>
                <a:gd name="T41" fmla="*/ 313 h 352"/>
                <a:gd name="T42" fmla="*/ 72 w 161"/>
                <a:gd name="T43" fmla="*/ 152 h 352"/>
                <a:gd name="T44" fmla="*/ 129 w 161"/>
                <a:gd name="T45" fmla="*/ 152 h 352"/>
                <a:gd name="T46" fmla="*/ 129 w 161"/>
                <a:gd name="T47" fmla="*/ 137 h 352"/>
                <a:gd name="T48" fmla="*/ 71 w 161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1" y="47"/>
                    <a:pt x="161" y="35"/>
                  </a:cubicBezTo>
                  <a:cubicBezTo>
                    <a:pt x="161" y="17"/>
                    <a:pt x="143" y="0"/>
                    <a:pt x="117" y="0"/>
                  </a:cubicBezTo>
                  <a:cubicBezTo>
                    <a:pt x="82" y="0"/>
                    <a:pt x="39" y="27"/>
                    <a:pt x="39" y="79"/>
                  </a:cubicBezTo>
                  <a:lnTo>
                    <a:pt x="39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39" y="152"/>
                  </a:lnTo>
                  <a:lnTo>
                    <a:pt x="39" y="314"/>
                  </a:lnTo>
                  <a:cubicBezTo>
                    <a:pt x="39" y="336"/>
                    <a:pt x="34" y="336"/>
                    <a:pt x="0" y="336"/>
                  </a:cubicBezTo>
                  <a:lnTo>
                    <a:pt x="0" y="352"/>
                  </a:lnTo>
                  <a:cubicBezTo>
                    <a:pt x="20" y="351"/>
                    <a:pt x="43" y="350"/>
                    <a:pt x="57" y="350"/>
                  </a:cubicBezTo>
                  <a:cubicBezTo>
                    <a:pt x="77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1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6" name="Freeform 419">
              <a:extLst>
                <a:ext uri="{FF2B5EF4-FFF2-40B4-BE49-F238E27FC236}">
                  <a16:creationId xmlns:a16="http://schemas.microsoft.com/office/drawing/2014/main" id="{44487EC0-88FF-4E1D-8644-D4E2403BBBDF}"/>
                </a:ext>
              </a:extLst>
            </p:cNvPr>
            <p:cNvSpPr>
              <a:spLocks/>
            </p:cNvSpPr>
            <p:nvPr>
              <p:custDataLst>
                <p:tags r:id="rId342"/>
              </p:custDataLst>
            </p:nvPr>
          </p:nvSpPr>
          <p:spPr bwMode="auto">
            <a:xfrm>
              <a:off x="2730500" y="2549525"/>
              <a:ext cx="95250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7" name="Freeform 420">
              <a:extLst>
                <a:ext uri="{FF2B5EF4-FFF2-40B4-BE49-F238E27FC236}">
                  <a16:creationId xmlns:a16="http://schemas.microsoft.com/office/drawing/2014/main" id="{E5B4130D-72A7-4F92-956A-7D5091A22293}"/>
                </a:ext>
              </a:extLst>
            </p:cNvPr>
            <p:cNvSpPr>
              <a:spLocks noEditPoints="1"/>
            </p:cNvSpPr>
            <p:nvPr>
              <p:custDataLst>
                <p:tags r:id="rId343"/>
              </p:custDataLst>
            </p:nvPr>
          </p:nvSpPr>
          <p:spPr bwMode="auto">
            <a:xfrm>
              <a:off x="2840038" y="2600325"/>
              <a:ext cx="79375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8" name="Freeform 421">
              <a:extLst>
                <a:ext uri="{FF2B5EF4-FFF2-40B4-BE49-F238E27FC236}">
                  <a16:creationId xmlns:a16="http://schemas.microsoft.com/office/drawing/2014/main" id="{9F2B0AEA-D5ED-46EB-AD6D-AC3C791326E6}"/>
                </a:ext>
              </a:extLst>
            </p:cNvPr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2938463" y="2601913"/>
              <a:ext cx="115888" cy="968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9 w 316"/>
                <a:gd name="T23" fmla="*/ 82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9" y="63"/>
                    <a:pt x="139" y="82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9" name="Freeform 422">
              <a:extLst>
                <a:ext uri="{FF2B5EF4-FFF2-40B4-BE49-F238E27FC236}">
                  <a16:creationId xmlns:a16="http://schemas.microsoft.com/office/drawing/2014/main" id="{6A68BF2A-3532-42B6-A65C-E5A6EAFB93AE}"/>
                </a:ext>
              </a:extLst>
            </p:cNvPr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3086100" y="2540000"/>
              <a:ext cx="42863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0" name="Freeform 423">
              <a:extLst>
                <a:ext uri="{FF2B5EF4-FFF2-40B4-BE49-F238E27FC236}">
                  <a16:creationId xmlns:a16="http://schemas.microsoft.com/office/drawing/2014/main" id="{A921FFB5-62A2-4C8B-A2A1-51DD7CE1594D}"/>
                </a:ext>
              </a:extLst>
            </p:cNvPr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3144838" y="2605088"/>
              <a:ext cx="147638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1" name="Freeform 424">
              <a:extLst>
                <a:ext uri="{FF2B5EF4-FFF2-40B4-BE49-F238E27FC236}">
                  <a16:creationId xmlns:a16="http://schemas.microsoft.com/office/drawing/2014/main" id="{09F67FE6-5C6F-43A9-9407-88B17DBD1814}"/>
                </a:ext>
              </a:extLst>
            </p:cNvPr>
            <p:cNvSpPr>
              <a:spLocks noEditPoints="1"/>
            </p:cNvSpPr>
            <p:nvPr>
              <p:custDataLst>
                <p:tags r:id="rId347"/>
              </p:custDataLst>
            </p:nvPr>
          </p:nvSpPr>
          <p:spPr bwMode="auto">
            <a:xfrm>
              <a:off x="3313113" y="2606675"/>
              <a:ext cx="20638" cy="133350"/>
            </a:xfrm>
            <a:custGeom>
              <a:avLst/>
              <a:gdLst>
                <a:gd name="T0" fmla="*/ 53 w 54"/>
                <a:gd name="T1" fmla="*/ 26 h 311"/>
                <a:gd name="T2" fmla="*/ 26 w 54"/>
                <a:gd name="T3" fmla="*/ 0 h 311"/>
                <a:gd name="T4" fmla="*/ 0 w 54"/>
                <a:gd name="T5" fmla="*/ 26 h 311"/>
                <a:gd name="T6" fmla="*/ 26 w 54"/>
                <a:gd name="T7" fmla="*/ 53 h 311"/>
                <a:gd name="T8" fmla="*/ 53 w 54"/>
                <a:gd name="T9" fmla="*/ 26 h 311"/>
                <a:gd name="T10" fmla="*/ 43 w 54"/>
                <a:gd name="T11" fmla="*/ 209 h 311"/>
                <a:gd name="T12" fmla="*/ 11 w 54"/>
                <a:gd name="T13" fmla="*/ 299 h 311"/>
                <a:gd name="T14" fmla="*/ 8 w 54"/>
                <a:gd name="T15" fmla="*/ 305 h 311"/>
                <a:gd name="T16" fmla="*/ 13 w 54"/>
                <a:gd name="T17" fmla="*/ 311 h 311"/>
                <a:gd name="T18" fmla="*/ 54 w 54"/>
                <a:gd name="T19" fmla="*/ 213 h 311"/>
                <a:gd name="T20" fmla="*/ 26 w 54"/>
                <a:gd name="T21" fmla="*/ 162 h 311"/>
                <a:gd name="T22" fmla="*/ 0 w 54"/>
                <a:gd name="T23" fmla="*/ 188 h 311"/>
                <a:gd name="T24" fmla="*/ 26 w 54"/>
                <a:gd name="T25" fmla="*/ 215 h 311"/>
                <a:gd name="T26" fmla="*/ 30 w 54"/>
                <a:gd name="T27" fmla="*/ 214 h 311"/>
                <a:gd name="T28" fmla="*/ 43 w 54"/>
                <a:gd name="T29" fmla="*/ 20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311">
                  <a:moveTo>
                    <a:pt x="53" y="26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43" y="209"/>
                  </a:moveTo>
                  <a:cubicBezTo>
                    <a:pt x="43" y="223"/>
                    <a:pt x="43" y="262"/>
                    <a:pt x="11" y="299"/>
                  </a:cubicBezTo>
                  <a:cubicBezTo>
                    <a:pt x="8" y="303"/>
                    <a:pt x="8" y="304"/>
                    <a:pt x="8" y="305"/>
                  </a:cubicBezTo>
                  <a:cubicBezTo>
                    <a:pt x="8" y="309"/>
                    <a:pt x="10" y="311"/>
                    <a:pt x="13" y="311"/>
                  </a:cubicBezTo>
                  <a:cubicBezTo>
                    <a:pt x="18" y="311"/>
                    <a:pt x="54" y="271"/>
                    <a:pt x="54" y="213"/>
                  </a:cubicBezTo>
                  <a:cubicBezTo>
                    <a:pt x="54" y="199"/>
                    <a:pt x="53" y="162"/>
                    <a:pt x="26" y="162"/>
                  </a:cubicBezTo>
                  <a:cubicBezTo>
                    <a:pt x="9" y="162"/>
                    <a:pt x="0" y="175"/>
                    <a:pt x="0" y="188"/>
                  </a:cubicBezTo>
                  <a:cubicBezTo>
                    <a:pt x="0" y="201"/>
                    <a:pt x="8" y="215"/>
                    <a:pt x="26" y="215"/>
                  </a:cubicBezTo>
                  <a:cubicBezTo>
                    <a:pt x="29" y="215"/>
                    <a:pt x="30" y="215"/>
                    <a:pt x="30" y="214"/>
                  </a:cubicBezTo>
                  <a:cubicBezTo>
                    <a:pt x="34" y="214"/>
                    <a:pt x="39" y="213"/>
                    <a:pt x="43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2" name="Freeform 425">
              <a:extLst>
                <a:ext uri="{FF2B5EF4-FFF2-40B4-BE49-F238E27FC236}">
                  <a16:creationId xmlns:a16="http://schemas.microsoft.com/office/drawing/2014/main" id="{788ED9B6-AA11-4A14-8D3C-0F083FF3709B}"/>
                </a:ext>
              </a:extLst>
            </p:cNvPr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3382963" y="2605088"/>
              <a:ext cx="74613" cy="968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3 w 203"/>
                <a:gd name="T11" fmla="*/ 69 h 226"/>
                <a:gd name="T12" fmla="*/ 121 w 203"/>
                <a:gd name="T13" fmla="*/ 28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5 h 226"/>
                <a:gd name="T20" fmla="*/ 175 w 203"/>
                <a:gd name="T21" fmla="*/ 62 h 226"/>
                <a:gd name="T22" fmla="*/ 203 w 203"/>
                <a:gd name="T23" fmla="*/ 33 h 226"/>
                <a:gd name="T24" fmla="*/ 161 w 203"/>
                <a:gd name="T25" fmla="*/ 0 h 226"/>
                <a:gd name="T26" fmla="*/ 97 w 203"/>
                <a:gd name="T27" fmla="*/ 39 h 226"/>
                <a:gd name="T28" fmla="*/ 52 w 203"/>
                <a:gd name="T29" fmla="*/ 0 h 226"/>
                <a:gd name="T30" fmla="*/ 15 w 203"/>
                <a:gd name="T31" fmla="*/ 29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1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0" y="82"/>
                    <a:pt x="93" y="69"/>
                  </a:cubicBezTo>
                  <a:cubicBezTo>
                    <a:pt x="95" y="62"/>
                    <a:pt x="109" y="39"/>
                    <a:pt x="121" y="28"/>
                  </a:cubicBezTo>
                  <a:cubicBezTo>
                    <a:pt x="125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20"/>
                    <a:pt x="156" y="32"/>
                    <a:pt x="156" y="45"/>
                  </a:cubicBezTo>
                  <a:cubicBezTo>
                    <a:pt x="156" y="53"/>
                    <a:pt x="162" y="62"/>
                    <a:pt x="175" y="62"/>
                  </a:cubicBezTo>
                  <a:cubicBezTo>
                    <a:pt x="189" y="62"/>
                    <a:pt x="203" y="51"/>
                    <a:pt x="203" y="33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5"/>
                    <a:pt x="97" y="39"/>
                  </a:cubicBezTo>
                  <a:cubicBezTo>
                    <a:pt x="93" y="16"/>
                    <a:pt x="76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3" name="Freeform 426">
              <a:extLst>
                <a:ext uri="{FF2B5EF4-FFF2-40B4-BE49-F238E27FC236}">
                  <a16:creationId xmlns:a16="http://schemas.microsoft.com/office/drawing/2014/main" id="{212F4DC4-F85E-481E-BDA4-F888DC29F25C}"/>
                </a:ext>
              </a:extLst>
            </p:cNvPr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3475038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4" name="Freeform 427">
              <a:extLst>
                <a:ext uri="{FF2B5EF4-FFF2-40B4-BE49-F238E27FC236}">
                  <a16:creationId xmlns:a16="http://schemas.microsoft.com/office/drawing/2014/main" id="{A74DEA8F-1FF2-4F72-A98C-D9F938E2BCF6}"/>
                </a:ext>
              </a:extLst>
            </p:cNvPr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3609975" y="2546350"/>
              <a:ext cx="90488" cy="198438"/>
            </a:xfrm>
            <a:custGeom>
              <a:avLst/>
              <a:gdLst>
                <a:gd name="T0" fmla="*/ 245 w 249"/>
                <a:gd name="T1" fmla="*/ 19 h 464"/>
                <a:gd name="T2" fmla="*/ 249 w 249"/>
                <a:gd name="T3" fmla="*/ 10 h 464"/>
                <a:gd name="T4" fmla="*/ 239 w 249"/>
                <a:gd name="T5" fmla="*/ 0 h 464"/>
                <a:gd name="T6" fmla="*/ 228 w 249"/>
                <a:gd name="T7" fmla="*/ 10 h 464"/>
                <a:gd name="T8" fmla="*/ 4 w 249"/>
                <a:gd name="T9" fmla="*/ 445 h 464"/>
                <a:gd name="T10" fmla="*/ 0 w 249"/>
                <a:gd name="T11" fmla="*/ 454 h 464"/>
                <a:gd name="T12" fmla="*/ 10 w 249"/>
                <a:gd name="T13" fmla="*/ 464 h 464"/>
                <a:gd name="T14" fmla="*/ 21 w 249"/>
                <a:gd name="T15" fmla="*/ 454 h 464"/>
                <a:gd name="T16" fmla="*/ 245 w 249"/>
                <a:gd name="T17" fmla="*/ 1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4">
                  <a:moveTo>
                    <a:pt x="245" y="19"/>
                  </a:moveTo>
                  <a:cubicBezTo>
                    <a:pt x="249" y="12"/>
                    <a:pt x="249" y="11"/>
                    <a:pt x="249" y="10"/>
                  </a:cubicBezTo>
                  <a:cubicBezTo>
                    <a:pt x="249" y="6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5"/>
                  </a:lnTo>
                  <a:cubicBezTo>
                    <a:pt x="0" y="452"/>
                    <a:pt x="0" y="453"/>
                    <a:pt x="0" y="454"/>
                  </a:cubicBezTo>
                  <a:cubicBezTo>
                    <a:pt x="0" y="458"/>
                    <a:pt x="4" y="464"/>
                    <a:pt x="10" y="464"/>
                  </a:cubicBezTo>
                  <a:cubicBezTo>
                    <a:pt x="16" y="464"/>
                    <a:pt x="18" y="461"/>
                    <a:pt x="21" y="454"/>
                  </a:cubicBezTo>
                  <a:lnTo>
                    <a:pt x="245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5" name="Freeform 428">
              <a:extLst>
                <a:ext uri="{FF2B5EF4-FFF2-40B4-BE49-F238E27FC236}">
                  <a16:creationId xmlns:a16="http://schemas.microsoft.com/office/drawing/2014/main" id="{AE08A858-6800-4A10-A1FE-9E500FF42D71}"/>
                </a:ext>
              </a:extLst>
            </p:cNvPr>
            <p:cNvSpPr>
              <a:spLocks noEditPoints="1"/>
            </p:cNvSpPr>
            <p:nvPr>
              <p:custDataLst>
                <p:tags r:id="rId351"/>
              </p:custDataLst>
            </p:nvPr>
          </p:nvSpPr>
          <p:spPr bwMode="auto">
            <a:xfrm>
              <a:off x="3595688" y="2620963"/>
              <a:ext cx="120650" cy="49213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" name="Freeform 429">
              <a:extLst>
                <a:ext uri="{FF2B5EF4-FFF2-40B4-BE49-F238E27FC236}">
                  <a16:creationId xmlns:a16="http://schemas.microsoft.com/office/drawing/2014/main" id="{87CECBE2-942D-408E-8ED0-296C456B7DC7}"/>
                </a:ext>
              </a:extLst>
            </p:cNvPr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3783013" y="2600325"/>
              <a:ext cx="68263" cy="101600"/>
            </a:xfrm>
            <a:custGeom>
              <a:avLst/>
              <a:gdLst>
                <a:gd name="T0" fmla="*/ 186 w 189"/>
                <a:gd name="T1" fmla="*/ 21 h 235"/>
                <a:gd name="T2" fmla="*/ 109 w 189"/>
                <a:gd name="T3" fmla="*/ 0 h 235"/>
                <a:gd name="T4" fmla="*/ 0 w 189"/>
                <a:gd name="T5" fmla="*/ 119 h 235"/>
                <a:gd name="T6" fmla="*/ 107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9 h 235"/>
                <a:gd name="T16" fmla="*/ 110 w 189"/>
                <a:gd name="T17" fmla="*/ 32 h 235"/>
                <a:gd name="T18" fmla="*/ 180 w 189"/>
                <a:gd name="T19" fmla="*/ 54 h 235"/>
                <a:gd name="T20" fmla="*/ 186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6" y="21"/>
                  </a:moveTo>
                  <a:cubicBezTo>
                    <a:pt x="157" y="4"/>
                    <a:pt x="140" y="0"/>
                    <a:pt x="109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7" y="235"/>
                  </a:cubicBezTo>
                  <a:cubicBezTo>
                    <a:pt x="134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0" y="196"/>
                    <a:pt x="133" y="203"/>
                    <a:pt x="108" y="203"/>
                  </a:cubicBezTo>
                  <a:cubicBezTo>
                    <a:pt x="66" y="203"/>
                    <a:pt x="39" y="167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0" y="54"/>
                  </a:cubicBezTo>
                  <a:lnTo>
                    <a:pt x="186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" name="Freeform 430">
              <a:extLst>
                <a:ext uri="{FF2B5EF4-FFF2-40B4-BE49-F238E27FC236}">
                  <a16:creationId xmlns:a16="http://schemas.microsoft.com/office/drawing/2014/main" id="{AE1E377F-4846-44C1-BB2A-50B4A6CDE46F}"/>
                </a:ext>
              </a:extLst>
            </p:cNvPr>
            <p:cNvSpPr>
              <a:spLocks noEditPoints="1"/>
            </p:cNvSpPr>
            <p:nvPr>
              <p:custDataLst>
                <p:tags r:id="rId353"/>
              </p:custDataLst>
            </p:nvPr>
          </p:nvSpPr>
          <p:spPr bwMode="auto">
            <a:xfrm>
              <a:off x="3862388" y="2600325"/>
              <a:ext cx="79375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" name="Freeform 431">
              <a:extLst>
                <a:ext uri="{FF2B5EF4-FFF2-40B4-BE49-F238E27FC236}">
                  <a16:creationId xmlns:a16="http://schemas.microsoft.com/office/drawing/2014/main" id="{FBB5C494-F2BC-4E5C-9B82-1563F872973D}"/>
                </a:ext>
              </a:extLst>
            </p:cNvPr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3962400" y="2601913"/>
              <a:ext cx="114300" cy="968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8 h 227"/>
                <a:gd name="T10" fmla="*/ 35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6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0"/>
                    <a:pt x="35" y="38"/>
                  </a:cubicBezTo>
                  <a:lnTo>
                    <a:pt x="35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0"/>
                    <a:pt x="89" y="30"/>
                  </a:cubicBezTo>
                  <a:cubicBezTo>
                    <a:pt x="135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3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9" name="Group 1538">
            <a:extLst>
              <a:ext uri="{FF2B5EF4-FFF2-40B4-BE49-F238E27FC236}">
                <a16:creationId xmlns:a16="http://schemas.microsoft.com/office/drawing/2014/main" id="{4BC0D338-EBD9-4067-8E28-064BB8B255FD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986815" y="3963697"/>
            <a:ext cx="927821" cy="199578"/>
            <a:chOff x="2543175" y="2540000"/>
            <a:chExt cx="693738" cy="149226"/>
          </a:xfrm>
        </p:grpSpPr>
        <p:sp>
          <p:nvSpPr>
            <p:cNvPr id="1540" name="Freeform 438">
              <a:extLst>
                <a:ext uri="{FF2B5EF4-FFF2-40B4-BE49-F238E27FC236}">
                  <a16:creationId xmlns:a16="http://schemas.microsoft.com/office/drawing/2014/main" id="{E1A2BA0E-F7DE-43C1-A279-5A26B89F7E53}"/>
                </a:ext>
              </a:extLst>
            </p:cNvPr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2543175" y="2589213"/>
              <a:ext cx="61913" cy="98425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" name="Freeform 439">
              <a:extLst>
                <a:ext uri="{FF2B5EF4-FFF2-40B4-BE49-F238E27FC236}">
                  <a16:creationId xmlns:a16="http://schemas.microsoft.com/office/drawing/2014/main" id="{A38FAFBD-9D31-4818-8589-2E0DA9305E65}"/>
                </a:ext>
              </a:extLst>
            </p:cNvPr>
            <p:cNvSpPr>
              <a:spLocks noEditPoints="1"/>
            </p:cNvSpPr>
            <p:nvPr>
              <p:custDataLst>
                <p:tags r:id="rId334"/>
              </p:custDataLst>
            </p:nvPr>
          </p:nvSpPr>
          <p:spPr bwMode="auto">
            <a:xfrm>
              <a:off x="2614613" y="2587625"/>
              <a:ext cx="71438" cy="1016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" name="Freeform 440">
              <a:extLst>
                <a:ext uri="{FF2B5EF4-FFF2-40B4-BE49-F238E27FC236}">
                  <a16:creationId xmlns:a16="http://schemas.microsoft.com/office/drawing/2014/main" id="{48871D44-EC15-4C7C-ABAE-4C10A77A5F16}"/>
                </a:ext>
              </a:extLst>
            </p:cNvPr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2695575" y="2551113"/>
              <a:ext cx="57150" cy="1381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0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" name="Freeform 441">
              <a:extLst>
                <a:ext uri="{FF2B5EF4-FFF2-40B4-BE49-F238E27FC236}">
                  <a16:creationId xmlns:a16="http://schemas.microsoft.com/office/drawing/2014/main" id="{777F1F54-2A91-4E22-B14A-29D427AE98F1}"/>
                </a:ext>
              </a:extLst>
            </p:cNvPr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2770188" y="2589213"/>
              <a:ext cx="92075" cy="100013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" name="Freeform 442">
              <a:extLst>
                <a:ext uri="{FF2B5EF4-FFF2-40B4-BE49-F238E27FC236}">
                  <a16:creationId xmlns:a16="http://schemas.microsoft.com/office/drawing/2014/main" id="{82052EB8-4D00-4B90-BF24-E39D53377BC6}"/>
                </a:ext>
              </a:extLst>
            </p:cNvPr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2871788" y="2589213"/>
              <a:ext cx="61913" cy="98425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" name="Freeform 443">
              <a:extLst>
                <a:ext uri="{FF2B5EF4-FFF2-40B4-BE49-F238E27FC236}">
                  <a16:creationId xmlns:a16="http://schemas.microsoft.com/office/drawing/2014/main" id="{E440F734-ADDE-4794-A0F5-51457BEB9BA6}"/>
                </a:ext>
              </a:extLst>
            </p:cNvPr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2944813" y="2589213"/>
              <a:ext cx="93663" cy="98425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7 w 251"/>
                <a:gd name="T21" fmla="*/ 66 h 221"/>
                <a:gd name="T22" fmla="*/ 177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8 h 221"/>
                <a:gd name="T40" fmla="*/ 144 w 251"/>
                <a:gd name="T41" fmla="*/ 0 h 221"/>
                <a:gd name="T42" fmla="*/ 70 w 251"/>
                <a:gd name="T43" fmla="*/ 52 h 221"/>
                <a:gd name="T44" fmla="*/ 70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" name="Freeform 444">
              <a:extLst>
                <a:ext uri="{FF2B5EF4-FFF2-40B4-BE49-F238E27FC236}">
                  <a16:creationId xmlns:a16="http://schemas.microsoft.com/office/drawing/2014/main" id="{60EC1BE5-887F-4124-AAC7-571D04655F8A}"/>
                </a:ext>
              </a:extLst>
            </p:cNvPr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3113088" y="2540000"/>
              <a:ext cx="123825" cy="147638"/>
            </a:xfrm>
            <a:custGeom>
              <a:avLst/>
              <a:gdLst>
                <a:gd name="T0" fmla="*/ 177 w 333"/>
                <a:gd name="T1" fmla="*/ 18 h 334"/>
                <a:gd name="T2" fmla="*/ 167 w 333"/>
                <a:gd name="T3" fmla="*/ 0 h 334"/>
                <a:gd name="T4" fmla="*/ 157 w 333"/>
                <a:gd name="T5" fmla="*/ 18 h 334"/>
                <a:gd name="T6" fmla="*/ 157 w 333"/>
                <a:gd name="T7" fmla="*/ 314 h 334"/>
                <a:gd name="T8" fmla="*/ 18 w 333"/>
                <a:gd name="T9" fmla="*/ 314 h 334"/>
                <a:gd name="T10" fmla="*/ 0 w 333"/>
                <a:gd name="T11" fmla="*/ 324 h 334"/>
                <a:gd name="T12" fmla="*/ 18 w 333"/>
                <a:gd name="T13" fmla="*/ 334 h 334"/>
                <a:gd name="T14" fmla="*/ 316 w 333"/>
                <a:gd name="T15" fmla="*/ 334 h 334"/>
                <a:gd name="T16" fmla="*/ 333 w 333"/>
                <a:gd name="T17" fmla="*/ 324 h 334"/>
                <a:gd name="T18" fmla="*/ 316 w 333"/>
                <a:gd name="T19" fmla="*/ 314 h 334"/>
                <a:gd name="T20" fmla="*/ 177 w 333"/>
                <a:gd name="T21" fmla="*/ 314 h 334"/>
                <a:gd name="T22" fmla="*/ 177 w 333"/>
                <a:gd name="T23" fmla="*/ 1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334">
                  <a:moveTo>
                    <a:pt x="177" y="18"/>
                  </a:moveTo>
                  <a:cubicBezTo>
                    <a:pt x="177" y="9"/>
                    <a:pt x="177" y="0"/>
                    <a:pt x="167" y="0"/>
                  </a:cubicBezTo>
                  <a:cubicBezTo>
                    <a:pt x="157" y="0"/>
                    <a:pt x="157" y="11"/>
                    <a:pt x="157" y="18"/>
                  </a:cubicBezTo>
                  <a:lnTo>
                    <a:pt x="157" y="314"/>
                  </a:lnTo>
                  <a:lnTo>
                    <a:pt x="18" y="314"/>
                  </a:lnTo>
                  <a:cubicBezTo>
                    <a:pt x="11" y="314"/>
                    <a:pt x="0" y="314"/>
                    <a:pt x="0" y="324"/>
                  </a:cubicBezTo>
                  <a:cubicBezTo>
                    <a:pt x="0" y="334"/>
                    <a:pt x="11" y="334"/>
                    <a:pt x="18" y="334"/>
                  </a:cubicBezTo>
                  <a:lnTo>
                    <a:pt x="316" y="334"/>
                  </a:lnTo>
                  <a:cubicBezTo>
                    <a:pt x="324" y="334"/>
                    <a:pt x="333" y="334"/>
                    <a:pt x="333" y="324"/>
                  </a:cubicBezTo>
                  <a:cubicBezTo>
                    <a:pt x="333" y="314"/>
                    <a:pt x="324" y="314"/>
                    <a:pt x="316" y="314"/>
                  </a:cubicBezTo>
                  <a:lnTo>
                    <a:pt x="177" y="314"/>
                  </a:lnTo>
                  <a:lnTo>
                    <a:pt x="177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7" name="Group 1546">
            <a:extLst>
              <a:ext uri="{FF2B5EF4-FFF2-40B4-BE49-F238E27FC236}">
                <a16:creationId xmlns:a16="http://schemas.microsoft.com/office/drawing/2014/main" id="{DBE48E08-5F61-4F21-8DD8-015D76F9D304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3312558" y="4352741"/>
            <a:ext cx="396713" cy="169308"/>
            <a:chOff x="2540000" y="2540000"/>
            <a:chExt cx="379413" cy="161925"/>
          </a:xfrm>
        </p:grpSpPr>
        <p:sp>
          <p:nvSpPr>
            <p:cNvPr id="1548" name="Freeform 451">
              <a:extLst>
                <a:ext uri="{FF2B5EF4-FFF2-40B4-BE49-F238E27FC236}">
                  <a16:creationId xmlns:a16="http://schemas.microsoft.com/office/drawing/2014/main" id="{F1FA1E45-4D5B-40F3-B35E-833616FE5A8C}"/>
                </a:ext>
              </a:extLst>
            </p:cNvPr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2540000" y="2543175"/>
              <a:ext cx="139700" cy="155575"/>
            </a:xfrm>
            <a:custGeom>
              <a:avLst/>
              <a:gdLst>
                <a:gd name="T0" fmla="*/ 334 w 363"/>
                <a:gd name="T1" fmla="*/ 223 h 340"/>
                <a:gd name="T2" fmla="*/ 336 w 363"/>
                <a:gd name="T3" fmla="*/ 216 h 340"/>
                <a:gd name="T4" fmla="*/ 330 w 363"/>
                <a:gd name="T5" fmla="*/ 211 h 340"/>
                <a:gd name="T6" fmla="*/ 324 w 363"/>
                <a:gd name="T7" fmla="*/ 217 h 340"/>
                <a:gd name="T8" fmla="*/ 188 w 363"/>
                <a:gd name="T9" fmla="*/ 324 h 340"/>
                <a:gd name="T10" fmla="*/ 115 w 363"/>
                <a:gd name="T11" fmla="*/ 324 h 340"/>
                <a:gd name="T12" fmla="*/ 104 w 363"/>
                <a:gd name="T13" fmla="*/ 324 h 340"/>
                <a:gd name="T14" fmla="*/ 98 w 363"/>
                <a:gd name="T15" fmla="*/ 319 h 340"/>
                <a:gd name="T16" fmla="*/ 100 w 363"/>
                <a:gd name="T17" fmla="*/ 307 h 340"/>
                <a:gd name="T18" fmla="*/ 134 w 363"/>
                <a:gd name="T19" fmla="*/ 171 h 340"/>
                <a:gd name="T20" fmla="*/ 183 w 363"/>
                <a:gd name="T21" fmla="*/ 171 h 340"/>
                <a:gd name="T22" fmla="*/ 226 w 363"/>
                <a:gd name="T23" fmla="*/ 194 h 340"/>
                <a:gd name="T24" fmla="*/ 222 w 363"/>
                <a:gd name="T25" fmla="*/ 218 h 340"/>
                <a:gd name="T26" fmla="*/ 221 w 363"/>
                <a:gd name="T27" fmla="*/ 224 h 340"/>
                <a:gd name="T28" fmla="*/ 227 w 363"/>
                <a:gd name="T29" fmla="*/ 229 h 340"/>
                <a:gd name="T30" fmla="*/ 235 w 363"/>
                <a:gd name="T31" fmla="*/ 219 h 340"/>
                <a:gd name="T32" fmla="*/ 263 w 363"/>
                <a:gd name="T33" fmla="*/ 102 h 340"/>
                <a:gd name="T34" fmla="*/ 257 w 363"/>
                <a:gd name="T35" fmla="*/ 97 h 340"/>
                <a:gd name="T36" fmla="*/ 250 w 363"/>
                <a:gd name="T37" fmla="*/ 106 h 340"/>
                <a:gd name="T38" fmla="*/ 185 w 363"/>
                <a:gd name="T39" fmla="*/ 155 h 340"/>
                <a:gd name="T40" fmla="*/ 138 w 363"/>
                <a:gd name="T41" fmla="*/ 155 h 340"/>
                <a:gd name="T42" fmla="*/ 168 w 363"/>
                <a:gd name="T43" fmla="*/ 35 h 340"/>
                <a:gd name="T44" fmla="*/ 195 w 363"/>
                <a:gd name="T45" fmla="*/ 15 h 340"/>
                <a:gd name="T46" fmla="*/ 265 w 363"/>
                <a:gd name="T47" fmla="*/ 15 h 340"/>
                <a:gd name="T48" fmla="*/ 341 w 363"/>
                <a:gd name="T49" fmla="*/ 71 h 340"/>
                <a:gd name="T50" fmla="*/ 339 w 363"/>
                <a:gd name="T51" fmla="*/ 97 h 340"/>
                <a:gd name="T52" fmla="*/ 338 w 363"/>
                <a:gd name="T53" fmla="*/ 106 h 340"/>
                <a:gd name="T54" fmla="*/ 344 w 363"/>
                <a:gd name="T55" fmla="*/ 112 h 340"/>
                <a:gd name="T56" fmla="*/ 351 w 363"/>
                <a:gd name="T57" fmla="*/ 100 h 340"/>
                <a:gd name="T58" fmla="*/ 361 w 363"/>
                <a:gd name="T59" fmla="*/ 13 h 340"/>
                <a:gd name="T60" fmla="*/ 348 w 363"/>
                <a:gd name="T61" fmla="*/ 0 h 340"/>
                <a:gd name="T62" fmla="*/ 96 w 363"/>
                <a:gd name="T63" fmla="*/ 0 h 340"/>
                <a:gd name="T64" fmla="*/ 81 w 363"/>
                <a:gd name="T65" fmla="*/ 10 h 340"/>
                <a:gd name="T66" fmla="*/ 95 w 363"/>
                <a:gd name="T67" fmla="*/ 15 h 340"/>
                <a:gd name="T68" fmla="*/ 128 w 363"/>
                <a:gd name="T69" fmla="*/ 24 h 340"/>
                <a:gd name="T70" fmla="*/ 125 w 363"/>
                <a:gd name="T71" fmla="*/ 36 h 340"/>
                <a:gd name="T72" fmla="*/ 59 w 363"/>
                <a:gd name="T73" fmla="*/ 301 h 340"/>
                <a:gd name="T74" fmla="*/ 14 w 363"/>
                <a:gd name="T75" fmla="*/ 324 h 340"/>
                <a:gd name="T76" fmla="*/ 0 w 363"/>
                <a:gd name="T77" fmla="*/ 334 h 340"/>
                <a:gd name="T78" fmla="*/ 14 w 363"/>
                <a:gd name="T79" fmla="*/ 340 h 340"/>
                <a:gd name="T80" fmla="*/ 273 w 363"/>
                <a:gd name="T81" fmla="*/ 340 h 340"/>
                <a:gd name="T82" fmla="*/ 288 w 363"/>
                <a:gd name="T83" fmla="*/ 331 h 340"/>
                <a:gd name="T84" fmla="*/ 334 w 363"/>
                <a:gd name="T85" fmla="*/ 22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3" h="340">
                  <a:moveTo>
                    <a:pt x="334" y="223"/>
                  </a:moveTo>
                  <a:cubicBezTo>
                    <a:pt x="335" y="221"/>
                    <a:pt x="336" y="217"/>
                    <a:pt x="336" y="216"/>
                  </a:cubicBezTo>
                  <a:cubicBezTo>
                    <a:pt x="336" y="216"/>
                    <a:pt x="336" y="211"/>
                    <a:pt x="330" y="211"/>
                  </a:cubicBezTo>
                  <a:cubicBezTo>
                    <a:pt x="326" y="211"/>
                    <a:pt x="325" y="214"/>
                    <a:pt x="324" y="217"/>
                  </a:cubicBezTo>
                  <a:cubicBezTo>
                    <a:pt x="292" y="291"/>
                    <a:pt x="273" y="324"/>
                    <a:pt x="188" y="324"/>
                  </a:cubicBezTo>
                  <a:lnTo>
                    <a:pt x="115" y="324"/>
                  </a:lnTo>
                  <a:cubicBezTo>
                    <a:pt x="108" y="324"/>
                    <a:pt x="107" y="324"/>
                    <a:pt x="104" y="324"/>
                  </a:cubicBezTo>
                  <a:cubicBezTo>
                    <a:pt x="99" y="323"/>
                    <a:pt x="98" y="323"/>
                    <a:pt x="98" y="319"/>
                  </a:cubicBezTo>
                  <a:cubicBezTo>
                    <a:pt x="98" y="317"/>
                    <a:pt x="98" y="316"/>
                    <a:pt x="100" y="307"/>
                  </a:cubicBezTo>
                  <a:lnTo>
                    <a:pt x="134" y="171"/>
                  </a:lnTo>
                  <a:lnTo>
                    <a:pt x="183" y="171"/>
                  </a:lnTo>
                  <a:cubicBezTo>
                    <a:pt x="226" y="171"/>
                    <a:pt x="226" y="181"/>
                    <a:pt x="226" y="194"/>
                  </a:cubicBezTo>
                  <a:cubicBezTo>
                    <a:pt x="226" y="197"/>
                    <a:pt x="226" y="203"/>
                    <a:pt x="222" y="218"/>
                  </a:cubicBezTo>
                  <a:cubicBezTo>
                    <a:pt x="221" y="221"/>
                    <a:pt x="221" y="222"/>
                    <a:pt x="221" y="224"/>
                  </a:cubicBezTo>
                  <a:cubicBezTo>
                    <a:pt x="221" y="226"/>
                    <a:pt x="223" y="229"/>
                    <a:pt x="227" y="229"/>
                  </a:cubicBezTo>
                  <a:cubicBezTo>
                    <a:pt x="231" y="229"/>
                    <a:pt x="233" y="227"/>
                    <a:pt x="235" y="219"/>
                  </a:cubicBezTo>
                  <a:lnTo>
                    <a:pt x="263" y="102"/>
                  </a:lnTo>
                  <a:cubicBezTo>
                    <a:pt x="263" y="99"/>
                    <a:pt x="261" y="97"/>
                    <a:pt x="257" y="97"/>
                  </a:cubicBezTo>
                  <a:cubicBezTo>
                    <a:pt x="253" y="97"/>
                    <a:pt x="252" y="100"/>
                    <a:pt x="250" y="106"/>
                  </a:cubicBezTo>
                  <a:cubicBezTo>
                    <a:pt x="240" y="144"/>
                    <a:pt x="231" y="155"/>
                    <a:pt x="185" y="155"/>
                  </a:cubicBezTo>
                  <a:lnTo>
                    <a:pt x="138" y="155"/>
                  </a:lnTo>
                  <a:lnTo>
                    <a:pt x="168" y="35"/>
                  </a:lnTo>
                  <a:cubicBezTo>
                    <a:pt x="172" y="17"/>
                    <a:pt x="173" y="15"/>
                    <a:pt x="195" y="15"/>
                  </a:cubicBezTo>
                  <a:lnTo>
                    <a:pt x="265" y="15"/>
                  </a:lnTo>
                  <a:cubicBezTo>
                    <a:pt x="326" y="15"/>
                    <a:pt x="341" y="30"/>
                    <a:pt x="341" y="71"/>
                  </a:cubicBezTo>
                  <a:cubicBezTo>
                    <a:pt x="341" y="83"/>
                    <a:pt x="341" y="84"/>
                    <a:pt x="339" y="97"/>
                  </a:cubicBezTo>
                  <a:cubicBezTo>
                    <a:pt x="339" y="100"/>
                    <a:pt x="338" y="104"/>
                    <a:pt x="338" y="106"/>
                  </a:cubicBezTo>
                  <a:cubicBezTo>
                    <a:pt x="338" y="109"/>
                    <a:pt x="340" y="112"/>
                    <a:pt x="344" y="112"/>
                  </a:cubicBezTo>
                  <a:cubicBezTo>
                    <a:pt x="350" y="112"/>
                    <a:pt x="350" y="109"/>
                    <a:pt x="351" y="100"/>
                  </a:cubicBezTo>
                  <a:lnTo>
                    <a:pt x="361" y="13"/>
                  </a:lnTo>
                  <a:cubicBezTo>
                    <a:pt x="363" y="0"/>
                    <a:pt x="360" y="0"/>
                    <a:pt x="34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114" y="15"/>
                    <a:pt x="128" y="15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4"/>
                  </a:cubicBezTo>
                  <a:cubicBezTo>
                    <a:pt x="0" y="340"/>
                    <a:pt x="4" y="340"/>
                    <a:pt x="14" y="340"/>
                  </a:cubicBezTo>
                  <a:lnTo>
                    <a:pt x="273" y="340"/>
                  </a:lnTo>
                  <a:cubicBezTo>
                    <a:pt x="284" y="340"/>
                    <a:pt x="285" y="339"/>
                    <a:pt x="288" y="331"/>
                  </a:cubicBezTo>
                  <a:lnTo>
                    <a:pt x="334" y="22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" name="Freeform 452">
              <a:extLst>
                <a:ext uri="{FF2B5EF4-FFF2-40B4-BE49-F238E27FC236}">
                  <a16:creationId xmlns:a16="http://schemas.microsoft.com/office/drawing/2014/main" id="{86A48A65-BB78-41B3-88D9-1FF090E8FEFD}"/>
                </a:ext>
              </a:extLst>
            </p:cNvPr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2693988" y="2540000"/>
              <a:ext cx="41275" cy="161925"/>
            </a:xfrm>
            <a:custGeom>
              <a:avLst/>
              <a:gdLst>
                <a:gd name="T0" fmla="*/ 107 w 107"/>
                <a:gd name="T1" fmla="*/ 5 h 352"/>
                <a:gd name="T2" fmla="*/ 101 w 107"/>
                <a:gd name="T3" fmla="*/ 0 h 352"/>
                <a:gd name="T4" fmla="*/ 40 w 107"/>
                <a:gd name="T5" fmla="*/ 5 h 352"/>
                <a:gd name="T6" fmla="*/ 30 w 107"/>
                <a:gd name="T7" fmla="*/ 15 h 352"/>
                <a:gd name="T8" fmla="*/ 43 w 107"/>
                <a:gd name="T9" fmla="*/ 21 h 352"/>
                <a:gd name="T10" fmla="*/ 67 w 107"/>
                <a:gd name="T11" fmla="*/ 29 h 352"/>
                <a:gd name="T12" fmla="*/ 66 w 107"/>
                <a:gd name="T13" fmla="*/ 39 h 352"/>
                <a:gd name="T14" fmla="*/ 3 w 107"/>
                <a:gd name="T15" fmla="*/ 289 h 352"/>
                <a:gd name="T16" fmla="*/ 0 w 107"/>
                <a:gd name="T17" fmla="*/ 306 h 352"/>
                <a:gd name="T18" fmla="*/ 46 w 107"/>
                <a:gd name="T19" fmla="*/ 352 h 352"/>
                <a:gd name="T20" fmla="*/ 83 w 107"/>
                <a:gd name="T21" fmla="*/ 324 h 352"/>
                <a:gd name="T22" fmla="*/ 98 w 107"/>
                <a:gd name="T23" fmla="*/ 275 h 352"/>
                <a:gd name="T24" fmla="*/ 92 w 107"/>
                <a:gd name="T25" fmla="*/ 270 h 352"/>
                <a:gd name="T26" fmla="*/ 85 w 107"/>
                <a:gd name="T27" fmla="*/ 279 h 352"/>
                <a:gd name="T28" fmla="*/ 47 w 107"/>
                <a:gd name="T29" fmla="*/ 341 h 352"/>
                <a:gd name="T30" fmla="*/ 32 w 107"/>
                <a:gd name="T31" fmla="*/ 318 h 352"/>
                <a:gd name="T32" fmla="*/ 35 w 107"/>
                <a:gd name="T33" fmla="*/ 294 h 352"/>
                <a:gd name="T34" fmla="*/ 107 w 107"/>
                <a:gd name="T35" fmla="*/ 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352">
                  <a:moveTo>
                    <a:pt x="107" y="5"/>
                  </a:moveTo>
                  <a:cubicBezTo>
                    <a:pt x="107" y="5"/>
                    <a:pt x="107" y="0"/>
                    <a:pt x="101" y="0"/>
                  </a:cubicBezTo>
                  <a:cubicBezTo>
                    <a:pt x="89" y="0"/>
                    <a:pt x="53" y="4"/>
                    <a:pt x="40" y="5"/>
                  </a:cubicBezTo>
                  <a:cubicBezTo>
                    <a:pt x="36" y="5"/>
                    <a:pt x="30" y="6"/>
                    <a:pt x="30" y="15"/>
                  </a:cubicBezTo>
                  <a:cubicBezTo>
                    <a:pt x="30" y="21"/>
                    <a:pt x="35" y="21"/>
                    <a:pt x="43" y="21"/>
                  </a:cubicBezTo>
                  <a:cubicBezTo>
                    <a:pt x="67" y="21"/>
                    <a:pt x="67" y="25"/>
                    <a:pt x="67" y="29"/>
                  </a:cubicBezTo>
                  <a:lnTo>
                    <a:pt x="66" y="39"/>
                  </a:lnTo>
                  <a:lnTo>
                    <a:pt x="3" y="289"/>
                  </a:lnTo>
                  <a:cubicBezTo>
                    <a:pt x="1" y="295"/>
                    <a:pt x="0" y="298"/>
                    <a:pt x="0" y="306"/>
                  </a:cubicBezTo>
                  <a:cubicBezTo>
                    <a:pt x="0" y="335"/>
                    <a:pt x="22" y="352"/>
                    <a:pt x="46" y="352"/>
                  </a:cubicBezTo>
                  <a:cubicBezTo>
                    <a:pt x="62" y="352"/>
                    <a:pt x="75" y="342"/>
                    <a:pt x="83" y="324"/>
                  </a:cubicBezTo>
                  <a:cubicBezTo>
                    <a:pt x="92" y="305"/>
                    <a:pt x="98" y="276"/>
                    <a:pt x="98" y="275"/>
                  </a:cubicBezTo>
                  <a:cubicBezTo>
                    <a:pt x="98" y="270"/>
                    <a:pt x="94" y="270"/>
                    <a:pt x="92" y="270"/>
                  </a:cubicBezTo>
                  <a:cubicBezTo>
                    <a:pt x="87" y="270"/>
                    <a:pt x="87" y="272"/>
                    <a:pt x="85" y="279"/>
                  </a:cubicBezTo>
                  <a:cubicBezTo>
                    <a:pt x="77" y="312"/>
                    <a:pt x="67" y="341"/>
                    <a:pt x="47" y="341"/>
                  </a:cubicBezTo>
                  <a:cubicBezTo>
                    <a:pt x="32" y="341"/>
                    <a:pt x="32" y="325"/>
                    <a:pt x="32" y="318"/>
                  </a:cubicBezTo>
                  <a:cubicBezTo>
                    <a:pt x="32" y="306"/>
                    <a:pt x="33" y="304"/>
                    <a:pt x="35" y="294"/>
                  </a:cubicBezTo>
                  <a:lnTo>
                    <a:pt x="107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" name="Freeform 453">
              <a:extLst>
                <a:ext uri="{FF2B5EF4-FFF2-40B4-BE49-F238E27FC236}">
                  <a16:creationId xmlns:a16="http://schemas.microsoft.com/office/drawing/2014/main" id="{6BE497E2-1C73-4BEA-9A3B-AFDC1F5E5B08}"/>
                </a:ext>
              </a:extLst>
            </p:cNvPr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2757488" y="2597150"/>
              <a:ext cx="69850" cy="10477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39 w 183"/>
                <a:gd name="T11" fmla="*/ 73 h 226"/>
                <a:gd name="T12" fmla="*/ 91 w 183"/>
                <a:gd name="T13" fmla="*/ 122 h 226"/>
                <a:gd name="T14" fmla="*/ 143 w 183"/>
                <a:gd name="T15" fmla="*/ 160 h 226"/>
                <a:gd name="T16" fmla="*/ 71 w 183"/>
                <a:gd name="T17" fmla="*/ 215 h 226"/>
                <a:gd name="T18" fmla="*/ 15 w 183"/>
                <a:gd name="T19" fmla="*/ 189 h 226"/>
                <a:gd name="T20" fmla="*/ 46 w 183"/>
                <a:gd name="T21" fmla="*/ 162 h 226"/>
                <a:gd name="T22" fmla="*/ 27 w 183"/>
                <a:gd name="T23" fmla="*/ 145 h 226"/>
                <a:gd name="T24" fmla="*/ 0 w 183"/>
                <a:gd name="T25" fmla="*/ 178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7 h 226"/>
                <a:gd name="T32" fmla="*/ 106 w 183"/>
                <a:gd name="T33" fmla="*/ 86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39" y="51"/>
                    <a:pt x="39" y="73"/>
                  </a:cubicBezTo>
                  <a:cubicBezTo>
                    <a:pt x="39" y="112"/>
                    <a:pt x="76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1" y="215"/>
                    <a:pt x="71" y="215"/>
                  </a:cubicBezTo>
                  <a:cubicBezTo>
                    <a:pt x="64" y="215"/>
                    <a:pt x="26" y="215"/>
                    <a:pt x="15" y="189"/>
                  </a:cubicBezTo>
                  <a:cubicBezTo>
                    <a:pt x="33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7" y="145"/>
                  </a:cubicBezTo>
                  <a:cubicBezTo>
                    <a:pt x="15" y="145"/>
                    <a:pt x="0" y="155"/>
                    <a:pt x="0" y="178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6"/>
                    <a:pt x="171" y="143"/>
                  </a:cubicBezTo>
                  <a:cubicBezTo>
                    <a:pt x="171" y="125"/>
                    <a:pt x="162" y="113"/>
                    <a:pt x="156" y="107"/>
                  </a:cubicBezTo>
                  <a:cubicBezTo>
                    <a:pt x="142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" name="Freeform 454">
              <a:extLst>
                <a:ext uri="{FF2B5EF4-FFF2-40B4-BE49-F238E27FC236}">
                  <a16:creationId xmlns:a16="http://schemas.microsoft.com/office/drawing/2014/main" id="{671D41A5-D654-469D-9834-488DF92B4E85}"/>
                </a:ext>
              </a:extLst>
            </p:cNvPr>
            <p:cNvSpPr>
              <a:spLocks noEditPoints="1"/>
            </p:cNvSpPr>
            <p:nvPr>
              <p:custDataLst>
                <p:tags r:id="rId332"/>
              </p:custDataLst>
            </p:nvPr>
          </p:nvSpPr>
          <p:spPr bwMode="auto">
            <a:xfrm>
              <a:off x="2846388" y="2597150"/>
              <a:ext cx="73025" cy="104775"/>
            </a:xfrm>
            <a:custGeom>
              <a:avLst/>
              <a:gdLst>
                <a:gd name="T0" fmla="*/ 70 w 191"/>
                <a:gd name="T1" fmla="*/ 105 h 226"/>
                <a:gd name="T2" fmla="*/ 147 w 191"/>
                <a:gd name="T3" fmla="*/ 94 h 226"/>
                <a:gd name="T4" fmla="*/ 184 w 191"/>
                <a:gd name="T5" fmla="*/ 42 h 226"/>
                <a:gd name="T6" fmla="*/ 131 w 191"/>
                <a:gd name="T7" fmla="*/ 0 h 226"/>
                <a:gd name="T8" fmla="*/ 0 w 191"/>
                <a:gd name="T9" fmla="*/ 136 h 226"/>
                <a:gd name="T10" fmla="*/ 78 w 191"/>
                <a:gd name="T11" fmla="*/ 226 h 226"/>
                <a:gd name="T12" fmla="*/ 191 w 191"/>
                <a:gd name="T13" fmla="*/ 167 h 226"/>
                <a:gd name="T14" fmla="*/ 185 w 191"/>
                <a:gd name="T15" fmla="*/ 161 h 226"/>
                <a:gd name="T16" fmla="*/ 179 w 191"/>
                <a:gd name="T17" fmla="*/ 166 h 226"/>
                <a:gd name="T18" fmla="*/ 79 w 191"/>
                <a:gd name="T19" fmla="*/ 215 h 226"/>
                <a:gd name="T20" fmla="*/ 36 w 191"/>
                <a:gd name="T21" fmla="*/ 157 h 226"/>
                <a:gd name="T22" fmla="*/ 44 w 191"/>
                <a:gd name="T23" fmla="*/ 105 h 226"/>
                <a:gd name="T24" fmla="*/ 70 w 191"/>
                <a:gd name="T25" fmla="*/ 105 h 226"/>
                <a:gd name="T26" fmla="*/ 47 w 191"/>
                <a:gd name="T27" fmla="*/ 94 h 226"/>
                <a:gd name="T28" fmla="*/ 131 w 191"/>
                <a:gd name="T29" fmla="*/ 11 h 226"/>
                <a:gd name="T30" fmla="*/ 168 w 191"/>
                <a:gd name="T31" fmla="*/ 42 h 226"/>
                <a:gd name="T32" fmla="*/ 67 w 191"/>
                <a:gd name="T33" fmla="*/ 94 h 226"/>
                <a:gd name="T34" fmla="*/ 47 w 191"/>
                <a:gd name="T35" fmla="*/ 9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26">
                  <a:moveTo>
                    <a:pt x="70" y="105"/>
                  </a:moveTo>
                  <a:cubicBezTo>
                    <a:pt x="85" y="105"/>
                    <a:pt x="122" y="104"/>
                    <a:pt x="147" y="94"/>
                  </a:cubicBezTo>
                  <a:cubicBezTo>
                    <a:pt x="181" y="79"/>
                    <a:pt x="184" y="49"/>
                    <a:pt x="184" y="42"/>
                  </a:cubicBezTo>
                  <a:cubicBezTo>
                    <a:pt x="184" y="20"/>
                    <a:pt x="165" y="0"/>
                    <a:pt x="131" y="0"/>
                  </a:cubicBezTo>
                  <a:cubicBezTo>
                    <a:pt x="75" y="0"/>
                    <a:pt x="0" y="48"/>
                    <a:pt x="0" y="136"/>
                  </a:cubicBezTo>
                  <a:cubicBezTo>
                    <a:pt x="0" y="187"/>
                    <a:pt x="29" y="226"/>
                    <a:pt x="78" y="226"/>
                  </a:cubicBezTo>
                  <a:cubicBezTo>
                    <a:pt x="150" y="226"/>
                    <a:pt x="191" y="173"/>
                    <a:pt x="191" y="167"/>
                  </a:cubicBezTo>
                  <a:cubicBezTo>
                    <a:pt x="191" y="164"/>
                    <a:pt x="188" y="161"/>
                    <a:pt x="185" y="161"/>
                  </a:cubicBezTo>
                  <a:cubicBezTo>
                    <a:pt x="183" y="161"/>
                    <a:pt x="182" y="162"/>
                    <a:pt x="179" y="166"/>
                  </a:cubicBezTo>
                  <a:cubicBezTo>
                    <a:pt x="140" y="215"/>
                    <a:pt x="85" y="215"/>
                    <a:pt x="79" y="215"/>
                  </a:cubicBezTo>
                  <a:cubicBezTo>
                    <a:pt x="40" y="215"/>
                    <a:pt x="36" y="173"/>
                    <a:pt x="36" y="157"/>
                  </a:cubicBezTo>
                  <a:cubicBezTo>
                    <a:pt x="36" y="151"/>
                    <a:pt x="36" y="136"/>
                    <a:pt x="44" y="105"/>
                  </a:cubicBezTo>
                  <a:lnTo>
                    <a:pt x="70" y="105"/>
                  </a:lnTo>
                  <a:close/>
                  <a:moveTo>
                    <a:pt x="47" y="94"/>
                  </a:moveTo>
                  <a:cubicBezTo>
                    <a:pt x="66" y="18"/>
                    <a:pt x="118" y="11"/>
                    <a:pt x="131" y="11"/>
                  </a:cubicBezTo>
                  <a:cubicBezTo>
                    <a:pt x="154" y="11"/>
                    <a:pt x="168" y="25"/>
                    <a:pt x="168" y="42"/>
                  </a:cubicBezTo>
                  <a:cubicBezTo>
                    <a:pt x="168" y="94"/>
                    <a:pt x="88" y="94"/>
                    <a:pt x="67" y="94"/>
                  </a:cubicBezTo>
                  <a:lnTo>
                    <a:pt x="47" y="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2" name="Group 1551">
            <a:extLst>
              <a:ext uri="{FF2B5EF4-FFF2-40B4-BE49-F238E27FC236}">
                <a16:creationId xmlns:a16="http://schemas.microsoft.com/office/drawing/2014/main" id="{A7DCCE07-2577-404C-A2C0-6E888FA65D50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3968341" y="4460981"/>
            <a:ext cx="1588383" cy="278122"/>
            <a:chOff x="2543175" y="2540000"/>
            <a:chExt cx="1223963" cy="214313"/>
          </a:xfrm>
        </p:grpSpPr>
        <p:sp>
          <p:nvSpPr>
            <p:cNvPr id="1553" name="Freeform 461">
              <a:extLst>
                <a:ext uri="{FF2B5EF4-FFF2-40B4-BE49-F238E27FC236}">
                  <a16:creationId xmlns:a16="http://schemas.microsoft.com/office/drawing/2014/main" id="{9B86CEF3-08EC-4392-BD54-4B14AFBBBC7D}"/>
                </a:ext>
              </a:extLst>
            </p:cNvPr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2543175" y="2606675"/>
              <a:ext cx="60325" cy="9525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4" name="Freeform 462">
              <a:extLst>
                <a:ext uri="{FF2B5EF4-FFF2-40B4-BE49-F238E27FC236}">
                  <a16:creationId xmlns:a16="http://schemas.microsoft.com/office/drawing/2014/main" id="{4ADB4E77-9932-4AB3-AD54-E81EF8606BB6}"/>
                </a:ext>
              </a:extLst>
            </p:cNvPr>
            <p:cNvSpPr>
              <a:spLocks noEditPoints="1"/>
            </p:cNvSpPr>
            <p:nvPr>
              <p:custDataLst>
                <p:tags r:id="rId316"/>
              </p:custDataLst>
            </p:nvPr>
          </p:nvSpPr>
          <p:spPr bwMode="auto">
            <a:xfrm>
              <a:off x="2614613" y="2605088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3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3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5" name="Freeform 463">
              <a:extLst>
                <a:ext uri="{FF2B5EF4-FFF2-40B4-BE49-F238E27FC236}">
                  <a16:creationId xmlns:a16="http://schemas.microsoft.com/office/drawing/2014/main" id="{F0CB1A0F-90AB-421E-AD20-C91BDFD91F14}"/>
                </a:ext>
              </a:extLst>
            </p:cNvPr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2693988" y="2570163"/>
              <a:ext cx="57150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6" name="Freeform 464">
              <a:extLst>
                <a:ext uri="{FF2B5EF4-FFF2-40B4-BE49-F238E27FC236}">
                  <a16:creationId xmlns:a16="http://schemas.microsoft.com/office/drawing/2014/main" id="{01986C94-C682-4CCF-82E2-0F41114269AA}"/>
                </a:ext>
              </a:extLst>
            </p:cNvPr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2767013" y="2606675"/>
              <a:ext cx="92075" cy="96838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7 w 251"/>
                <a:gd name="T17" fmla="*/ 49 h 226"/>
                <a:gd name="T18" fmla="*/ 177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3" y="21"/>
                    <a:pt x="177" y="24"/>
                    <a:pt x="177" y="49"/>
                  </a:cubicBezTo>
                  <a:lnTo>
                    <a:pt x="177" y="138"/>
                  </a:lnTo>
                  <a:cubicBezTo>
                    <a:pt x="177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4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7" name="Freeform 465">
              <a:extLst>
                <a:ext uri="{FF2B5EF4-FFF2-40B4-BE49-F238E27FC236}">
                  <a16:creationId xmlns:a16="http://schemas.microsoft.com/office/drawing/2014/main" id="{43B2669A-0A29-4569-89A5-55AB176E3B85}"/>
                </a:ext>
              </a:extLst>
            </p:cNvPr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2868613" y="2606675"/>
              <a:ext cx="60325" cy="95250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5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1 h 221"/>
                <a:gd name="T32" fmla="*/ 124 w 167"/>
                <a:gd name="T33" fmla="*/ 31 h 221"/>
                <a:gd name="T34" fmla="*/ 146 w 167"/>
                <a:gd name="T35" fmla="*/ 52 h 221"/>
                <a:gd name="T36" fmla="*/ 167 w 167"/>
                <a:gd name="T37" fmla="*/ 30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8" name="Freeform 466">
              <a:extLst>
                <a:ext uri="{FF2B5EF4-FFF2-40B4-BE49-F238E27FC236}">
                  <a16:creationId xmlns:a16="http://schemas.microsoft.com/office/drawing/2014/main" id="{E4BB92D9-9BD3-40B3-BBD9-EF5AFD1D3581}"/>
                </a:ext>
              </a:extLst>
            </p:cNvPr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2940050" y="2606675"/>
              <a:ext cx="92075" cy="9525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0 w 251"/>
                <a:gd name="T19" fmla="*/ 11 h 221"/>
                <a:gd name="T20" fmla="*/ 177 w 251"/>
                <a:gd name="T21" fmla="*/ 66 h 221"/>
                <a:gd name="T22" fmla="*/ 177 w 251"/>
                <a:gd name="T23" fmla="*/ 183 h 221"/>
                <a:gd name="T24" fmla="*/ 138 w 251"/>
                <a:gd name="T25" fmla="*/ 205 h 221"/>
                <a:gd name="T26" fmla="*/ 138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8 h 221"/>
                <a:gd name="T40" fmla="*/ 144 w 251"/>
                <a:gd name="T41" fmla="*/ 0 h 221"/>
                <a:gd name="T42" fmla="*/ 70 w 251"/>
                <a:gd name="T43" fmla="*/ 52 h 221"/>
                <a:gd name="T44" fmla="*/ 70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9" name="Freeform 467">
              <a:extLst>
                <a:ext uri="{FF2B5EF4-FFF2-40B4-BE49-F238E27FC236}">
                  <a16:creationId xmlns:a16="http://schemas.microsoft.com/office/drawing/2014/main" id="{8FCA1E9E-A262-49E2-8B1A-CF8DCF8EBF07}"/>
                </a:ext>
              </a:extLst>
            </p:cNvPr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3114675" y="2540000"/>
              <a:ext cx="42863" cy="21431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5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0" name="Freeform 468">
              <a:extLst>
                <a:ext uri="{FF2B5EF4-FFF2-40B4-BE49-F238E27FC236}">
                  <a16:creationId xmlns:a16="http://schemas.microsoft.com/office/drawing/2014/main" id="{A6CEB411-9FB5-43C6-94CA-A5470019A6E3}"/>
                </a:ext>
              </a:extLst>
            </p:cNvPr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3173413" y="2606675"/>
              <a:ext cx="149225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1" name="Freeform 469">
              <a:extLst>
                <a:ext uri="{FF2B5EF4-FFF2-40B4-BE49-F238E27FC236}">
                  <a16:creationId xmlns:a16="http://schemas.microsoft.com/office/drawing/2014/main" id="{D8B7EFD1-5B38-4F85-9758-A1D7E93700B6}"/>
                </a:ext>
              </a:extLst>
            </p:cNvPr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3344863" y="2678113"/>
              <a:ext cx="20638" cy="6508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2" name="Freeform 470">
              <a:extLst>
                <a:ext uri="{FF2B5EF4-FFF2-40B4-BE49-F238E27FC236}">
                  <a16:creationId xmlns:a16="http://schemas.microsoft.com/office/drawing/2014/main" id="{854D0DDE-2340-4533-829D-2DA9F2FD923F}"/>
                </a:ext>
              </a:extLst>
            </p:cNvPr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3414713" y="2606675"/>
              <a:ext cx="74613" cy="968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2 w 203"/>
                <a:gd name="T15" fmla="*/ 11 h 226"/>
                <a:gd name="T16" fmla="*/ 182 w 203"/>
                <a:gd name="T17" fmla="*/ 17 h 226"/>
                <a:gd name="T18" fmla="*/ 157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2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2" y="11"/>
                  </a:cubicBezTo>
                  <a:cubicBezTo>
                    <a:pt x="175" y="11"/>
                    <a:pt x="182" y="17"/>
                    <a:pt x="182" y="17"/>
                  </a:cubicBezTo>
                  <a:cubicBezTo>
                    <a:pt x="168" y="19"/>
                    <a:pt x="157" y="31"/>
                    <a:pt x="157" y="44"/>
                  </a:cubicBezTo>
                  <a:cubicBezTo>
                    <a:pt x="157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2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" name="Freeform 471">
              <a:extLst>
                <a:ext uri="{FF2B5EF4-FFF2-40B4-BE49-F238E27FC236}">
                  <a16:creationId xmlns:a16="http://schemas.microsoft.com/office/drawing/2014/main" id="{F9C07B03-19B8-49A4-B4C0-E8E90B7AA07E}"/>
                </a:ext>
              </a:extLst>
            </p:cNvPr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3503613" y="2678113"/>
              <a:ext cx="20638" cy="6508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4" name="Freeform 472">
              <a:extLst>
                <a:ext uri="{FF2B5EF4-FFF2-40B4-BE49-F238E27FC236}">
                  <a16:creationId xmlns:a16="http://schemas.microsoft.com/office/drawing/2014/main" id="{B22B5BBF-E68B-49C8-8067-F0FEC187A04C}"/>
                </a:ext>
              </a:extLst>
            </p:cNvPr>
            <p:cNvSpPr>
              <a:spLocks noEditPoints="1"/>
            </p:cNvSpPr>
            <p:nvPr>
              <p:custDataLst>
                <p:tags r:id="rId326"/>
              </p:custDataLst>
            </p:nvPr>
          </p:nvSpPr>
          <p:spPr bwMode="auto">
            <a:xfrm>
              <a:off x="3573463" y="2606675"/>
              <a:ext cx="87313" cy="141288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3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7"/>
                    <a:pt x="63" y="193"/>
                  </a:cubicBezTo>
                  <a:cubicBezTo>
                    <a:pt x="73" y="213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8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" name="Freeform 473">
              <a:extLst>
                <a:ext uri="{FF2B5EF4-FFF2-40B4-BE49-F238E27FC236}">
                  <a16:creationId xmlns:a16="http://schemas.microsoft.com/office/drawing/2014/main" id="{F6544550-089E-44B4-BC86-1DF9000CC738}"/>
                </a:ext>
              </a:extLst>
            </p:cNvPr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3668713" y="2540000"/>
              <a:ext cx="31750" cy="77788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8 w 87"/>
                <a:gd name="T7" fmla="*/ 16 h 180"/>
                <a:gd name="T8" fmla="*/ 2 w 87"/>
                <a:gd name="T9" fmla="*/ 167 h 180"/>
                <a:gd name="T10" fmla="*/ 0 w 87"/>
                <a:gd name="T11" fmla="*/ 173 h 180"/>
                <a:gd name="T12" fmla="*/ 14 w 87"/>
                <a:gd name="T13" fmla="*/ 180 h 180"/>
                <a:gd name="T14" fmla="*/ 19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1" y="180"/>
                    <a:pt x="14" y="180"/>
                  </a:cubicBezTo>
                  <a:cubicBezTo>
                    <a:pt x="16" y="180"/>
                    <a:pt x="16" y="180"/>
                    <a:pt x="19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" name="Freeform 474">
              <a:extLst>
                <a:ext uri="{FF2B5EF4-FFF2-40B4-BE49-F238E27FC236}">
                  <a16:creationId xmlns:a16="http://schemas.microsoft.com/office/drawing/2014/main" id="{F5EA58BB-00CE-464F-87AC-161D2A5DF223}"/>
                </a:ext>
              </a:extLst>
            </p:cNvPr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3724275" y="2540000"/>
              <a:ext cx="42863" cy="214313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7" name="Group 1566">
            <a:extLst>
              <a:ext uri="{FF2B5EF4-FFF2-40B4-BE49-F238E27FC236}">
                <a16:creationId xmlns:a16="http://schemas.microsoft.com/office/drawing/2014/main" id="{CD60FF68-1D08-4C10-BC6A-0A34552699D5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3367046" y="2670155"/>
            <a:ext cx="1745018" cy="320242"/>
            <a:chOff x="3463925" y="4179888"/>
            <a:chExt cx="1868488" cy="342901"/>
          </a:xfrm>
          <a:solidFill>
            <a:srgbClr val="C00000"/>
          </a:solidFill>
        </p:grpSpPr>
        <p:sp>
          <p:nvSpPr>
            <p:cNvPr id="1568" name="Freeform 545">
              <a:extLst>
                <a:ext uri="{FF2B5EF4-FFF2-40B4-BE49-F238E27FC236}">
                  <a16:creationId xmlns:a16="http://schemas.microsoft.com/office/drawing/2014/main" id="{ADD6B217-BA81-4389-8093-D3B92C4A5C48}"/>
                </a:ext>
              </a:extLst>
            </p:cNvPr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463925" y="4235451"/>
              <a:ext cx="60325" cy="28733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9" name="Freeform 546">
              <a:extLst>
                <a:ext uri="{FF2B5EF4-FFF2-40B4-BE49-F238E27FC236}">
                  <a16:creationId xmlns:a16="http://schemas.microsoft.com/office/drawing/2014/main" id="{2E9B0324-08B5-47FA-9D15-5E02F6A037FE}"/>
                </a:ext>
              </a:extLst>
            </p:cNvPr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3579813" y="4243388"/>
              <a:ext cx="142875" cy="31750"/>
            </a:xfrm>
            <a:custGeom>
              <a:avLst/>
              <a:gdLst>
                <a:gd name="T0" fmla="*/ 269 w 276"/>
                <a:gd name="T1" fmla="*/ 0 h 57"/>
                <a:gd name="T2" fmla="*/ 193 w 276"/>
                <a:gd name="T3" fmla="*/ 35 h 57"/>
                <a:gd name="T4" fmla="*/ 141 w 276"/>
                <a:gd name="T5" fmla="*/ 17 h 57"/>
                <a:gd name="T6" fmla="*/ 91 w 276"/>
                <a:gd name="T7" fmla="*/ 0 h 57"/>
                <a:gd name="T8" fmla="*/ 55 w 276"/>
                <a:gd name="T9" fmla="*/ 9 h 57"/>
                <a:gd name="T10" fmla="*/ 27 w 276"/>
                <a:gd name="T11" fmla="*/ 26 h 57"/>
                <a:gd name="T12" fmla="*/ 0 w 276"/>
                <a:gd name="T13" fmla="*/ 48 h 57"/>
                <a:gd name="T14" fmla="*/ 7 w 276"/>
                <a:gd name="T15" fmla="*/ 57 h 57"/>
                <a:gd name="T16" fmla="*/ 83 w 276"/>
                <a:gd name="T17" fmla="*/ 21 h 57"/>
                <a:gd name="T18" fmla="*/ 135 w 276"/>
                <a:gd name="T19" fmla="*/ 40 h 57"/>
                <a:gd name="T20" fmla="*/ 185 w 276"/>
                <a:gd name="T21" fmla="*/ 57 h 57"/>
                <a:gd name="T22" fmla="*/ 221 w 276"/>
                <a:gd name="T23" fmla="*/ 48 h 57"/>
                <a:gd name="T24" fmla="*/ 249 w 276"/>
                <a:gd name="T25" fmla="*/ 30 h 57"/>
                <a:gd name="T26" fmla="*/ 276 w 276"/>
                <a:gd name="T27" fmla="*/ 8 h 57"/>
                <a:gd name="T28" fmla="*/ 269 w 27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7">
                  <a:moveTo>
                    <a:pt x="269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7" y="21"/>
                    <a:pt x="83" y="21"/>
                  </a:cubicBezTo>
                  <a:cubicBezTo>
                    <a:pt x="103" y="21"/>
                    <a:pt x="117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49" y="30"/>
                  </a:cubicBezTo>
                  <a:lnTo>
                    <a:pt x="276" y="8"/>
                  </a:lnTo>
                  <a:lnTo>
                    <a:pt x="269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0" name="Freeform 547">
              <a:extLst>
                <a:ext uri="{FF2B5EF4-FFF2-40B4-BE49-F238E27FC236}">
                  <a16:creationId xmlns:a16="http://schemas.microsoft.com/office/drawing/2014/main" id="{EA89A604-ED21-49F5-B923-D4349CE7752A}"/>
                </a:ext>
              </a:extLst>
            </p:cNvPr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546475" y="4322763"/>
              <a:ext cx="211138" cy="130175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1" name="Freeform 548">
              <a:extLst>
                <a:ext uri="{FF2B5EF4-FFF2-40B4-BE49-F238E27FC236}">
                  <a16:creationId xmlns:a16="http://schemas.microsoft.com/office/drawing/2014/main" id="{A00CDEC2-CE9F-4C5C-842C-71099B293741}"/>
                </a:ext>
              </a:extLst>
            </p:cNvPr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3786188" y="4419601"/>
              <a:ext cx="30163" cy="8731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2" name="Freeform 549">
              <a:extLst>
                <a:ext uri="{FF2B5EF4-FFF2-40B4-BE49-F238E27FC236}">
                  <a16:creationId xmlns:a16="http://schemas.microsoft.com/office/drawing/2014/main" id="{FAC9A8BB-A81C-431F-9D92-932553889349}"/>
                </a:ext>
              </a:extLst>
            </p:cNvPr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3895725" y="4243388"/>
              <a:ext cx="142875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3" name="Freeform 550">
              <a:extLst>
                <a:ext uri="{FF2B5EF4-FFF2-40B4-BE49-F238E27FC236}">
                  <a16:creationId xmlns:a16="http://schemas.microsoft.com/office/drawing/2014/main" id="{AF8D7229-F620-4E57-8E94-E2DDEC7A8A5B}"/>
                </a:ext>
              </a:extLst>
            </p:cNvPr>
            <p:cNvSpPr>
              <a:spLocks noEditPoints="1"/>
            </p:cNvSpPr>
            <p:nvPr>
              <p:custDataLst>
                <p:tags r:id="rId306"/>
              </p:custDataLst>
            </p:nvPr>
          </p:nvSpPr>
          <p:spPr bwMode="auto">
            <a:xfrm>
              <a:off x="3886200" y="4322763"/>
              <a:ext cx="122238" cy="19050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6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2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" name="Freeform 551">
              <a:extLst>
                <a:ext uri="{FF2B5EF4-FFF2-40B4-BE49-F238E27FC236}">
                  <a16:creationId xmlns:a16="http://schemas.microsoft.com/office/drawing/2014/main" id="{4583A5C5-6040-48AC-BE1F-B370684E812B}"/>
                </a:ext>
              </a:extLst>
            </p:cNvPr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025900" y="4235451"/>
              <a:ext cx="60325" cy="28733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5" name="Freeform 552">
              <a:extLst>
                <a:ext uri="{FF2B5EF4-FFF2-40B4-BE49-F238E27FC236}">
                  <a16:creationId xmlns:a16="http://schemas.microsoft.com/office/drawing/2014/main" id="{C0FF07CF-C2DE-4766-8039-B6E94C395049}"/>
                </a:ext>
              </a:extLst>
            </p:cNvPr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198938" y="4303713"/>
              <a:ext cx="228600" cy="149225"/>
            </a:xfrm>
            <a:custGeom>
              <a:avLst/>
              <a:gdLst>
                <a:gd name="T0" fmla="*/ 425 w 443"/>
                <a:gd name="T1" fmla="*/ 141 h 261"/>
                <a:gd name="T2" fmla="*/ 443 w 443"/>
                <a:gd name="T3" fmla="*/ 131 h 261"/>
                <a:gd name="T4" fmla="*/ 425 w 443"/>
                <a:gd name="T5" fmla="*/ 121 h 261"/>
                <a:gd name="T6" fmla="*/ 54 w 443"/>
                <a:gd name="T7" fmla="*/ 121 h 261"/>
                <a:gd name="T8" fmla="*/ 99 w 443"/>
                <a:gd name="T9" fmla="*/ 73 h 261"/>
                <a:gd name="T10" fmla="*/ 126 w 443"/>
                <a:gd name="T11" fmla="*/ 6 h 261"/>
                <a:gd name="T12" fmla="*/ 116 w 443"/>
                <a:gd name="T13" fmla="*/ 0 h 261"/>
                <a:gd name="T14" fmla="*/ 105 w 443"/>
                <a:gd name="T15" fmla="*/ 10 h 261"/>
                <a:gd name="T16" fmla="*/ 7 w 443"/>
                <a:gd name="T17" fmla="*/ 124 h 261"/>
                <a:gd name="T18" fmla="*/ 0 w 443"/>
                <a:gd name="T19" fmla="*/ 131 h 261"/>
                <a:gd name="T20" fmla="*/ 7 w 443"/>
                <a:gd name="T21" fmla="*/ 137 h 261"/>
                <a:gd name="T22" fmla="*/ 105 w 443"/>
                <a:gd name="T23" fmla="*/ 254 h 261"/>
                <a:gd name="T24" fmla="*/ 116 w 443"/>
                <a:gd name="T25" fmla="*/ 261 h 261"/>
                <a:gd name="T26" fmla="*/ 126 w 443"/>
                <a:gd name="T27" fmla="*/ 255 h 261"/>
                <a:gd name="T28" fmla="*/ 100 w 443"/>
                <a:gd name="T29" fmla="*/ 189 h 261"/>
                <a:gd name="T30" fmla="*/ 54 w 443"/>
                <a:gd name="T31" fmla="*/ 141 h 261"/>
                <a:gd name="T32" fmla="*/ 425 w 443"/>
                <a:gd name="T33" fmla="*/ 1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1">
                  <a:moveTo>
                    <a:pt x="425" y="141"/>
                  </a:moveTo>
                  <a:cubicBezTo>
                    <a:pt x="434" y="141"/>
                    <a:pt x="443" y="141"/>
                    <a:pt x="443" y="131"/>
                  </a:cubicBezTo>
                  <a:cubicBezTo>
                    <a:pt x="443" y="121"/>
                    <a:pt x="434" y="121"/>
                    <a:pt x="425" y="121"/>
                  </a:cubicBezTo>
                  <a:lnTo>
                    <a:pt x="54" y="121"/>
                  </a:lnTo>
                  <a:cubicBezTo>
                    <a:pt x="82" y="100"/>
                    <a:pt x="95" y="79"/>
                    <a:pt x="99" y="73"/>
                  </a:cubicBezTo>
                  <a:cubicBezTo>
                    <a:pt x="122" y="38"/>
                    <a:pt x="126" y="7"/>
                    <a:pt x="126" y="6"/>
                  </a:cubicBezTo>
                  <a:cubicBezTo>
                    <a:pt x="126" y="0"/>
                    <a:pt x="120" y="0"/>
                    <a:pt x="116" y="0"/>
                  </a:cubicBezTo>
                  <a:cubicBezTo>
                    <a:pt x="107" y="0"/>
                    <a:pt x="107" y="1"/>
                    <a:pt x="105" y="10"/>
                  </a:cubicBezTo>
                  <a:cubicBezTo>
                    <a:pt x="93" y="59"/>
                    <a:pt x="64" y="101"/>
                    <a:pt x="7" y="124"/>
                  </a:cubicBezTo>
                  <a:cubicBezTo>
                    <a:pt x="2" y="126"/>
                    <a:pt x="0" y="127"/>
                    <a:pt x="0" y="131"/>
                  </a:cubicBezTo>
                  <a:cubicBezTo>
                    <a:pt x="0" y="134"/>
                    <a:pt x="2" y="135"/>
                    <a:pt x="7" y="137"/>
                  </a:cubicBezTo>
                  <a:cubicBezTo>
                    <a:pt x="59" y="159"/>
                    <a:pt x="93" y="198"/>
                    <a:pt x="105" y="254"/>
                  </a:cubicBezTo>
                  <a:cubicBezTo>
                    <a:pt x="107" y="260"/>
                    <a:pt x="107" y="261"/>
                    <a:pt x="116" y="261"/>
                  </a:cubicBezTo>
                  <a:cubicBezTo>
                    <a:pt x="120" y="261"/>
                    <a:pt x="126" y="261"/>
                    <a:pt x="126" y="255"/>
                  </a:cubicBezTo>
                  <a:cubicBezTo>
                    <a:pt x="126" y="254"/>
                    <a:pt x="121" y="223"/>
                    <a:pt x="100" y="189"/>
                  </a:cubicBezTo>
                  <a:cubicBezTo>
                    <a:pt x="90" y="174"/>
                    <a:pt x="76" y="157"/>
                    <a:pt x="54" y="141"/>
                  </a:cubicBezTo>
                  <a:lnTo>
                    <a:pt x="425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6" name="Freeform 553">
              <a:extLst>
                <a:ext uri="{FF2B5EF4-FFF2-40B4-BE49-F238E27FC236}">
                  <a16:creationId xmlns:a16="http://schemas.microsoft.com/office/drawing/2014/main" id="{5F538F69-2405-4D54-9AC5-3DBA330C306B}"/>
                </a:ext>
              </a:extLst>
            </p:cNvPr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518025" y="4248151"/>
              <a:ext cx="160338" cy="207963"/>
            </a:xfrm>
            <a:custGeom>
              <a:avLst/>
              <a:gdLst>
                <a:gd name="T0" fmla="*/ 48 w 311"/>
                <a:gd name="T1" fmla="*/ 243 h 363"/>
                <a:gd name="T2" fmla="*/ 71 w 311"/>
                <a:gd name="T3" fmla="*/ 223 h 363"/>
                <a:gd name="T4" fmla="*/ 65 w 311"/>
                <a:gd name="T5" fmla="*/ 219 h 363"/>
                <a:gd name="T6" fmla="*/ 0 w 311"/>
                <a:gd name="T7" fmla="*/ 291 h 363"/>
                <a:gd name="T8" fmla="*/ 101 w 311"/>
                <a:gd name="T9" fmla="*/ 363 h 363"/>
                <a:gd name="T10" fmla="*/ 276 w 311"/>
                <a:gd name="T11" fmla="*/ 239 h 363"/>
                <a:gd name="T12" fmla="*/ 186 w 311"/>
                <a:gd name="T13" fmla="*/ 151 h 363"/>
                <a:gd name="T14" fmla="*/ 128 w 311"/>
                <a:gd name="T15" fmla="*/ 86 h 363"/>
                <a:gd name="T16" fmla="*/ 148 w 311"/>
                <a:gd name="T17" fmla="*/ 42 h 363"/>
                <a:gd name="T18" fmla="*/ 198 w 311"/>
                <a:gd name="T19" fmla="*/ 28 h 363"/>
                <a:gd name="T20" fmla="*/ 246 w 311"/>
                <a:gd name="T21" fmla="*/ 38 h 363"/>
                <a:gd name="T22" fmla="*/ 268 w 311"/>
                <a:gd name="T23" fmla="*/ 70 h 363"/>
                <a:gd name="T24" fmla="*/ 266 w 311"/>
                <a:gd name="T25" fmla="*/ 85 h 363"/>
                <a:gd name="T26" fmla="*/ 265 w 311"/>
                <a:gd name="T27" fmla="*/ 90 h 363"/>
                <a:gd name="T28" fmla="*/ 270 w 311"/>
                <a:gd name="T29" fmla="*/ 93 h 363"/>
                <a:gd name="T30" fmla="*/ 299 w 311"/>
                <a:gd name="T31" fmla="*/ 80 h 363"/>
                <a:gd name="T32" fmla="*/ 311 w 311"/>
                <a:gd name="T33" fmla="*/ 49 h 363"/>
                <a:gd name="T34" fmla="*/ 284 w 311"/>
                <a:gd name="T35" fmla="*/ 11 h 363"/>
                <a:gd name="T36" fmla="*/ 231 w 311"/>
                <a:gd name="T37" fmla="*/ 0 h 363"/>
                <a:gd name="T38" fmla="*/ 86 w 311"/>
                <a:gd name="T39" fmla="*/ 107 h 363"/>
                <a:gd name="T40" fmla="*/ 153 w 311"/>
                <a:gd name="T41" fmla="*/ 180 h 363"/>
                <a:gd name="T42" fmla="*/ 234 w 311"/>
                <a:gd name="T43" fmla="*/ 261 h 363"/>
                <a:gd name="T44" fmla="*/ 134 w 311"/>
                <a:gd name="T45" fmla="*/ 336 h 363"/>
                <a:gd name="T46" fmla="*/ 42 w 311"/>
                <a:gd name="T47" fmla="*/ 269 h 363"/>
                <a:gd name="T48" fmla="*/ 48 w 311"/>
                <a:gd name="T49" fmla="*/ 2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1" h="363">
                  <a:moveTo>
                    <a:pt x="48" y="243"/>
                  </a:moveTo>
                  <a:cubicBezTo>
                    <a:pt x="54" y="241"/>
                    <a:pt x="71" y="230"/>
                    <a:pt x="71" y="223"/>
                  </a:cubicBezTo>
                  <a:cubicBezTo>
                    <a:pt x="71" y="219"/>
                    <a:pt x="68" y="219"/>
                    <a:pt x="65" y="219"/>
                  </a:cubicBezTo>
                  <a:cubicBezTo>
                    <a:pt x="48" y="219"/>
                    <a:pt x="0" y="241"/>
                    <a:pt x="0" y="291"/>
                  </a:cubicBezTo>
                  <a:cubicBezTo>
                    <a:pt x="0" y="327"/>
                    <a:pt x="40" y="363"/>
                    <a:pt x="101" y="363"/>
                  </a:cubicBezTo>
                  <a:cubicBezTo>
                    <a:pt x="182" y="363"/>
                    <a:pt x="276" y="307"/>
                    <a:pt x="276" y="239"/>
                  </a:cubicBezTo>
                  <a:cubicBezTo>
                    <a:pt x="276" y="192"/>
                    <a:pt x="226" y="169"/>
                    <a:pt x="186" y="151"/>
                  </a:cubicBezTo>
                  <a:cubicBezTo>
                    <a:pt x="151" y="135"/>
                    <a:pt x="128" y="114"/>
                    <a:pt x="128" y="86"/>
                  </a:cubicBezTo>
                  <a:cubicBezTo>
                    <a:pt x="128" y="75"/>
                    <a:pt x="133" y="56"/>
                    <a:pt x="148" y="42"/>
                  </a:cubicBezTo>
                  <a:cubicBezTo>
                    <a:pt x="163" y="29"/>
                    <a:pt x="191" y="28"/>
                    <a:pt x="198" y="28"/>
                  </a:cubicBezTo>
                  <a:cubicBezTo>
                    <a:pt x="203" y="28"/>
                    <a:pt x="224" y="28"/>
                    <a:pt x="246" y="38"/>
                  </a:cubicBezTo>
                  <a:cubicBezTo>
                    <a:pt x="255" y="42"/>
                    <a:pt x="268" y="48"/>
                    <a:pt x="268" y="70"/>
                  </a:cubicBezTo>
                  <a:cubicBezTo>
                    <a:pt x="268" y="77"/>
                    <a:pt x="268" y="79"/>
                    <a:pt x="266" y="85"/>
                  </a:cubicBezTo>
                  <a:cubicBezTo>
                    <a:pt x="266" y="86"/>
                    <a:pt x="265" y="88"/>
                    <a:pt x="265" y="90"/>
                  </a:cubicBezTo>
                  <a:cubicBezTo>
                    <a:pt x="265" y="93"/>
                    <a:pt x="268" y="93"/>
                    <a:pt x="270" y="93"/>
                  </a:cubicBezTo>
                  <a:cubicBezTo>
                    <a:pt x="277" y="93"/>
                    <a:pt x="289" y="88"/>
                    <a:pt x="299" y="80"/>
                  </a:cubicBezTo>
                  <a:cubicBezTo>
                    <a:pt x="305" y="75"/>
                    <a:pt x="311" y="68"/>
                    <a:pt x="311" y="49"/>
                  </a:cubicBezTo>
                  <a:cubicBezTo>
                    <a:pt x="311" y="24"/>
                    <a:pt x="298" y="17"/>
                    <a:pt x="284" y="11"/>
                  </a:cubicBezTo>
                  <a:cubicBezTo>
                    <a:pt x="261" y="0"/>
                    <a:pt x="238" y="0"/>
                    <a:pt x="231" y="0"/>
                  </a:cubicBezTo>
                  <a:cubicBezTo>
                    <a:pt x="166" y="0"/>
                    <a:pt x="86" y="50"/>
                    <a:pt x="86" y="107"/>
                  </a:cubicBezTo>
                  <a:cubicBezTo>
                    <a:pt x="86" y="149"/>
                    <a:pt x="129" y="169"/>
                    <a:pt x="153" y="180"/>
                  </a:cubicBezTo>
                  <a:cubicBezTo>
                    <a:pt x="189" y="196"/>
                    <a:pt x="234" y="219"/>
                    <a:pt x="234" y="261"/>
                  </a:cubicBezTo>
                  <a:cubicBezTo>
                    <a:pt x="234" y="294"/>
                    <a:pt x="209" y="336"/>
                    <a:pt x="134" y="336"/>
                  </a:cubicBezTo>
                  <a:cubicBezTo>
                    <a:pt x="83" y="336"/>
                    <a:pt x="42" y="303"/>
                    <a:pt x="42" y="269"/>
                  </a:cubicBezTo>
                  <a:cubicBezTo>
                    <a:pt x="42" y="260"/>
                    <a:pt x="44" y="251"/>
                    <a:pt x="48" y="243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" name="Freeform 554">
              <a:extLst>
                <a:ext uri="{FF2B5EF4-FFF2-40B4-BE49-F238E27FC236}">
                  <a16:creationId xmlns:a16="http://schemas.microsoft.com/office/drawing/2014/main" id="{B27919D3-0C7C-4BD1-BDC1-F93C39870C5D}"/>
                </a:ext>
              </a:extLst>
            </p:cNvPr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695825" y="4248151"/>
              <a:ext cx="138113" cy="207963"/>
            </a:xfrm>
            <a:custGeom>
              <a:avLst/>
              <a:gdLst>
                <a:gd name="T0" fmla="*/ 105 w 267"/>
                <a:gd name="T1" fmla="*/ 171 h 363"/>
                <a:gd name="T2" fmla="*/ 0 w 267"/>
                <a:gd name="T3" fmla="*/ 302 h 363"/>
                <a:gd name="T4" fmla="*/ 84 w 267"/>
                <a:gd name="T5" fmla="*/ 363 h 363"/>
                <a:gd name="T6" fmla="*/ 234 w 267"/>
                <a:gd name="T7" fmla="*/ 274 h 363"/>
                <a:gd name="T8" fmla="*/ 229 w 267"/>
                <a:gd name="T9" fmla="*/ 271 h 363"/>
                <a:gd name="T10" fmla="*/ 193 w 267"/>
                <a:gd name="T11" fmla="*/ 293 h 363"/>
                <a:gd name="T12" fmla="*/ 117 w 267"/>
                <a:gd name="T13" fmla="*/ 336 h 363"/>
                <a:gd name="T14" fmla="*/ 42 w 267"/>
                <a:gd name="T15" fmla="*/ 280 h 363"/>
                <a:gd name="T16" fmla="*/ 149 w 267"/>
                <a:gd name="T17" fmla="*/ 179 h 363"/>
                <a:gd name="T18" fmla="*/ 190 w 267"/>
                <a:gd name="T19" fmla="*/ 155 h 363"/>
                <a:gd name="T20" fmla="*/ 185 w 267"/>
                <a:gd name="T21" fmla="*/ 151 h 363"/>
                <a:gd name="T22" fmla="*/ 100 w 267"/>
                <a:gd name="T23" fmla="*/ 94 h 363"/>
                <a:gd name="T24" fmla="*/ 178 w 267"/>
                <a:gd name="T25" fmla="*/ 28 h 363"/>
                <a:gd name="T26" fmla="*/ 225 w 267"/>
                <a:gd name="T27" fmla="*/ 55 h 363"/>
                <a:gd name="T28" fmla="*/ 219 w 267"/>
                <a:gd name="T29" fmla="*/ 73 h 363"/>
                <a:gd name="T30" fmla="*/ 216 w 267"/>
                <a:gd name="T31" fmla="*/ 79 h 363"/>
                <a:gd name="T32" fmla="*/ 221 w 267"/>
                <a:gd name="T33" fmla="*/ 82 h 363"/>
                <a:gd name="T34" fmla="*/ 267 w 267"/>
                <a:gd name="T35" fmla="*/ 34 h 363"/>
                <a:gd name="T36" fmla="*/ 211 w 267"/>
                <a:gd name="T37" fmla="*/ 0 h 363"/>
                <a:gd name="T38" fmla="*/ 58 w 267"/>
                <a:gd name="T39" fmla="*/ 115 h 363"/>
                <a:gd name="T40" fmla="*/ 105 w 267"/>
                <a:gd name="T41" fmla="*/ 17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363">
                  <a:moveTo>
                    <a:pt x="105" y="171"/>
                  </a:moveTo>
                  <a:cubicBezTo>
                    <a:pt x="5" y="225"/>
                    <a:pt x="0" y="290"/>
                    <a:pt x="0" y="302"/>
                  </a:cubicBezTo>
                  <a:cubicBezTo>
                    <a:pt x="0" y="340"/>
                    <a:pt x="36" y="363"/>
                    <a:pt x="84" y="363"/>
                  </a:cubicBezTo>
                  <a:cubicBezTo>
                    <a:pt x="167" y="363"/>
                    <a:pt x="234" y="285"/>
                    <a:pt x="234" y="274"/>
                  </a:cubicBezTo>
                  <a:cubicBezTo>
                    <a:pt x="234" y="271"/>
                    <a:pt x="231" y="271"/>
                    <a:pt x="229" y="271"/>
                  </a:cubicBezTo>
                  <a:cubicBezTo>
                    <a:pt x="223" y="271"/>
                    <a:pt x="204" y="277"/>
                    <a:pt x="193" y="293"/>
                  </a:cubicBezTo>
                  <a:cubicBezTo>
                    <a:pt x="182" y="307"/>
                    <a:pt x="161" y="336"/>
                    <a:pt x="117" y="336"/>
                  </a:cubicBezTo>
                  <a:cubicBezTo>
                    <a:pt x="81" y="336"/>
                    <a:pt x="42" y="318"/>
                    <a:pt x="42" y="280"/>
                  </a:cubicBezTo>
                  <a:cubicBezTo>
                    <a:pt x="42" y="256"/>
                    <a:pt x="70" y="182"/>
                    <a:pt x="149" y="179"/>
                  </a:cubicBezTo>
                  <a:cubicBezTo>
                    <a:pt x="172" y="178"/>
                    <a:pt x="190" y="160"/>
                    <a:pt x="190" y="155"/>
                  </a:cubicBezTo>
                  <a:cubicBezTo>
                    <a:pt x="190" y="152"/>
                    <a:pt x="187" y="151"/>
                    <a:pt x="185" y="151"/>
                  </a:cubicBezTo>
                  <a:cubicBezTo>
                    <a:pt x="114" y="148"/>
                    <a:pt x="100" y="114"/>
                    <a:pt x="100" y="94"/>
                  </a:cubicBezTo>
                  <a:cubicBezTo>
                    <a:pt x="100" y="82"/>
                    <a:pt x="108" y="28"/>
                    <a:pt x="178" y="28"/>
                  </a:cubicBezTo>
                  <a:cubicBezTo>
                    <a:pt x="187" y="28"/>
                    <a:pt x="225" y="29"/>
                    <a:pt x="225" y="55"/>
                  </a:cubicBezTo>
                  <a:cubicBezTo>
                    <a:pt x="225" y="63"/>
                    <a:pt x="221" y="70"/>
                    <a:pt x="219" y="73"/>
                  </a:cubicBezTo>
                  <a:cubicBezTo>
                    <a:pt x="218" y="75"/>
                    <a:pt x="216" y="77"/>
                    <a:pt x="216" y="79"/>
                  </a:cubicBezTo>
                  <a:cubicBezTo>
                    <a:pt x="216" y="82"/>
                    <a:pt x="220" y="82"/>
                    <a:pt x="221" y="82"/>
                  </a:cubicBezTo>
                  <a:cubicBezTo>
                    <a:pt x="236" y="82"/>
                    <a:pt x="267" y="63"/>
                    <a:pt x="267" y="34"/>
                  </a:cubicBezTo>
                  <a:cubicBezTo>
                    <a:pt x="267" y="5"/>
                    <a:pt x="233" y="0"/>
                    <a:pt x="211" y="0"/>
                  </a:cubicBezTo>
                  <a:cubicBezTo>
                    <a:pt x="143" y="0"/>
                    <a:pt x="58" y="54"/>
                    <a:pt x="58" y="115"/>
                  </a:cubicBezTo>
                  <a:cubicBezTo>
                    <a:pt x="58" y="145"/>
                    <a:pt x="80" y="163"/>
                    <a:pt x="105" y="171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" name="Freeform 555">
              <a:extLst>
                <a:ext uri="{FF2B5EF4-FFF2-40B4-BE49-F238E27FC236}">
                  <a16:creationId xmlns:a16="http://schemas.microsoft.com/office/drawing/2014/main" id="{CF7D162C-0699-4938-AF08-DC8276C8A366}"/>
                </a:ext>
              </a:extLst>
            </p:cNvPr>
            <p:cNvSpPr>
              <a:spLocks noEditPoints="1"/>
            </p:cNvSpPr>
            <p:nvPr>
              <p:custDataLst>
                <p:tags r:id="rId311"/>
              </p:custDataLst>
            </p:nvPr>
          </p:nvSpPr>
          <p:spPr bwMode="auto">
            <a:xfrm>
              <a:off x="4854575" y="4179888"/>
              <a:ext cx="153988" cy="155575"/>
            </a:xfrm>
            <a:custGeom>
              <a:avLst/>
              <a:gdLst>
                <a:gd name="T0" fmla="*/ 218 w 298"/>
                <a:gd name="T1" fmla="*/ 196 h 271"/>
                <a:gd name="T2" fmla="*/ 228 w 298"/>
                <a:gd name="T3" fmla="*/ 238 h 271"/>
                <a:gd name="T4" fmla="*/ 251 w 298"/>
                <a:gd name="T5" fmla="*/ 263 h 271"/>
                <a:gd name="T6" fmla="*/ 298 w 298"/>
                <a:gd name="T7" fmla="*/ 239 h 271"/>
                <a:gd name="T8" fmla="*/ 294 w 298"/>
                <a:gd name="T9" fmla="*/ 235 h 271"/>
                <a:gd name="T10" fmla="*/ 282 w 298"/>
                <a:gd name="T11" fmla="*/ 239 h 271"/>
                <a:gd name="T12" fmla="*/ 276 w 298"/>
                <a:gd name="T13" fmla="*/ 242 h 271"/>
                <a:gd name="T14" fmla="*/ 264 w 298"/>
                <a:gd name="T15" fmla="*/ 235 h 271"/>
                <a:gd name="T16" fmla="*/ 239 w 298"/>
                <a:gd name="T17" fmla="*/ 18 h 271"/>
                <a:gd name="T18" fmla="*/ 238 w 298"/>
                <a:gd name="T19" fmla="*/ 2 h 271"/>
                <a:gd name="T20" fmla="*/ 234 w 298"/>
                <a:gd name="T21" fmla="*/ 0 h 271"/>
                <a:gd name="T22" fmla="*/ 207 w 298"/>
                <a:gd name="T23" fmla="*/ 16 h 271"/>
                <a:gd name="T24" fmla="*/ 203 w 298"/>
                <a:gd name="T25" fmla="*/ 21 h 271"/>
                <a:gd name="T26" fmla="*/ 79 w 298"/>
                <a:gd name="T27" fmla="*/ 214 h 271"/>
                <a:gd name="T28" fmla="*/ 47 w 298"/>
                <a:gd name="T29" fmla="*/ 236 h 271"/>
                <a:gd name="T30" fmla="*/ 17 w 298"/>
                <a:gd name="T31" fmla="*/ 216 h 271"/>
                <a:gd name="T32" fmla="*/ 14 w 298"/>
                <a:gd name="T33" fmla="*/ 212 h 271"/>
                <a:gd name="T34" fmla="*/ 0 w 298"/>
                <a:gd name="T35" fmla="*/ 240 h 271"/>
                <a:gd name="T36" fmla="*/ 36 w 298"/>
                <a:gd name="T37" fmla="*/ 271 h 271"/>
                <a:gd name="T38" fmla="*/ 109 w 298"/>
                <a:gd name="T39" fmla="*/ 202 h 271"/>
                <a:gd name="T40" fmla="*/ 114 w 298"/>
                <a:gd name="T41" fmla="*/ 196 h 271"/>
                <a:gd name="T42" fmla="*/ 121 w 298"/>
                <a:gd name="T43" fmla="*/ 196 h 271"/>
                <a:gd name="T44" fmla="*/ 218 w 298"/>
                <a:gd name="T45" fmla="*/ 196 h 271"/>
                <a:gd name="T46" fmla="*/ 206 w 298"/>
                <a:gd name="T47" fmla="*/ 44 h 271"/>
                <a:gd name="T48" fmla="*/ 216 w 298"/>
                <a:gd name="T49" fmla="*/ 174 h 271"/>
                <a:gd name="T50" fmla="*/ 145 w 298"/>
                <a:gd name="T51" fmla="*/ 174 h 271"/>
                <a:gd name="T52" fmla="*/ 126 w 298"/>
                <a:gd name="T53" fmla="*/ 179 h 271"/>
                <a:gd name="T54" fmla="*/ 206 w 298"/>
                <a:gd name="T55" fmla="*/ 44 h 271"/>
                <a:gd name="T56" fmla="*/ 206 w 298"/>
                <a:gd name="T57" fmla="*/ 4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8" h="271">
                  <a:moveTo>
                    <a:pt x="218" y="196"/>
                  </a:moveTo>
                  <a:cubicBezTo>
                    <a:pt x="221" y="213"/>
                    <a:pt x="223" y="224"/>
                    <a:pt x="228" y="238"/>
                  </a:cubicBezTo>
                  <a:cubicBezTo>
                    <a:pt x="232" y="253"/>
                    <a:pt x="235" y="263"/>
                    <a:pt x="251" y="263"/>
                  </a:cubicBezTo>
                  <a:cubicBezTo>
                    <a:pt x="269" y="263"/>
                    <a:pt x="298" y="247"/>
                    <a:pt x="298" y="239"/>
                  </a:cubicBezTo>
                  <a:cubicBezTo>
                    <a:pt x="298" y="237"/>
                    <a:pt x="296" y="235"/>
                    <a:pt x="294" y="235"/>
                  </a:cubicBezTo>
                  <a:cubicBezTo>
                    <a:pt x="290" y="235"/>
                    <a:pt x="286" y="237"/>
                    <a:pt x="282" y="239"/>
                  </a:cubicBezTo>
                  <a:cubicBezTo>
                    <a:pt x="277" y="242"/>
                    <a:pt x="277" y="242"/>
                    <a:pt x="276" y="242"/>
                  </a:cubicBezTo>
                  <a:cubicBezTo>
                    <a:pt x="270" y="242"/>
                    <a:pt x="266" y="238"/>
                    <a:pt x="264" y="235"/>
                  </a:cubicBezTo>
                  <a:cubicBezTo>
                    <a:pt x="244" y="192"/>
                    <a:pt x="239" y="44"/>
                    <a:pt x="239" y="18"/>
                  </a:cubicBezTo>
                  <a:cubicBezTo>
                    <a:pt x="239" y="13"/>
                    <a:pt x="239" y="5"/>
                    <a:pt x="238" y="2"/>
                  </a:cubicBezTo>
                  <a:cubicBezTo>
                    <a:pt x="238" y="1"/>
                    <a:pt x="237" y="0"/>
                    <a:pt x="234" y="0"/>
                  </a:cubicBezTo>
                  <a:cubicBezTo>
                    <a:pt x="230" y="0"/>
                    <a:pt x="215" y="4"/>
                    <a:pt x="207" y="16"/>
                  </a:cubicBezTo>
                  <a:lnTo>
                    <a:pt x="203" y="21"/>
                  </a:lnTo>
                  <a:cubicBezTo>
                    <a:pt x="153" y="121"/>
                    <a:pt x="93" y="198"/>
                    <a:pt x="79" y="214"/>
                  </a:cubicBezTo>
                  <a:cubicBezTo>
                    <a:pt x="74" y="219"/>
                    <a:pt x="59" y="236"/>
                    <a:pt x="47" y="236"/>
                  </a:cubicBezTo>
                  <a:cubicBezTo>
                    <a:pt x="41" y="236"/>
                    <a:pt x="23" y="231"/>
                    <a:pt x="17" y="216"/>
                  </a:cubicBezTo>
                  <a:cubicBezTo>
                    <a:pt x="16" y="213"/>
                    <a:pt x="16" y="212"/>
                    <a:pt x="14" y="212"/>
                  </a:cubicBezTo>
                  <a:cubicBezTo>
                    <a:pt x="9" y="212"/>
                    <a:pt x="0" y="230"/>
                    <a:pt x="0" y="240"/>
                  </a:cubicBezTo>
                  <a:cubicBezTo>
                    <a:pt x="0" y="255"/>
                    <a:pt x="17" y="271"/>
                    <a:pt x="36" y="271"/>
                  </a:cubicBezTo>
                  <a:cubicBezTo>
                    <a:pt x="57" y="271"/>
                    <a:pt x="82" y="239"/>
                    <a:pt x="109" y="202"/>
                  </a:cubicBezTo>
                  <a:cubicBezTo>
                    <a:pt x="113" y="197"/>
                    <a:pt x="113" y="196"/>
                    <a:pt x="114" y="196"/>
                  </a:cubicBezTo>
                  <a:cubicBezTo>
                    <a:pt x="114" y="196"/>
                    <a:pt x="115" y="196"/>
                    <a:pt x="121" y="196"/>
                  </a:cubicBezTo>
                  <a:lnTo>
                    <a:pt x="218" y="196"/>
                  </a:lnTo>
                  <a:close/>
                  <a:moveTo>
                    <a:pt x="206" y="44"/>
                  </a:moveTo>
                  <a:cubicBezTo>
                    <a:pt x="208" y="76"/>
                    <a:pt x="209" y="117"/>
                    <a:pt x="216" y="174"/>
                  </a:cubicBezTo>
                  <a:lnTo>
                    <a:pt x="145" y="174"/>
                  </a:lnTo>
                  <a:cubicBezTo>
                    <a:pt x="140" y="174"/>
                    <a:pt x="134" y="174"/>
                    <a:pt x="126" y="179"/>
                  </a:cubicBezTo>
                  <a:cubicBezTo>
                    <a:pt x="155" y="137"/>
                    <a:pt x="180" y="94"/>
                    <a:pt x="206" y="44"/>
                  </a:cubicBezTo>
                  <a:lnTo>
                    <a:pt x="206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9" name="Freeform 556">
              <a:extLst>
                <a:ext uri="{FF2B5EF4-FFF2-40B4-BE49-F238E27FC236}">
                  <a16:creationId xmlns:a16="http://schemas.microsoft.com/office/drawing/2014/main" id="{7E67F17A-E7CB-49B9-ADF0-8450D623833A}"/>
                </a:ext>
              </a:extLst>
            </p:cNvPr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5049838" y="4235451"/>
              <a:ext cx="60325" cy="28733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50 h 499"/>
                <a:gd name="T6" fmla="*/ 110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8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0" name="Freeform 557">
              <a:extLst>
                <a:ext uri="{FF2B5EF4-FFF2-40B4-BE49-F238E27FC236}">
                  <a16:creationId xmlns:a16="http://schemas.microsoft.com/office/drawing/2014/main" id="{7E04D12E-2285-49B5-A8F9-587089F767BC}"/>
                </a:ext>
              </a:extLst>
            </p:cNvPr>
            <p:cNvSpPr>
              <a:spLocks noEditPoints="1"/>
            </p:cNvSpPr>
            <p:nvPr>
              <p:custDataLst>
                <p:tags r:id="rId313"/>
              </p:custDataLst>
            </p:nvPr>
          </p:nvSpPr>
          <p:spPr bwMode="auto">
            <a:xfrm>
              <a:off x="5132388" y="4322763"/>
              <a:ext cx="122238" cy="190500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2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6"/>
                    <a:pt x="63" y="193"/>
                  </a:cubicBezTo>
                  <a:cubicBezTo>
                    <a:pt x="73" y="213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1" name="Freeform 558">
              <a:extLst>
                <a:ext uri="{FF2B5EF4-FFF2-40B4-BE49-F238E27FC236}">
                  <a16:creationId xmlns:a16="http://schemas.microsoft.com/office/drawing/2014/main" id="{F0794D7A-24D9-41E2-B04B-412C36A4B749}"/>
                </a:ext>
              </a:extLst>
            </p:cNvPr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5273675" y="4235451"/>
              <a:ext cx="58738" cy="287338"/>
            </a:xfrm>
            <a:custGeom>
              <a:avLst/>
              <a:gdLst>
                <a:gd name="T0" fmla="*/ 115 w 115"/>
                <a:gd name="T1" fmla="*/ 250 h 499"/>
                <a:gd name="T2" fmla="*/ 83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7 w 115"/>
                <a:gd name="T11" fmla="*/ 250 h 499"/>
                <a:gd name="T12" fmla="*/ 6 w 115"/>
                <a:gd name="T13" fmla="*/ 486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2 h 499"/>
                <a:gd name="T20" fmla="*/ 115 w 115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50"/>
                  </a:moveTo>
                  <a:cubicBezTo>
                    <a:pt x="115" y="211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50"/>
                  </a:cubicBezTo>
                  <a:cubicBezTo>
                    <a:pt x="87" y="335"/>
                    <a:pt x="68" y="423"/>
                    <a:pt x="6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09" y="347"/>
                    <a:pt x="115" y="292"/>
                    <a:pt x="115" y="25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82" name="Group 1581">
            <a:extLst>
              <a:ext uri="{FF2B5EF4-FFF2-40B4-BE49-F238E27FC236}">
                <a16:creationId xmlns:a16="http://schemas.microsoft.com/office/drawing/2014/main" id="{0007BB74-E09B-46DB-9991-4799DD85EF30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3353835" y="3081462"/>
            <a:ext cx="2397126" cy="300038"/>
            <a:chOff x="3444875" y="4937125"/>
            <a:chExt cx="2397126" cy="300038"/>
          </a:xfrm>
        </p:grpSpPr>
        <p:sp>
          <p:nvSpPr>
            <p:cNvPr id="1583" name="Freeform 565">
              <a:extLst>
                <a:ext uri="{FF2B5EF4-FFF2-40B4-BE49-F238E27FC236}">
                  <a16:creationId xmlns:a16="http://schemas.microsoft.com/office/drawing/2014/main" id="{93862DDC-DE90-4695-8AB6-72FD77705BEF}"/>
                </a:ext>
              </a:extLst>
            </p:cNvPr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3444875" y="4937125"/>
              <a:ext cx="58738" cy="30003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4" name="Freeform 566">
              <a:extLst>
                <a:ext uri="{FF2B5EF4-FFF2-40B4-BE49-F238E27FC236}">
                  <a16:creationId xmlns:a16="http://schemas.microsoft.com/office/drawing/2014/main" id="{48A8DF7D-9F0D-4BFB-83D1-FDE3E1BF3A5A}"/>
                </a:ext>
              </a:extLst>
            </p:cNvPr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3525838" y="5030788"/>
              <a:ext cx="207963" cy="1349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2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5" name="Freeform 567">
              <a:extLst>
                <a:ext uri="{FF2B5EF4-FFF2-40B4-BE49-F238E27FC236}">
                  <a16:creationId xmlns:a16="http://schemas.microsoft.com/office/drawing/2014/main" id="{6816D77B-C6F5-4779-B0CC-FA46758BF184}"/>
                </a:ext>
              </a:extLst>
            </p:cNvPr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3763963" y="5130800"/>
              <a:ext cx="30163" cy="889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" name="Freeform 568">
              <a:extLst>
                <a:ext uri="{FF2B5EF4-FFF2-40B4-BE49-F238E27FC236}">
                  <a16:creationId xmlns:a16="http://schemas.microsoft.com/office/drawing/2014/main" id="{F1196211-A4DA-4F4D-BA84-A1A07BD725E5}"/>
                </a:ext>
              </a:extLst>
            </p:cNvPr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62388" y="5030788"/>
              <a:ext cx="103188" cy="134938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3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" name="Freeform 569">
              <a:extLst>
                <a:ext uri="{FF2B5EF4-FFF2-40B4-BE49-F238E27FC236}">
                  <a16:creationId xmlns:a16="http://schemas.microsoft.com/office/drawing/2014/main" id="{84EA0537-0138-4639-A091-5AD2E8A843C7}"/>
                </a:ext>
              </a:extLst>
            </p:cNvPr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3984625" y="5130800"/>
              <a:ext cx="30163" cy="88900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7 w 58"/>
                <a:gd name="T11" fmla="*/ 45 h 149"/>
                <a:gd name="T12" fmla="*/ 48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8" name="Freeform 570">
              <a:extLst>
                <a:ext uri="{FF2B5EF4-FFF2-40B4-BE49-F238E27FC236}">
                  <a16:creationId xmlns:a16="http://schemas.microsoft.com/office/drawing/2014/main" id="{2CAE2466-60E1-46E2-BE51-920173D788EE}"/>
                </a:ext>
              </a:extLst>
            </p:cNvPr>
            <p:cNvSpPr>
              <a:spLocks noEditPoints="1"/>
            </p:cNvSpPr>
            <p:nvPr>
              <p:custDataLst>
                <p:tags r:id="rId287"/>
              </p:custDataLst>
            </p:nvPr>
          </p:nvSpPr>
          <p:spPr bwMode="auto">
            <a:xfrm>
              <a:off x="4083050" y="5030788"/>
              <a:ext cx="120650" cy="19685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3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9" name="Freeform 571">
              <a:extLst>
                <a:ext uri="{FF2B5EF4-FFF2-40B4-BE49-F238E27FC236}">
                  <a16:creationId xmlns:a16="http://schemas.microsoft.com/office/drawing/2014/main" id="{89011841-43D3-4D70-ABB8-4DD0C34C9BB9}"/>
                </a:ext>
              </a:extLst>
            </p:cNvPr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4216400" y="4937125"/>
              <a:ext cx="44450" cy="107950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8 w 87"/>
                <a:gd name="T7" fmla="*/ 16 h 180"/>
                <a:gd name="T8" fmla="*/ 2 w 87"/>
                <a:gd name="T9" fmla="*/ 167 h 180"/>
                <a:gd name="T10" fmla="*/ 0 w 87"/>
                <a:gd name="T11" fmla="*/ 173 h 180"/>
                <a:gd name="T12" fmla="*/ 13 w 87"/>
                <a:gd name="T13" fmla="*/ 180 h 180"/>
                <a:gd name="T14" fmla="*/ 19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1" y="180"/>
                    <a:pt x="13" y="180"/>
                  </a:cubicBezTo>
                  <a:cubicBezTo>
                    <a:pt x="16" y="180"/>
                    <a:pt x="16" y="180"/>
                    <a:pt x="19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0" name="Freeform 572">
              <a:extLst>
                <a:ext uri="{FF2B5EF4-FFF2-40B4-BE49-F238E27FC236}">
                  <a16:creationId xmlns:a16="http://schemas.microsoft.com/office/drawing/2014/main" id="{E4BD1FAA-0FBE-4D53-93E6-E7DC3FEEB30F}"/>
                </a:ext>
              </a:extLst>
            </p:cNvPr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92600" y="4937125"/>
              <a:ext cx="58738" cy="30003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1" name="Freeform 573">
              <a:extLst>
                <a:ext uri="{FF2B5EF4-FFF2-40B4-BE49-F238E27FC236}">
                  <a16:creationId xmlns:a16="http://schemas.microsoft.com/office/drawing/2014/main" id="{BDD3E395-BF95-4725-8E15-846DE87BCCCC}"/>
                </a:ext>
              </a:extLst>
            </p:cNvPr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462463" y="5010150"/>
              <a:ext cx="225425" cy="155575"/>
            </a:xfrm>
            <a:custGeom>
              <a:avLst/>
              <a:gdLst>
                <a:gd name="T0" fmla="*/ 425 w 443"/>
                <a:gd name="T1" fmla="*/ 140 h 260"/>
                <a:gd name="T2" fmla="*/ 443 w 443"/>
                <a:gd name="T3" fmla="*/ 130 h 260"/>
                <a:gd name="T4" fmla="*/ 425 w 443"/>
                <a:gd name="T5" fmla="*/ 120 h 260"/>
                <a:gd name="T6" fmla="*/ 54 w 443"/>
                <a:gd name="T7" fmla="*/ 120 h 260"/>
                <a:gd name="T8" fmla="*/ 99 w 443"/>
                <a:gd name="T9" fmla="*/ 72 h 260"/>
                <a:gd name="T10" fmla="*/ 125 w 443"/>
                <a:gd name="T11" fmla="*/ 6 h 260"/>
                <a:gd name="T12" fmla="*/ 115 w 443"/>
                <a:gd name="T13" fmla="*/ 0 h 260"/>
                <a:gd name="T14" fmla="*/ 105 w 443"/>
                <a:gd name="T15" fmla="*/ 10 h 260"/>
                <a:gd name="T16" fmla="*/ 7 w 443"/>
                <a:gd name="T17" fmla="*/ 123 h 260"/>
                <a:gd name="T18" fmla="*/ 0 w 443"/>
                <a:gd name="T19" fmla="*/ 130 h 260"/>
                <a:gd name="T20" fmla="*/ 7 w 443"/>
                <a:gd name="T21" fmla="*/ 136 h 260"/>
                <a:gd name="T22" fmla="*/ 105 w 443"/>
                <a:gd name="T23" fmla="*/ 253 h 260"/>
                <a:gd name="T24" fmla="*/ 115 w 443"/>
                <a:gd name="T25" fmla="*/ 260 h 260"/>
                <a:gd name="T26" fmla="*/ 125 w 443"/>
                <a:gd name="T27" fmla="*/ 254 h 260"/>
                <a:gd name="T28" fmla="*/ 100 w 443"/>
                <a:gd name="T29" fmla="*/ 188 h 260"/>
                <a:gd name="T30" fmla="*/ 54 w 443"/>
                <a:gd name="T31" fmla="*/ 140 h 260"/>
                <a:gd name="T32" fmla="*/ 425 w 443"/>
                <a:gd name="T3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0">
                  <a:moveTo>
                    <a:pt x="425" y="140"/>
                  </a:moveTo>
                  <a:cubicBezTo>
                    <a:pt x="434" y="140"/>
                    <a:pt x="443" y="140"/>
                    <a:pt x="443" y="130"/>
                  </a:cubicBezTo>
                  <a:cubicBezTo>
                    <a:pt x="443" y="120"/>
                    <a:pt x="434" y="120"/>
                    <a:pt x="425" y="120"/>
                  </a:cubicBezTo>
                  <a:lnTo>
                    <a:pt x="54" y="120"/>
                  </a:lnTo>
                  <a:cubicBezTo>
                    <a:pt x="82" y="99"/>
                    <a:pt x="95" y="78"/>
                    <a:pt x="99" y="72"/>
                  </a:cubicBezTo>
                  <a:cubicBezTo>
                    <a:pt x="122" y="37"/>
                    <a:pt x="125" y="6"/>
                    <a:pt x="125" y="6"/>
                  </a:cubicBezTo>
                  <a:cubicBezTo>
                    <a:pt x="125" y="0"/>
                    <a:pt x="120" y="0"/>
                    <a:pt x="115" y="0"/>
                  </a:cubicBezTo>
                  <a:cubicBezTo>
                    <a:pt x="107" y="0"/>
                    <a:pt x="107" y="1"/>
                    <a:pt x="105" y="10"/>
                  </a:cubicBezTo>
                  <a:cubicBezTo>
                    <a:pt x="93" y="58"/>
                    <a:pt x="64" y="100"/>
                    <a:pt x="7" y="123"/>
                  </a:cubicBezTo>
                  <a:cubicBezTo>
                    <a:pt x="2" y="125"/>
                    <a:pt x="0" y="126"/>
                    <a:pt x="0" y="130"/>
                  </a:cubicBezTo>
                  <a:cubicBezTo>
                    <a:pt x="0" y="133"/>
                    <a:pt x="2" y="134"/>
                    <a:pt x="7" y="136"/>
                  </a:cubicBezTo>
                  <a:cubicBezTo>
                    <a:pt x="59" y="158"/>
                    <a:pt x="93" y="197"/>
                    <a:pt x="105" y="253"/>
                  </a:cubicBezTo>
                  <a:cubicBezTo>
                    <a:pt x="107" y="259"/>
                    <a:pt x="107" y="260"/>
                    <a:pt x="115" y="260"/>
                  </a:cubicBezTo>
                  <a:cubicBezTo>
                    <a:pt x="120" y="260"/>
                    <a:pt x="125" y="260"/>
                    <a:pt x="125" y="254"/>
                  </a:cubicBezTo>
                  <a:cubicBezTo>
                    <a:pt x="125" y="253"/>
                    <a:pt x="121" y="222"/>
                    <a:pt x="100" y="188"/>
                  </a:cubicBezTo>
                  <a:cubicBezTo>
                    <a:pt x="90" y="173"/>
                    <a:pt x="76" y="156"/>
                    <a:pt x="54" y="140"/>
                  </a:cubicBezTo>
                  <a:lnTo>
                    <a:pt x="425" y="14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2" name="Freeform 574">
              <a:extLst>
                <a:ext uri="{FF2B5EF4-FFF2-40B4-BE49-F238E27FC236}">
                  <a16:creationId xmlns:a16="http://schemas.microsoft.com/office/drawing/2014/main" id="{88E3292C-9F60-419B-A53E-EFF0D362D341}"/>
                </a:ext>
              </a:extLst>
            </p:cNvPr>
            <p:cNvSpPr>
              <a:spLocks noEditPoints="1"/>
            </p:cNvSpPr>
            <p:nvPr>
              <p:custDataLst>
                <p:tags r:id="rId291"/>
              </p:custDataLst>
            </p:nvPr>
          </p:nvSpPr>
          <p:spPr bwMode="auto">
            <a:xfrm>
              <a:off x="4779963" y="4946650"/>
              <a:ext cx="196850" cy="231775"/>
            </a:xfrm>
            <a:custGeom>
              <a:avLst/>
              <a:gdLst>
                <a:gd name="T0" fmla="*/ 283 w 385"/>
                <a:gd name="T1" fmla="*/ 278 h 386"/>
                <a:gd name="T2" fmla="*/ 294 w 385"/>
                <a:gd name="T3" fmla="*/ 342 h 386"/>
                <a:gd name="T4" fmla="*/ 324 w 385"/>
                <a:gd name="T5" fmla="*/ 376 h 386"/>
                <a:gd name="T6" fmla="*/ 385 w 385"/>
                <a:gd name="T7" fmla="*/ 343 h 386"/>
                <a:gd name="T8" fmla="*/ 380 w 385"/>
                <a:gd name="T9" fmla="*/ 340 h 386"/>
                <a:gd name="T10" fmla="*/ 362 w 385"/>
                <a:gd name="T11" fmla="*/ 346 h 386"/>
                <a:gd name="T12" fmla="*/ 356 w 385"/>
                <a:gd name="T13" fmla="*/ 348 h 386"/>
                <a:gd name="T14" fmla="*/ 333 w 385"/>
                <a:gd name="T15" fmla="*/ 305 h 386"/>
                <a:gd name="T16" fmla="*/ 321 w 385"/>
                <a:gd name="T17" fmla="*/ 200 h 386"/>
                <a:gd name="T18" fmla="*/ 316 w 385"/>
                <a:gd name="T19" fmla="*/ 47 h 386"/>
                <a:gd name="T20" fmla="*/ 316 w 385"/>
                <a:gd name="T21" fmla="*/ 10 h 386"/>
                <a:gd name="T22" fmla="*/ 311 w 385"/>
                <a:gd name="T23" fmla="*/ 0 h 386"/>
                <a:gd name="T24" fmla="*/ 274 w 385"/>
                <a:gd name="T25" fmla="*/ 22 h 386"/>
                <a:gd name="T26" fmla="*/ 271 w 385"/>
                <a:gd name="T27" fmla="*/ 28 h 386"/>
                <a:gd name="T28" fmla="*/ 169 w 385"/>
                <a:gd name="T29" fmla="*/ 213 h 386"/>
                <a:gd name="T30" fmla="*/ 60 w 385"/>
                <a:gd name="T31" fmla="*/ 340 h 386"/>
                <a:gd name="T32" fmla="*/ 22 w 385"/>
                <a:gd name="T33" fmla="*/ 310 h 386"/>
                <a:gd name="T34" fmla="*/ 19 w 385"/>
                <a:gd name="T35" fmla="*/ 306 h 386"/>
                <a:gd name="T36" fmla="*/ 0 w 385"/>
                <a:gd name="T37" fmla="*/ 344 h 386"/>
                <a:gd name="T38" fmla="*/ 45 w 385"/>
                <a:gd name="T39" fmla="*/ 386 h 386"/>
                <a:gd name="T40" fmla="*/ 148 w 385"/>
                <a:gd name="T41" fmla="*/ 278 h 386"/>
                <a:gd name="T42" fmla="*/ 283 w 385"/>
                <a:gd name="T43" fmla="*/ 278 h 386"/>
                <a:gd name="T44" fmla="*/ 273 w 385"/>
                <a:gd name="T45" fmla="*/ 62 h 386"/>
                <a:gd name="T46" fmla="*/ 273 w 385"/>
                <a:gd name="T47" fmla="*/ 91 h 386"/>
                <a:gd name="T48" fmla="*/ 276 w 385"/>
                <a:gd name="T49" fmla="*/ 177 h 386"/>
                <a:gd name="T50" fmla="*/ 281 w 385"/>
                <a:gd name="T51" fmla="*/ 251 h 386"/>
                <a:gd name="T52" fmla="*/ 190 w 385"/>
                <a:gd name="T53" fmla="*/ 251 h 386"/>
                <a:gd name="T54" fmla="*/ 161 w 385"/>
                <a:gd name="T55" fmla="*/ 259 h 386"/>
                <a:gd name="T56" fmla="*/ 228 w 385"/>
                <a:gd name="T57" fmla="*/ 147 h 386"/>
                <a:gd name="T58" fmla="*/ 273 w 385"/>
                <a:gd name="T59" fmla="*/ 62 h 386"/>
                <a:gd name="T60" fmla="*/ 273 w 385"/>
                <a:gd name="T61" fmla="*/ 6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386">
                  <a:moveTo>
                    <a:pt x="283" y="278"/>
                  </a:moveTo>
                  <a:cubicBezTo>
                    <a:pt x="286" y="310"/>
                    <a:pt x="292" y="333"/>
                    <a:pt x="294" y="342"/>
                  </a:cubicBezTo>
                  <a:cubicBezTo>
                    <a:pt x="300" y="365"/>
                    <a:pt x="302" y="376"/>
                    <a:pt x="324" y="376"/>
                  </a:cubicBezTo>
                  <a:cubicBezTo>
                    <a:pt x="346" y="376"/>
                    <a:pt x="385" y="353"/>
                    <a:pt x="385" y="343"/>
                  </a:cubicBezTo>
                  <a:cubicBezTo>
                    <a:pt x="385" y="341"/>
                    <a:pt x="383" y="340"/>
                    <a:pt x="380" y="340"/>
                  </a:cubicBezTo>
                  <a:cubicBezTo>
                    <a:pt x="374" y="340"/>
                    <a:pt x="363" y="345"/>
                    <a:pt x="362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5"/>
                    <a:pt x="333" y="305"/>
                  </a:cubicBezTo>
                  <a:cubicBezTo>
                    <a:pt x="330" y="288"/>
                    <a:pt x="325" y="268"/>
                    <a:pt x="321" y="200"/>
                  </a:cubicBezTo>
                  <a:cubicBezTo>
                    <a:pt x="318" y="149"/>
                    <a:pt x="316" y="98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9"/>
                    <a:pt x="274" y="22"/>
                  </a:cubicBezTo>
                  <a:lnTo>
                    <a:pt x="271" y="28"/>
                  </a:lnTo>
                  <a:cubicBezTo>
                    <a:pt x="231" y="112"/>
                    <a:pt x="195" y="172"/>
                    <a:pt x="169" y="213"/>
                  </a:cubicBezTo>
                  <a:cubicBezTo>
                    <a:pt x="139" y="258"/>
                    <a:pt x="87" y="340"/>
                    <a:pt x="60" y="340"/>
                  </a:cubicBezTo>
                  <a:cubicBezTo>
                    <a:pt x="42" y="340"/>
                    <a:pt x="27" y="328"/>
                    <a:pt x="22" y="310"/>
                  </a:cubicBezTo>
                  <a:cubicBezTo>
                    <a:pt x="22" y="309"/>
                    <a:pt x="21" y="306"/>
                    <a:pt x="19" y="306"/>
                  </a:cubicBezTo>
                  <a:cubicBezTo>
                    <a:pt x="11" y="306"/>
                    <a:pt x="0" y="330"/>
                    <a:pt x="0" y="344"/>
                  </a:cubicBezTo>
                  <a:cubicBezTo>
                    <a:pt x="0" y="364"/>
                    <a:pt x="22" y="386"/>
                    <a:pt x="45" y="386"/>
                  </a:cubicBezTo>
                  <a:cubicBezTo>
                    <a:pt x="79" y="386"/>
                    <a:pt x="137" y="296"/>
                    <a:pt x="148" y="278"/>
                  </a:cubicBezTo>
                  <a:lnTo>
                    <a:pt x="283" y="278"/>
                  </a:lnTo>
                  <a:close/>
                  <a:moveTo>
                    <a:pt x="273" y="62"/>
                  </a:moveTo>
                  <a:lnTo>
                    <a:pt x="273" y="91"/>
                  </a:lnTo>
                  <a:cubicBezTo>
                    <a:pt x="273" y="120"/>
                    <a:pt x="274" y="148"/>
                    <a:pt x="276" y="177"/>
                  </a:cubicBezTo>
                  <a:cubicBezTo>
                    <a:pt x="276" y="187"/>
                    <a:pt x="278" y="225"/>
                    <a:pt x="281" y="251"/>
                  </a:cubicBezTo>
                  <a:lnTo>
                    <a:pt x="190" y="251"/>
                  </a:lnTo>
                  <a:cubicBezTo>
                    <a:pt x="182" y="251"/>
                    <a:pt x="174" y="251"/>
                    <a:pt x="161" y="259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3" y="62"/>
                  </a:cubicBezTo>
                  <a:lnTo>
                    <a:pt x="273" y="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3" name="Freeform 575">
              <a:extLst>
                <a:ext uri="{FF2B5EF4-FFF2-40B4-BE49-F238E27FC236}">
                  <a16:creationId xmlns:a16="http://schemas.microsoft.com/office/drawing/2014/main" id="{32BA781B-C74B-4704-B610-DCA07D91E658}"/>
                </a:ext>
              </a:extLst>
            </p:cNvPr>
            <p:cNvSpPr>
              <a:spLocks noEditPoints="1"/>
            </p:cNvSpPr>
            <p:nvPr>
              <p:custDataLst>
                <p:tags r:id="rId292"/>
              </p:custDataLst>
            </p:nvPr>
          </p:nvSpPr>
          <p:spPr bwMode="auto">
            <a:xfrm>
              <a:off x="4994275" y="5062538"/>
              <a:ext cx="107950" cy="144463"/>
            </a:xfrm>
            <a:custGeom>
              <a:avLst/>
              <a:gdLst>
                <a:gd name="T0" fmla="*/ 0 w 212"/>
                <a:gd name="T1" fmla="*/ 0 h 242"/>
                <a:gd name="T2" fmla="*/ 0 w 212"/>
                <a:gd name="T3" fmla="*/ 242 h 242"/>
                <a:gd name="T4" fmla="*/ 99 w 212"/>
                <a:gd name="T5" fmla="*/ 242 h 242"/>
                <a:gd name="T6" fmla="*/ 212 w 212"/>
                <a:gd name="T7" fmla="*/ 123 h 242"/>
                <a:gd name="T8" fmla="*/ 99 w 212"/>
                <a:gd name="T9" fmla="*/ 0 h 242"/>
                <a:gd name="T10" fmla="*/ 0 w 212"/>
                <a:gd name="T11" fmla="*/ 0 h 242"/>
                <a:gd name="T12" fmla="*/ 34 w 212"/>
                <a:gd name="T13" fmla="*/ 222 h 242"/>
                <a:gd name="T14" fmla="*/ 34 w 212"/>
                <a:gd name="T15" fmla="*/ 21 h 242"/>
                <a:gd name="T16" fmla="*/ 89 w 212"/>
                <a:gd name="T17" fmla="*/ 21 h 242"/>
                <a:gd name="T18" fmla="*/ 178 w 212"/>
                <a:gd name="T19" fmla="*/ 123 h 242"/>
                <a:gd name="T20" fmla="*/ 89 w 212"/>
                <a:gd name="T21" fmla="*/ 222 h 242"/>
                <a:gd name="T22" fmla="*/ 34 w 212"/>
                <a:gd name="T23" fmla="*/ 2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242">
                  <a:moveTo>
                    <a:pt x="0" y="0"/>
                  </a:moveTo>
                  <a:lnTo>
                    <a:pt x="0" y="242"/>
                  </a:lnTo>
                  <a:lnTo>
                    <a:pt x="99" y="242"/>
                  </a:lnTo>
                  <a:cubicBezTo>
                    <a:pt x="161" y="242"/>
                    <a:pt x="212" y="189"/>
                    <a:pt x="212" y="123"/>
                  </a:cubicBezTo>
                  <a:cubicBezTo>
                    <a:pt x="212" y="55"/>
                    <a:pt x="161" y="0"/>
                    <a:pt x="99" y="0"/>
                  </a:cubicBezTo>
                  <a:lnTo>
                    <a:pt x="0" y="0"/>
                  </a:lnTo>
                  <a:close/>
                  <a:moveTo>
                    <a:pt x="34" y="222"/>
                  </a:moveTo>
                  <a:lnTo>
                    <a:pt x="34" y="21"/>
                  </a:lnTo>
                  <a:lnTo>
                    <a:pt x="89" y="21"/>
                  </a:lnTo>
                  <a:cubicBezTo>
                    <a:pt x="137" y="21"/>
                    <a:pt x="178" y="59"/>
                    <a:pt x="178" y="123"/>
                  </a:cubicBezTo>
                  <a:cubicBezTo>
                    <a:pt x="178" y="188"/>
                    <a:pt x="135" y="222"/>
                    <a:pt x="89" y="222"/>
                  </a:cubicBezTo>
                  <a:lnTo>
                    <a:pt x="34" y="2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4" name="Freeform 576">
              <a:extLst>
                <a:ext uri="{FF2B5EF4-FFF2-40B4-BE49-F238E27FC236}">
                  <a16:creationId xmlns:a16="http://schemas.microsoft.com/office/drawing/2014/main" id="{55839A41-65EC-4145-92B1-9B7BDDDB857C}"/>
                </a:ext>
              </a:extLst>
            </p:cNvPr>
            <p:cNvSpPr>
              <a:spLocks noEditPoints="1"/>
            </p:cNvSpPr>
            <p:nvPr>
              <p:custDataLst>
                <p:tags r:id="rId293"/>
              </p:custDataLst>
            </p:nvPr>
          </p:nvSpPr>
          <p:spPr bwMode="auto">
            <a:xfrm>
              <a:off x="5119688" y="5111750"/>
              <a:ext cx="71438" cy="98425"/>
            </a:xfrm>
            <a:custGeom>
              <a:avLst/>
              <a:gdLst>
                <a:gd name="T0" fmla="*/ 138 w 141"/>
                <a:gd name="T1" fmla="*/ 122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5 h 164"/>
                <a:gd name="T10" fmla="*/ 76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8 w 141"/>
                <a:gd name="T19" fmla="*/ 122 h 164"/>
                <a:gd name="T20" fmla="*/ 30 w 141"/>
                <a:gd name="T21" fmla="*/ 63 h 164"/>
                <a:gd name="T22" fmla="*/ 76 w 141"/>
                <a:gd name="T23" fmla="*/ 23 h 164"/>
                <a:gd name="T24" fmla="*/ 120 w 141"/>
                <a:gd name="T25" fmla="*/ 63 h 164"/>
                <a:gd name="T26" fmla="*/ 30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8" y="122"/>
                  </a:moveTo>
                  <a:cubicBezTo>
                    <a:pt x="118" y="136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40" y="45"/>
                    <a:pt x="126" y="25"/>
                  </a:cubicBezTo>
                  <a:cubicBezTo>
                    <a:pt x="114" y="7"/>
                    <a:pt x="93" y="0"/>
                    <a:pt x="76" y="0"/>
                  </a:cubicBezTo>
                  <a:cubicBezTo>
                    <a:pt x="33" y="0"/>
                    <a:pt x="0" y="38"/>
                    <a:pt x="0" y="82"/>
                  </a:cubicBezTo>
                  <a:cubicBezTo>
                    <a:pt x="0" y="127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8" y="122"/>
                  </a:lnTo>
                  <a:close/>
                  <a:moveTo>
                    <a:pt x="30" y="63"/>
                  </a:moveTo>
                  <a:cubicBezTo>
                    <a:pt x="38" y="35"/>
                    <a:pt x="58" y="23"/>
                    <a:pt x="76" y="23"/>
                  </a:cubicBezTo>
                  <a:cubicBezTo>
                    <a:pt x="91" y="23"/>
                    <a:pt x="114" y="31"/>
                    <a:pt x="120" y="63"/>
                  </a:cubicBezTo>
                  <a:lnTo>
                    <a:pt x="30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" name="Freeform 577">
              <a:extLst>
                <a:ext uri="{FF2B5EF4-FFF2-40B4-BE49-F238E27FC236}">
                  <a16:creationId xmlns:a16="http://schemas.microsoft.com/office/drawing/2014/main" id="{7ED26541-F6B2-486C-9269-D54839D84BB3}"/>
                </a:ext>
              </a:extLst>
            </p:cNvPr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5203825" y="5111750"/>
              <a:ext cx="71438" cy="98425"/>
            </a:xfrm>
            <a:custGeom>
              <a:avLst/>
              <a:gdLst>
                <a:gd name="T0" fmla="*/ 139 w 141"/>
                <a:gd name="T1" fmla="*/ 122 h 164"/>
                <a:gd name="T2" fmla="*/ 81 w 141"/>
                <a:gd name="T3" fmla="*/ 140 h 164"/>
                <a:gd name="T4" fmla="*/ 30 w 141"/>
                <a:gd name="T5" fmla="*/ 83 h 164"/>
                <a:gd name="T6" fmla="*/ 82 w 141"/>
                <a:gd name="T7" fmla="*/ 24 h 164"/>
                <a:gd name="T8" fmla="*/ 135 w 141"/>
                <a:gd name="T9" fmla="*/ 40 h 164"/>
                <a:gd name="T10" fmla="*/ 140 w 141"/>
                <a:gd name="T11" fmla="*/ 15 h 164"/>
                <a:gd name="T12" fmla="*/ 82 w 141"/>
                <a:gd name="T13" fmla="*/ 0 h 164"/>
                <a:gd name="T14" fmla="*/ 0 w 141"/>
                <a:gd name="T15" fmla="*/ 83 h 164"/>
                <a:gd name="T16" fmla="*/ 81 w 141"/>
                <a:gd name="T17" fmla="*/ 164 h 164"/>
                <a:gd name="T18" fmla="*/ 141 w 141"/>
                <a:gd name="T19" fmla="*/ 148 h 164"/>
                <a:gd name="T20" fmla="*/ 139 w 141"/>
                <a:gd name="T21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64">
                  <a:moveTo>
                    <a:pt x="139" y="122"/>
                  </a:moveTo>
                  <a:cubicBezTo>
                    <a:pt x="122" y="134"/>
                    <a:pt x="103" y="140"/>
                    <a:pt x="81" y="140"/>
                  </a:cubicBezTo>
                  <a:cubicBezTo>
                    <a:pt x="49" y="140"/>
                    <a:pt x="30" y="114"/>
                    <a:pt x="30" y="83"/>
                  </a:cubicBezTo>
                  <a:cubicBezTo>
                    <a:pt x="30" y="56"/>
                    <a:pt x="44" y="24"/>
                    <a:pt x="82" y="24"/>
                  </a:cubicBezTo>
                  <a:cubicBezTo>
                    <a:pt x="106" y="24"/>
                    <a:pt x="117" y="29"/>
                    <a:pt x="135" y="40"/>
                  </a:cubicBezTo>
                  <a:lnTo>
                    <a:pt x="140" y="15"/>
                  </a:lnTo>
                  <a:cubicBezTo>
                    <a:pt x="119" y="5"/>
                    <a:pt x="110" y="0"/>
                    <a:pt x="82" y="0"/>
                  </a:cubicBezTo>
                  <a:cubicBezTo>
                    <a:pt x="30" y="0"/>
                    <a:pt x="0" y="43"/>
                    <a:pt x="0" y="83"/>
                  </a:cubicBezTo>
                  <a:cubicBezTo>
                    <a:pt x="0" y="126"/>
                    <a:pt x="34" y="164"/>
                    <a:pt x="81" y="164"/>
                  </a:cubicBezTo>
                  <a:cubicBezTo>
                    <a:pt x="105" y="164"/>
                    <a:pt x="126" y="157"/>
                    <a:pt x="141" y="148"/>
                  </a:cubicBezTo>
                  <a:lnTo>
                    <a:pt x="13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6" name="Freeform 578">
              <a:extLst>
                <a:ext uri="{FF2B5EF4-FFF2-40B4-BE49-F238E27FC236}">
                  <a16:creationId xmlns:a16="http://schemas.microsoft.com/office/drawing/2014/main" id="{4529774F-F4E1-4F90-8146-004328D2AD86}"/>
                </a:ext>
              </a:extLst>
            </p:cNvPr>
            <p:cNvSpPr>
              <a:spLocks noEditPoints="1"/>
            </p:cNvSpPr>
            <p:nvPr>
              <p:custDataLst>
                <p:tags r:id="rId295"/>
              </p:custDataLst>
            </p:nvPr>
          </p:nvSpPr>
          <p:spPr bwMode="auto">
            <a:xfrm>
              <a:off x="5286375" y="5111750"/>
              <a:ext cx="84138" cy="98425"/>
            </a:xfrm>
            <a:custGeom>
              <a:avLst/>
              <a:gdLst>
                <a:gd name="T0" fmla="*/ 164 w 164"/>
                <a:gd name="T1" fmla="*/ 84 h 164"/>
                <a:gd name="T2" fmla="*/ 82 w 164"/>
                <a:gd name="T3" fmla="*/ 0 h 164"/>
                <a:gd name="T4" fmla="*/ 0 w 164"/>
                <a:gd name="T5" fmla="*/ 84 h 164"/>
                <a:gd name="T6" fmla="*/ 82 w 164"/>
                <a:gd name="T7" fmla="*/ 164 h 164"/>
                <a:gd name="T8" fmla="*/ 164 w 164"/>
                <a:gd name="T9" fmla="*/ 84 h 164"/>
                <a:gd name="T10" fmla="*/ 82 w 164"/>
                <a:gd name="T11" fmla="*/ 140 h 164"/>
                <a:gd name="T12" fmla="*/ 30 w 164"/>
                <a:gd name="T13" fmla="*/ 80 h 164"/>
                <a:gd name="T14" fmla="*/ 82 w 164"/>
                <a:gd name="T15" fmla="*/ 23 h 164"/>
                <a:gd name="T16" fmla="*/ 133 w 164"/>
                <a:gd name="T17" fmla="*/ 80 h 164"/>
                <a:gd name="T18" fmla="*/ 82 w 164"/>
                <a:gd name="T19" fmla="*/ 14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4">
                  <a:moveTo>
                    <a:pt x="164" y="84"/>
                  </a:moveTo>
                  <a:cubicBezTo>
                    <a:pt x="164" y="38"/>
                    <a:pt x="127" y="0"/>
                    <a:pt x="82" y="0"/>
                  </a:cubicBezTo>
                  <a:cubicBezTo>
                    <a:pt x="36" y="0"/>
                    <a:pt x="0" y="38"/>
                    <a:pt x="0" y="84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7" y="164"/>
                    <a:pt x="164" y="128"/>
                    <a:pt x="164" y="84"/>
                  </a:cubicBezTo>
                  <a:close/>
                  <a:moveTo>
                    <a:pt x="82" y="140"/>
                  </a:moveTo>
                  <a:cubicBezTo>
                    <a:pt x="54" y="140"/>
                    <a:pt x="30" y="120"/>
                    <a:pt x="30" y="80"/>
                  </a:cubicBezTo>
                  <a:cubicBezTo>
                    <a:pt x="30" y="41"/>
                    <a:pt x="56" y="23"/>
                    <a:pt x="82" y="23"/>
                  </a:cubicBezTo>
                  <a:cubicBezTo>
                    <a:pt x="108" y="23"/>
                    <a:pt x="133" y="41"/>
                    <a:pt x="133" y="80"/>
                  </a:cubicBezTo>
                  <a:cubicBezTo>
                    <a:pt x="133" y="120"/>
                    <a:pt x="108" y="140"/>
                    <a:pt x="82" y="14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7" name="Freeform 579">
              <a:extLst>
                <a:ext uri="{FF2B5EF4-FFF2-40B4-BE49-F238E27FC236}">
                  <a16:creationId xmlns:a16="http://schemas.microsoft.com/office/drawing/2014/main" id="{90296AA4-D460-4020-A660-F950E080525A}"/>
                </a:ext>
              </a:extLst>
            </p:cNvPr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5391150" y="5111750"/>
              <a:ext cx="120650" cy="95250"/>
            </a:xfrm>
            <a:custGeom>
              <a:avLst/>
              <a:gdLst>
                <a:gd name="T0" fmla="*/ 236 w 236"/>
                <a:gd name="T1" fmla="*/ 55 h 158"/>
                <a:gd name="T2" fmla="*/ 185 w 236"/>
                <a:gd name="T3" fmla="*/ 0 h 158"/>
                <a:gd name="T4" fmla="*/ 129 w 236"/>
                <a:gd name="T5" fmla="*/ 28 h 158"/>
                <a:gd name="T6" fmla="*/ 82 w 236"/>
                <a:gd name="T7" fmla="*/ 0 h 158"/>
                <a:gd name="T8" fmla="*/ 27 w 236"/>
                <a:gd name="T9" fmla="*/ 27 h 158"/>
                <a:gd name="T10" fmla="*/ 27 w 236"/>
                <a:gd name="T11" fmla="*/ 1 h 158"/>
                <a:gd name="T12" fmla="*/ 0 w 236"/>
                <a:gd name="T13" fmla="*/ 1 h 158"/>
                <a:gd name="T14" fmla="*/ 0 w 236"/>
                <a:gd name="T15" fmla="*/ 158 h 158"/>
                <a:gd name="T16" fmla="*/ 30 w 236"/>
                <a:gd name="T17" fmla="*/ 158 h 158"/>
                <a:gd name="T18" fmla="*/ 30 w 236"/>
                <a:gd name="T19" fmla="*/ 74 h 158"/>
                <a:gd name="T20" fmla="*/ 67 w 236"/>
                <a:gd name="T21" fmla="*/ 23 h 158"/>
                <a:gd name="T22" fmla="*/ 102 w 236"/>
                <a:gd name="T23" fmla="*/ 58 h 158"/>
                <a:gd name="T24" fmla="*/ 102 w 236"/>
                <a:gd name="T25" fmla="*/ 158 h 158"/>
                <a:gd name="T26" fmla="*/ 133 w 236"/>
                <a:gd name="T27" fmla="*/ 158 h 158"/>
                <a:gd name="T28" fmla="*/ 133 w 236"/>
                <a:gd name="T29" fmla="*/ 74 h 158"/>
                <a:gd name="T30" fmla="*/ 169 w 236"/>
                <a:gd name="T31" fmla="*/ 23 h 158"/>
                <a:gd name="T32" fmla="*/ 205 w 236"/>
                <a:gd name="T33" fmla="*/ 58 h 158"/>
                <a:gd name="T34" fmla="*/ 205 w 236"/>
                <a:gd name="T35" fmla="*/ 158 h 158"/>
                <a:gd name="T36" fmla="*/ 236 w 236"/>
                <a:gd name="T37" fmla="*/ 158 h 158"/>
                <a:gd name="T38" fmla="*/ 236 w 236"/>
                <a:gd name="T39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8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5" y="0"/>
                    <a:pt x="137" y="17"/>
                    <a:pt x="129" y="28"/>
                  </a:cubicBezTo>
                  <a:cubicBezTo>
                    <a:pt x="125" y="19"/>
                    <a:pt x="117" y="0"/>
                    <a:pt x="82" y="0"/>
                  </a:cubicBezTo>
                  <a:cubicBezTo>
                    <a:pt x="62" y="0"/>
                    <a:pt x="43" y="8"/>
                    <a:pt x="27" y="27"/>
                  </a:cubicBezTo>
                  <a:lnTo>
                    <a:pt x="27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0" y="158"/>
                  </a:lnTo>
                  <a:lnTo>
                    <a:pt x="30" y="74"/>
                  </a:lnTo>
                  <a:cubicBezTo>
                    <a:pt x="30" y="51"/>
                    <a:pt x="40" y="23"/>
                    <a:pt x="67" y="23"/>
                  </a:cubicBezTo>
                  <a:cubicBezTo>
                    <a:pt x="102" y="23"/>
                    <a:pt x="102" y="48"/>
                    <a:pt x="102" y="58"/>
                  </a:cubicBezTo>
                  <a:lnTo>
                    <a:pt x="102" y="158"/>
                  </a:lnTo>
                  <a:lnTo>
                    <a:pt x="133" y="158"/>
                  </a:lnTo>
                  <a:lnTo>
                    <a:pt x="133" y="74"/>
                  </a:lnTo>
                  <a:cubicBezTo>
                    <a:pt x="133" y="51"/>
                    <a:pt x="143" y="23"/>
                    <a:pt x="169" y="23"/>
                  </a:cubicBezTo>
                  <a:cubicBezTo>
                    <a:pt x="205" y="23"/>
                    <a:pt x="205" y="48"/>
                    <a:pt x="205" y="58"/>
                  </a:cubicBezTo>
                  <a:lnTo>
                    <a:pt x="205" y="158"/>
                  </a:lnTo>
                  <a:lnTo>
                    <a:pt x="236" y="158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8" name="Freeform 580">
              <a:extLst>
                <a:ext uri="{FF2B5EF4-FFF2-40B4-BE49-F238E27FC236}">
                  <a16:creationId xmlns:a16="http://schemas.microsoft.com/office/drawing/2014/main" id="{E8DF00DE-9E1C-4077-960F-1A0CC8D89AD4}"/>
                </a:ext>
              </a:extLst>
            </p:cNvPr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5564188" y="4937125"/>
              <a:ext cx="58738" cy="30003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" name="Freeform 581">
              <a:extLst>
                <a:ext uri="{FF2B5EF4-FFF2-40B4-BE49-F238E27FC236}">
                  <a16:creationId xmlns:a16="http://schemas.microsoft.com/office/drawing/2014/main" id="{7FBE3386-F6FC-497F-8C35-2F00E8139E56}"/>
                </a:ext>
              </a:extLst>
            </p:cNvPr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5653088" y="4946650"/>
              <a:ext cx="141288" cy="3333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0" name="Freeform 582">
              <a:extLst>
                <a:ext uri="{FF2B5EF4-FFF2-40B4-BE49-F238E27FC236}">
                  <a16:creationId xmlns:a16="http://schemas.microsoft.com/office/drawing/2014/main" id="{CC9FDA1B-B7F9-48AC-A9BB-7732017FAD6D}"/>
                </a:ext>
              </a:extLst>
            </p:cNvPr>
            <p:cNvSpPr>
              <a:spLocks noEditPoints="1"/>
            </p:cNvSpPr>
            <p:nvPr>
              <p:custDataLst>
                <p:tags r:id="rId299"/>
              </p:custDataLst>
            </p:nvPr>
          </p:nvSpPr>
          <p:spPr bwMode="auto">
            <a:xfrm>
              <a:off x="5645150" y="5030788"/>
              <a:ext cx="120650" cy="19685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3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4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3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3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3" y="78"/>
                    <a:pt x="104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2" y="215"/>
                    <a:pt x="113" y="215"/>
                  </a:cubicBezTo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1" name="Freeform 583">
              <a:extLst>
                <a:ext uri="{FF2B5EF4-FFF2-40B4-BE49-F238E27FC236}">
                  <a16:creationId xmlns:a16="http://schemas.microsoft.com/office/drawing/2014/main" id="{4FE24E5C-85CD-4036-9DDA-5EA240B3810B}"/>
                </a:ext>
              </a:extLst>
            </p:cNvPr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5783263" y="4937125"/>
              <a:ext cx="58738" cy="30003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2" name="Group 1601">
            <a:extLst>
              <a:ext uri="{FF2B5EF4-FFF2-40B4-BE49-F238E27FC236}">
                <a16:creationId xmlns:a16="http://schemas.microsoft.com/office/drawing/2014/main" id="{797BEA33-ACF4-41BA-BC6E-1A1EC445D573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5210634" y="3584553"/>
            <a:ext cx="881276" cy="249383"/>
            <a:chOff x="2540000" y="2536826"/>
            <a:chExt cx="746125" cy="211138"/>
          </a:xfrm>
          <a:solidFill>
            <a:srgbClr val="C00000"/>
          </a:solidFill>
        </p:grpSpPr>
        <p:sp>
          <p:nvSpPr>
            <p:cNvPr id="1603" name="Freeform 602">
              <a:extLst>
                <a:ext uri="{FF2B5EF4-FFF2-40B4-BE49-F238E27FC236}">
                  <a16:creationId xmlns:a16="http://schemas.microsoft.com/office/drawing/2014/main" id="{1A923D95-7CFA-46F0-8140-90C1B1E77AF1}"/>
                </a:ext>
              </a:extLst>
            </p:cNvPr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2540000" y="2565401"/>
              <a:ext cx="103188" cy="139700"/>
            </a:xfrm>
            <a:custGeom>
              <a:avLst/>
              <a:gdLst>
                <a:gd name="T0" fmla="*/ 274 w 278"/>
                <a:gd name="T1" fmla="*/ 20 h 310"/>
                <a:gd name="T2" fmla="*/ 278 w 278"/>
                <a:gd name="T3" fmla="*/ 10 h 310"/>
                <a:gd name="T4" fmla="*/ 268 w 278"/>
                <a:gd name="T5" fmla="*/ 0 h 310"/>
                <a:gd name="T6" fmla="*/ 256 w 278"/>
                <a:gd name="T7" fmla="*/ 11 h 310"/>
                <a:gd name="T8" fmla="*/ 139 w 278"/>
                <a:gd name="T9" fmla="*/ 275 h 310"/>
                <a:gd name="T10" fmla="*/ 22 w 278"/>
                <a:gd name="T11" fmla="*/ 11 h 310"/>
                <a:gd name="T12" fmla="*/ 10 w 278"/>
                <a:gd name="T13" fmla="*/ 0 h 310"/>
                <a:gd name="T14" fmla="*/ 0 w 278"/>
                <a:gd name="T15" fmla="*/ 10 h 310"/>
                <a:gd name="T16" fmla="*/ 3 w 278"/>
                <a:gd name="T17" fmla="*/ 18 h 310"/>
                <a:gd name="T18" fmla="*/ 127 w 278"/>
                <a:gd name="T19" fmla="*/ 299 h 310"/>
                <a:gd name="T20" fmla="*/ 139 w 278"/>
                <a:gd name="T21" fmla="*/ 310 h 310"/>
                <a:gd name="T22" fmla="*/ 150 w 278"/>
                <a:gd name="T23" fmla="*/ 299 h 310"/>
                <a:gd name="T24" fmla="*/ 274 w 278"/>
                <a:gd name="T25" fmla="*/ 2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10">
                  <a:moveTo>
                    <a:pt x="274" y="20"/>
                  </a:moveTo>
                  <a:cubicBezTo>
                    <a:pt x="277" y="14"/>
                    <a:pt x="278" y="13"/>
                    <a:pt x="278" y="10"/>
                  </a:cubicBezTo>
                  <a:cubicBezTo>
                    <a:pt x="278" y="5"/>
                    <a:pt x="273" y="0"/>
                    <a:pt x="268" y="0"/>
                  </a:cubicBezTo>
                  <a:cubicBezTo>
                    <a:pt x="263" y="0"/>
                    <a:pt x="260" y="4"/>
                    <a:pt x="256" y="11"/>
                  </a:cubicBezTo>
                  <a:lnTo>
                    <a:pt x="139" y="275"/>
                  </a:lnTo>
                  <a:lnTo>
                    <a:pt x="22" y="11"/>
                  </a:lnTo>
                  <a:cubicBezTo>
                    <a:pt x="18" y="1"/>
                    <a:pt x="14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1"/>
                    <a:pt x="0" y="12"/>
                    <a:pt x="3" y="18"/>
                  </a:cubicBezTo>
                  <a:lnTo>
                    <a:pt x="127" y="299"/>
                  </a:lnTo>
                  <a:cubicBezTo>
                    <a:pt x="131" y="308"/>
                    <a:pt x="134" y="310"/>
                    <a:pt x="139" y="310"/>
                  </a:cubicBezTo>
                  <a:cubicBezTo>
                    <a:pt x="145" y="310"/>
                    <a:pt x="147" y="306"/>
                    <a:pt x="150" y="299"/>
                  </a:cubicBezTo>
                  <a:lnTo>
                    <a:pt x="274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4" name="Freeform 603">
              <a:extLst>
                <a:ext uri="{FF2B5EF4-FFF2-40B4-BE49-F238E27FC236}">
                  <a16:creationId xmlns:a16="http://schemas.microsoft.com/office/drawing/2014/main" id="{73BC1D9A-14E8-454A-A4DB-72B681481E14}"/>
                </a:ext>
              </a:extLst>
            </p:cNvPr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2720975" y="2600326"/>
              <a:ext cx="152400" cy="101600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5 h 226"/>
                <a:gd name="T10" fmla="*/ 79 w 409"/>
                <a:gd name="T11" fmla="*/ 130 h 226"/>
                <a:gd name="T12" fmla="*/ 87 w 409"/>
                <a:gd name="T13" fmla="*/ 97 h 226"/>
                <a:gd name="T14" fmla="*/ 94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7 h 226"/>
                <a:gd name="T22" fmla="*/ 180 w 409"/>
                <a:gd name="T23" fmla="*/ 145 h 226"/>
                <a:gd name="T24" fmla="*/ 171 w 409"/>
                <a:gd name="T25" fmla="*/ 183 h 226"/>
                <a:gd name="T26" fmla="*/ 164 w 409"/>
                <a:gd name="T27" fmla="*/ 213 h 226"/>
                <a:gd name="T28" fmla="*/ 178 w 409"/>
                <a:gd name="T29" fmla="*/ 226 h 226"/>
                <a:gd name="T30" fmla="*/ 201 w 409"/>
                <a:gd name="T31" fmla="*/ 198 h 226"/>
                <a:gd name="T32" fmla="*/ 231 w 409"/>
                <a:gd name="T33" fmla="*/ 77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3 w 409"/>
                <a:gd name="T41" fmla="*/ 185 h 226"/>
                <a:gd name="T42" fmla="*/ 344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5 w 409"/>
                <a:gd name="T51" fmla="*/ 215 h 226"/>
                <a:gd name="T52" fmla="*/ 333 w 409"/>
                <a:gd name="T53" fmla="*/ 199 h 226"/>
                <a:gd name="T54" fmla="*/ 342 w 409"/>
                <a:gd name="T55" fmla="*/ 163 h 226"/>
                <a:gd name="T56" fmla="*/ 372 w 409"/>
                <a:gd name="T57" fmla="*/ 53 h 226"/>
                <a:gd name="T58" fmla="*/ 315 w 409"/>
                <a:gd name="T59" fmla="*/ 0 h 226"/>
                <a:gd name="T60" fmla="*/ 233 w 409"/>
                <a:gd name="T61" fmla="*/ 48 h 226"/>
                <a:gd name="T62" fmla="*/ 217 w 409"/>
                <a:gd name="T63" fmla="*/ 13 h 226"/>
                <a:gd name="T64" fmla="*/ 176 w 409"/>
                <a:gd name="T65" fmla="*/ 0 h 226"/>
                <a:gd name="T66" fmla="*/ 99 w 409"/>
                <a:gd name="T67" fmla="*/ 43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0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5"/>
                  </a:cubicBezTo>
                  <a:lnTo>
                    <a:pt x="79" y="130"/>
                  </a:lnTo>
                  <a:cubicBezTo>
                    <a:pt x="82" y="119"/>
                    <a:pt x="85" y="108"/>
                    <a:pt x="87" y="97"/>
                  </a:cubicBezTo>
                  <a:cubicBezTo>
                    <a:pt x="89" y="88"/>
                    <a:pt x="93" y="74"/>
                    <a:pt x="94" y="72"/>
                  </a:cubicBezTo>
                  <a:cubicBezTo>
                    <a:pt x="101" y="56"/>
                    <a:pt x="128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1" y="183"/>
                  </a:lnTo>
                  <a:cubicBezTo>
                    <a:pt x="169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7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5" y="11"/>
                    <a:pt x="340" y="28"/>
                    <a:pt x="340" y="46"/>
                  </a:cubicBezTo>
                  <a:cubicBezTo>
                    <a:pt x="340" y="74"/>
                    <a:pt x="319" y="131"/>
                    <a:pt x="309" y="158"/>
                  </a:cubicBezTo>
                  <a:cubicBezTo>
                    <a:pt x="305" y="170"/>
                    <a:pt x="303" y="175"/>
                    <a:pt x="303" y="185"/>
                  </a:cubicBezTo>
                  <a:cubicBezTo>
                    <a:pt x="303" y="209"/>
                    <a:pt x="320" y="226"/>
                    <a:pt x="344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5" y="215"/>
                  </a:cubicBezTo>
                  <a:cubicBezTo>
                    <a:pt x="336" y="215"/>
                    <a:pt x="333" y="210"/>
                    <a:pt x="333" y="199"/>
                  </a:cubicBezTo>
                  <a:cubicBezTo>
                    <a:pt x="333" y="186"/>
                    <a:pt x="337" y="174"/>
                    <a:pt x="342" y="163"/>
                  </a:cubicBezTo>
                  <a:cubicBezTo>
                    <a:pt x="351" y="137"/>
                    <a:pt x="372" y="82"/>
                    <a:pt x="372" y="53"/>
                  </a:cubicBezTo>
                  <a:cubicBezTo>
                    <a:pt x="372" y="21"/>
                    <a:pt x="352" y="0"/>
                    <a:pt x="315" y="0"/>
                  </a:cubicBezTo>
                  <a:cubicBezTo>
                    <a:pt x="277" y="0"/>
                    <a:pt x="252" y="22"/>
                    <a:pt x="233" y="48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6" y="0"/>
                  </a:cubicBezTo>
                  <a:cubicBezTo>
                    <a:pt x="132" y="0"/>
                    <a:pt x="107" y="32"/>
                    <a:pt x="99" y="43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4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5" name="Freeform 604">
              <a:extLst>
                <a:ext uri="{FF2B5EF4-FFF2-40B4-BE49-F238E27FC236}">
                  <a16:creationId xmlns:a16="http://schemas.microsoft.com/office/drawing/2014/main" id="{6EE3FB38-996C-4C24-B24F-1FE70192C0C9}"/>
                </a:ext>
              </a:extLst>
            </p:cNvPr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2957513" y="2538414"/>
              <a:ext cx="92075" cy="209550"/>
            </a:xfrm>
            <a:custGeom>
              <a:avLst/>
              <a:gdLst>
                <a:gd name="T0" fmla="*/ 245 w 249"/>
                <a:gd name="T1" fmla="*/ 20 h 466"/>
                <a:gd name="T2" fmla="*/ 249 w 249"/>
                <a:gd name="T3" fmla="*/ 10 h 466"/>
                <a:gd name="T4" fmla="*/ 239 w 249"/>
                <a:gd name="T5" fmla="*/ 0 h 466"/>
                <a:gd name="T6" fmla="*/ 228 w 249"/>
                <a:gd name="T7" fmla="*/ 10 h 466"/>
                <a:gd name="T8" fmla="*/ 4 w 249"/>
                <a:gd name="T9" fmla="*/ 446 h 466"/>
                <a:gd name="T10" fmla="*/ 0 w 249"/>
                <a:gd name="T11" fmla="*/ 456 h 466"/>
                <a:gd name="T12" fmla="*/ 10 w 249"/>
                <a:gd name="T13" fmla="*/ 466 h 466"/>
                <a:gd name="T14" fmla="*/ 21 w 249"/>
                <a:gd name="T15" fmla="*/ 456 h 466"/>
                <a:gd name="T16" fmla="*/ 245 w 249"/>
                <a:gd name="T17" fmla="*/ 2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6">
                  <a:moveTo>
                    <a:pt x="245" y="20"/>
                  </a:moveTo>
                  <a:cubicBezTo>
                    <a:pt x="249" y="13"/>
                    <a:pt x="249" y="12"/>
                    <a:pt x="249" y="10"/>
                  </a:cubicBezTo>
                  <a:cubicBezTo>
                    <a:pt x="249" y="7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6"/>
                  </a:lnTo>
                  <a:cubicBezTo>
                    <a:pt x="0" y="453"/>
                    <a:pt x="0" y="454"/>
                    <a:pt x="0" y="456"/>
                  </a:cubicBezTo>
                  <a:cubicBezTo>
                    <a:pt x="0" y="460"/>
                    <a:pt x="4" y="466"/>
                    <a:pt x="10" y="466"/>
                  </a:cubicBezTo>
                  <a:cubicBezTo>
                    <a:pt x="16" y="466"/>
                    <a:pt x="18" y="463"/>
                    <a:pt x="21" y="456"/>
                  </a:cubicBezTo>
                  <a:lnTo>
                    <a:pt x="245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6" name="Freeform 605">
              <a:extLst>
                <a:ext uri="{FF2B5EF4-FFF2-40B4-BE49-F238E27FC236}">
                  <a16:creationId xmlns:a16="http://schemas.microsoft.com/office/drawing/2014/main" id="{0912537D-A4F2-4B66-AD43-3696CF8E70D3}"/>
                </a:ext>
              </a:extLst>
            </p:cNvPr>
            <p:cNvSpPr>
              <a:spLocks noEditPoints="1"/>
            </p:cNvSpPr>
            <p:nvPr>
              <p:custDataLst>
                <p:tags r:id="rId279"/>
              </p:custDataLst>
            </p:nvPr>
          </p:nvSpPr>
          <p:spPr bwMode="auto">
            <a:xfrm>
              <a:off x="2941638" y="2617789"/>
              <a:ext cx="123825" cy="52388"/>
            </a:xfrm>
            <a:custGeom>
              <a:avLst/>
              <a:gdLst>
                <a:gd name="T0" fmla="*/ 315 w 332"/>
                <a:gd name="T1" fmla="*/ 19 h 116"/>
                <a:gd name="T2" fmla="*/ 332 w 332"/>
                <a:gd name="T3" fmla="*/ 9 h 116"/>
                <a:gd name="T4" fmla="*/ 315 w 332"/>
                <a:gd name="T5" fmla="*/ 0 h 116"/>
                <a:gd name="T6" fmla="*/ 16 w 332"/>
                <a:gd name="T7" fmla="*/ 0 h 116"/>
                <a:gd name="T8" fmla="*/ 0 w 332"/>
                <a:gd name="T9" fmla="*/ 9 h 116"/>
                <a:gd name="T10" fmla="*/ 17 w 332"/>
                <a:gd name="T11" fmla="*/ 19 h 116"/>
                <a:gd name="T12" fmla="*/ 315 w 332"/>
                <a:gd name="T13" fmla="*/ 19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6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19"/>
                  </a:moveTo>
                  <a:cubicBezTo>
                    <a:pt x="322" y="19"/>
                    <a:pt x="332" y="19"/>
                    <a:pt x="332" y="9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19"/>
                    <a:pt x="9" y="19"/>
                    <a:pt x="17" y="19"/>
                  </a:cubicBezTo>
                  <a:lnTo>
                    <a:pt x="315" y="19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7" name="Freeform 606">
              <a:extLst>
                <a:ext uri="{FF2B5EF4-FFF2-40B4-BE49-F238E27FC236}">
                  <a16:creationId xmlns:a16="http://schemas.microsoft.com/office/drawing/2014/main" id="{F4F2E1E2-1C6A-4F20-BEBD-59511E143B97}"/>
                </a:ext>
              </a:extLst>
            </p:cNvPr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3157538" y="2536826"/>
              <a:ext cx="103188" cy="2698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8" name="Freeform 607">
              <a:extLst>
                <a:ext uri="{FF2B5EF4-FFF2-40B4-BE49-F238E27FC236}">
                  <a16:creationId xmlns:a16="http://schemas.microsoft.com/office/drawing/2014/main" id="{47DDCE8C-55F4-4F42-9C4C-2EE7BE0D18C5}"/>
                </a:ext>
              </a:extLst>
            </p:cNvPr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3133725" y="2600326"/>
              <a:ext cx="152400" cy="101600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5 h 226"/>
                <a:gd name="T10" fmla="*/ 79 w 409"/>
                <a:gd name="T11" fmla="*/ 130 h 226"/>
                <a:gd name="T12" fmla="*/ 87 w 409"/>
                <a:gd name="T13" fmla="*/ 97 h 226"/>
                <a:gd name="T14" fmla="*/ 94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7 h 226"/>
                <a:gd name="T22" fmla="*/ 180 w 409"/>
                <a:gd name="T23" fmla="*/ 145 h 226"/>
                <a:gd name="T24" fmla="*/ 170 w 409"/>
                <a:gd name="T25" fmla="*/ 183 h 226"/>
                <a:gd name="T26" fmla="*/ 164 w 409"/>
                <a:gd name="T27" fmla="*/ 213 h 226"/>
                <a:gd name="T28" fmla="*/ 178 w 409"/>
                <a:gd name="T29" fmla="*/ 226 h 226"/>
                <a:gd name="T30" fmla="*/ 201 w 409"/>
                <a:gd name="T31" fmla="*/ 198 h 226"/>
                <a:gd name="T32" fmla="*/ 231 w 409"/>
                <a:gd name="T33" fmla="*/ 77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3 w 409"/>
                <a:gd name="T41" fmla="*/ 185 h 226"/>
                <a:gd name="T42" fmla="*/ 343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4 w 409"/>
                <a:gd name="T51" fmla="*/ 215 h 226"/>
                <a:gd name="T52" fmla="*/ 332 w 409"/>
                <a:gd name="T53" fmla="*/ 199 h 226"/>
                <a:gd name="T54" fmla="*/ 341 w 409"/>
                <a:gd name="T55" fmla="*/ 163 h 226"/>
                <a:gd name="T56" fmla="*/ 372 w 409"/>
                <a:gd name="T57" fmla="*/ 53 h 226"/>
                <a:gd name="T58" fmla="*/ 315 w 409"/>
                <a:gd name="T59" fmla="*/ 0 h 226"/>
                <a:gd name="T60" fmla="*/ 233 w 409"/>
                <a:gd name="T61" fmla="*/ 48 h 226"/>
                <a:gd name="T62" fmla="*/ 217 w 409"/>
                <a:gd name="T63" fmla="*/ 13 h 226"/>
                <a:gd name="T64" fmla="*/ 176 w 409"/>
                <a:gd name="T65" fmla="*/ 0 h 226"/>
                <a:gd name="T66" fmla="*/ 99 w 409"/>
                <a:gd name="T67" fmla="*/ 43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0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5"/>
                  </a:cubicBezTo>
                  <a:lnTo>
                    <a:pt x="79" y="130"/>
                  </a:lnTo>
                  <a:cubicBezTo>
                    <a:pt x="82" y="119"/>
                    <a:pt x="85" y="108"/>
                    <a:pt x="87" y="97"/>
                  </a:cubicBezTo>
                  <a:cubicBezTo>
                    <a:pt x="89" y="88"/>
                    <a:pt x="93" y="74"/>
                    <a:pt x="94" y="72"/>
                  </a:cubicBezTo>
                  <a:cubicBezTo>
                    <a:pt x="101" y="56"/>
                    <a:pt x="128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7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4"/>
                    <a:pt x="319" y="131"/>
                    <a:pt x="309" y="158"/>
                  </a:cubicBezTo>
                  <a:cubicBezTo>
                    <a:pt x="305" y="170"/>
                    <a:pt x="303" y="175"/>
                    <a:pt x="303" y="185"/>
                  </a:cubicBezTo>
                  <a:cubicBezTo>
                    <a:pt x="303" y="209"/>
                    <a:pt x="320" y="226"/>
                    <a:pt x="343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6"/>
                    <a:pt x="337" y="174"/>
                    <a:pt x="341" y="163"/>
                  </a:cubicBezTo>
                  <a:cubicBezTo>
                    <a:pt x="351" y="137"/>
                    <a:pt x="372" y="82"/>
                    <a:pt x="372" y="53"/>
                  </a:cubicBezTo>
                  <a:cubicBezTo>
                    <a:pt x="372" y="21"/>
                    <a:pt x="352" y="0"/>
                    <a:pt x="315" y="0"/>
                  </a:cubicBezTo>
                  <a:cubicBezTo>
                    <a:pt x="277" y="0"/>
                    <a:pt x="252" y="22"/>
                    <a:pt x="233" y="48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6" y="0"/>
                  </a:cubicBezTo>
                  <a:cubicBezTo>
                    <a:pt x="131" y="0"/>
                    <a:pt x="107" y="32"/>
                    <a:pt x="99" y="43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4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609" name="Straight Connector 1608">
            <a:extLst>
              <a:ext uri="{FF2B5EF4-FFF2-40B4-BE49-F238E27FC236}">
                <a16:creationId xmlns:a16="http://schemas.microsoft.com/office/drawing/2014/main" id="{B9E6C3D1-CBE1-4414-9539-007335E1E1C0}"/>
              </a:ext>
            </a:extLst>
          </p:cNvPr>
          <p:cNvCxnSpPr>
            <a:cxnSpLocks/>
          </p:cNvCxnSpPr>
          <p:nvPr/>
        </p:nvCxnSpPr>
        <p:spPr>
          <a:xfrm>
            <a:off x="2971569" y="2390291"/>
            <a:ext cx="0" cy="20706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0" name="Group 1609">
            <a:extLst>
              <a:ext uri="{FF2B5EF4-FFF2-40B4-BE49-F238E27FC236}">
                <a16:creationId xmlns:a16="http://schemas.microsoft.com/office/drawing/2014/main" id="{7CA9E27D-0EA5-4B24-8157-1DC8B662E7B4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370774" y="1654155"/>
            <a:ext cx="4375336" cy="275792"/>
            <a:chOff x="2540000" y="2540000"/>
            <a:chExt cx="3349625" cy="211138"/>
          </a:xfrm>
        </p:grpSpPr>
        <p:sp>
          <p:nvSpPr>
            <p:cNvPr id="1611" name="Freeform 649">
              <a:extLst>
                <a:ext uri="{FF2B5EF4-FFF2-40B4-BE49-F238E27FC236}">
                  <a16:creationId xmlns:a16="http://schemas.microsoft.com/office/drawing/2014/main" id="{B17F82EC-FA87-46E1-9B00-CCFE03EFC725}"/>
                </a:ext>
              </a:extLst>
            </p:cNvPr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2540000" y="2551113"/>
              <a:ext cx="80963" cy="147638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2" name="Freeform 650">
              <a:extLst>
                <a:ext uri="{FF2B5EF4-FFF2-40B4-BE49-F238E27FC236}">
                  <a16:creationId xmlns:a16="http://schemas.microsoft.com/office/drawing/2014/main" id="{AE33B6B0-3D55-428A-A607-C3E4FD9A4C96}"/>
                </a:ext>
              </a:extLst>
            </p:cNvPr>
            <p:cNvSpPr>
              <a:spLocks noEditPoints="1"/>
            </p:cNvSpPr>
            <p:nvPr>
              <p:custDataLst>
                <p:tags r:id="rId248"/>
              </p:custDataLst>
            </p:nvPr>
          </p:nvSpPr>
          <p:spPr bwMode="auto">
            <a:xfrm>
              <a:off x="2700338" y="2549525"/>
              <a:ext cx="120650" cy="190500"/>
            </a:xfrm>
            <a:custGeom>
              <a:avLst/>
              <a:gdLst>
                <a:gd name="T0" fmla="*/ 132 w 334"/>
                <a:gd name="T1" fmla="*/ 344 h 448"/>
                <a:gd name="T2" fmla="*/ 49 w 334"/>
                <a:gd name="T3" fmla="*/ 183 h 448"/>
                <a:gd name="T4" fmla="*/ 165 w 334"/>
                <a:gd name="T5" fmla="*/ 13 h 448"/>
                <a:gd name="T6" fmla="*/ 281 w 334"/>
                <a:gd name="T7" fmla="*/ 183 h 448"/>
                <a:gd name="T8" fmla="*/ 222 w 334"/>
                <a:gd name="T9" fmla="*/ 331 h 448"/>
                <a:gd name="T10" fmla="*/ 166 w 334"/>
                <a:gd name="T11" fmla="*/ 278 h 448"/>
                <a:gd name="T12" fmla="*/ 125 w 334"/>
                <a:gd name="T13" fmla="*/ 320 h 448"/>
                <a:gd name="T14" fmla="*/ 132 w 334"/>
                <a:gd name="T15" fmla="*/ 344 h 448"/>
                <a:gd name="T16" fmla="*/ 210 w 334"/>
                <a:gd name="T17" fmla="*/ 339 h 448"/>
                <a:gd name="T18" fmla="*/ 166 w 334"/>
                <a:gd name="T19" fmla="*/ 350 h 448"/>
                <a:gd name="T20" fmla="*/ 136 w 334"/>
                <a:gd name="T21" fmla="*/ 320 h 448"/>
                <a:gd name="T22" fmla="*/ 166 w 334"/>
                <a:gd name="T23" fmla="*/ 289 h 448"/>
                <a:gd name="T24" fmla="*/ 210 w 334"/>
                <a:gd name="T25" fmla="*/ 339 h 448"/>
                <a:gd name="T26" fmla="*/ 230 w 334"/>
                <a:gd name="T27" fmla="*/ 348 h 448"/>
                <a:gd name="T28" fmla="*/ 331 w 334"/>
                <a:gd name="T29" fmla="*/ 183 h 448"/>
                <a:gd name="T30" fmla="*/ 165 w 334"/>
                <a:gd name="T31" fmla="*/ 0 h 448"/>
                <a:gd name="T32" fmla="*/ 0 w 334"/>
                <a:gd name="T33" fmla="*/ 183 h 448"/>
                <a:gd name="T34" fmla="*/ 166 w 334"/>
                <a:gd name="T35" fmla="*/ 363 h 448"/>
                <a:gd name="T36" fmla="*/ 213 w 334"/>
                <a:gd name="T37" fmla="*/ 355 h 448"/>
                <a:gd name="T38" fmla="*/ 274 w 334"/>
                <a:gd name="T39" fmla="*/ 448 h 448"/>
                <a:gd name="T40" fmla="*/ 334 w 334"/>
                <a:gd name="T41" fmla="*/ 357 h 448"/>
                <a:gd name="T42" fmla="*/ 329 w 334"/>
                <a:gd name="T43" fmla="*/ 346 h 448"/>
                <a:gd name="T44" fmla="*/ 323 w 334"/>
                <a:gd name="T45" fmla="*/ 355 h 448"/>
                <a:gd name="T46" fmla="*/ 278 w 334"/>
                <a:gd name="T47" fmla="*/ 397 h 448"/>
                <a:gd name="T48" fmla="*/ 230 w 334"/>
                <a:gd name="T49" fmla="*/ 3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4" h="448">
                  <a:moveTo>
                    <a:pt x="132" y="344"/>
                  </a:moveTo>
                  <a:cubicBezTo>
                    <a:pt x="105" y="334"/>
                    <a:pt x="49" y="297"/>
                    <a:pt x="49" y="183"/>
                  </a:cubicBezTo>
                  <a:cubicBezTo>
                    <a:pt x="49" y="53"/>
                    <a:pt x="119" y="13"/>
                    <a:pt x="165" y="13"/>
                  </a:cubicBezTo>
                  <a:cubicBezTo>
                    <a:pt x="213" y="13"/>
                    <a:pt x="281" y="56"/>
                    <a:pt x="281" y="183"/>
                  </a:cubicBezTo>
                  <a:cubicBezTo>
                    <a:pt x="281" y="222"/>
                    <a:pt x="275" y="292"/>
                    <a:pt x="222" y="331"/>
                  </a:cubicBezTo>
                  <a:cubicBezTo>
                    <a:pt x="212" y="303"/>
                    <a:pt x="196" y="278"/>
                    <a:pt x="166" y="278"/>
                  </a:cubicBezTo>
                  <a:cubicBezTo>
                    <a:pt x="141" y="278"/>
                    <a:pt x="125" y="299"/>
                    <a:pt x="125" y="320"/>
                  </a:cubicBezTo>
                  <a:cubicBezTo>
                    <a:pt x="125" y="333"/>
                    <a:pt x="132" y="343"/>
                    <a:pt x="132" y="344"/>
                  </a:cubicBezTo>
                  <a:close/>
                  <a:moveTo>
                    <a:pt x="210" y="339"/>
                  </a:moveTo>
                  <a:cubicBezTo>
                    <a:pt x="193" y="348"/>
                    <a:pt x="177" y="350"/>
                    <a:pt x="166" y="350"/>
                  </a:cubicBezTo>
                  <a:cubicBezTo>
                    <a:pt x="140" y="350"/>
                    <a:pt x="136" y="327"/>
                    <a:pt x="136" y="320"/>
                  </a:cubicBezTo>
                  <a:cubicBezTo>
                    <a:pt x="136" y="305"/>
                    <a:pt x="147" y="289"/>
                    <a:pt x="166" y="289"/>
                  </a:cubicBezTo>
                  <a:cubicBezTo>
                    <a:pt x="193" y="289"/>
                    <a:pt x="204" y="310"/>
                    <a:pt x="210" y="339"/>
                  </a:cubicBezTo>
                  <a:close/>
                  <a:moveTo>
                    <a:pt x="230" y="348"/>
                  </a:moveTo>
                  <a:cubicBezTo>
                    <a:pt x="289" y="322"/>
                    <a:pt x="331" y="258"/>
                    <a:pt x="331" y="183"/>
                  </a:cubicBezTo>
                  <a:cubicBezTo>
                    <a:pt x="331" y="81"/>
                    <a:pt x="256" y="0"/>
                    <a:pt x="165" y="0"/>
                  </a:cubicBezTo>
                  <a:cubicBezTo>
                    <a:pt x="76" y="0"/>
                    <a:pt x="0" y="80"/>
                    <a:pt x="0" y="183"/>
                  </a:cubicBezTo>
                  <a:cubicBezTo>
                    <a:pt x="0" y="283"/>
                    <a:pt x="75" y="363"/>
                    <a:pt x="166" y="363"/>
                  </a:cubicBezTo>
                  <a:cubicBezTo>
                    <a:pt x="181" y="363"/>
                    <a:pt x="199" y="360"/>
                    <a:pt x="213" y="355"/>
                  </a:cubicBezTo>
                  <a:cubicBezTo>
                    <a:pt x="220" y="403"/>
                    <a:pt x="227" y="448"/>
                    <a:pt x="274" y="448"/>
                  </a:cubicBezTo>
                  <a:cubicBezTo>
                    <a:pt x="325" y="448"/>
                    <a:pt x="334" y="382"/>
                    <a:pt x="334" y="357"/>
                  </a:cubicBezTo>
                  <a:cubicBezTo>
                    <a:pt x="334" y="352"/>
                    <a:pt x="334" y="346"/>
                    <a:pt x="329" y="346"/>
                  </a:cubicBezTo>
                  <a:cubicBezTo>
                    <a:pt x="324" y="346"/>
                    <a:pt x="324" y="350"/>
                    <a:pt x="323" y="355"/>
                  </a:cubicBezTo>
                  <a:cubicBezTo>
                    <a:pt x="320" y="382"/>
                    <a:pt x="299" y="397"/>
                    <a:pt x="278" y="397"/>
                  </a:cubicBezTo>
                  <a:cubicBezTo>
                    <a:pt x="254" y="397"/>
                    <a:pt x="242" y="380"/>
                    <a:pt x="230" y="3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3" name="Freeform 651">
              <a:extLst>
                <a:ext uri="{FF2B5EF4-FFF2-40B4-BE49-F238E27FC236}">
                  <a16:creationId xmlns:a16="http://schemas.microsoft.com/office/drawing/2014/main" id="{2EEE1A6C-4A26-4BFD-BF7C-8188C675B660}"/>
                </a:ext>
              </a:extLst>
            </p:cNvPr>
            <p:cNvSpPr>
              <a:spLocks noEditPoints="1"/>
            </p:cNvSpPr>
            <p:nvPr>
              <p:custDataLst>
                <p:tags r:id="rId249"/>
              </p:custDataLst>
            </p:nvPr>
          </p:nvSpPr>
          <p:spPr bwMode="auto">
            <a:xfrm>
              <a:off x="2836863" y="2554288"/>
              <a:ext cx="106363" cy="144463"/>
            </a:xfrm>
            <a:custGeom>
              <a:avLst/>
              <a:gdLst>
                <a:gd name="T0" fmla="*/ 95 w 293"/>
                <a:gd name="T1" fmla="*/ 183 h 341"/>
                <a:gd name="T2" fmla="*/ 180 w 293"/>
                <a:gd name="T3" fmla="*/ 183 h 341"/>
                <a:gd name="T4" fmla="*/ 293 w 293"/>
                <a:gd name="T5" fmla="*/ 93 h 341"/>
                <a:gd name="T6" fmla="*/ 176 w 293"/>
                <a:gd name="T7" fmla="*/ 0 h 341"/>
                <a:gd name="T8" fmla="*/ 0 w 293"/>
                <a:gd name="T9" fmla="*/ 0 h 341"/>
                <a:gd name="T10" fmla="*/ 0 w 293"/>
                <a:gd name="T11" fmla="*/ 16 h 341"/>
                <a:gd name="T12" fmla="*/ 12 w 293"/>
                <a:gd name="T13" fmla="*/ 16 h 341"/>
                <a:gd name="T14" fmla="*/ 51 w 293"/>
                <a:gd name="T15" fmla="*/ 39 h 341"/>
                <a:gd name="T16" fmla="*/ 51 w 293"/>
                <a:gd name="T17" fmla="*/ 302 h 341"/>
                <a:gd name="T18" fmla="*/ 12 w 293"/>
                <a:gd name="T19" fmla="*/ 325 h 341"/>
                <a:gd name="T20" fmla="*/ 0 w 293"/>
                <a:gd name="T21" fmla="*/ 325 h 341"/>
                <a:gd name="T22" fmla="*/ 0 w 293"/>
                <a:gd name="T23" fmla="*/ 341 h 341"/>
                <a:gd name="T24" fmla="*/ 73 w 293"/>
                <a:gd name="T25" fmla="*/ 339 h 341"/>
                <a:gd name="T26" fmla="*/ 147 w 293"/>
                <a:gd name="T27" fmla="*/ 341 h 341"/>
                <a:gd name="T28" fmla="*/ 147 w 293"/>
                <a:gd name="T29" fmla="*/ 325 h 341"/>
                <a:gd name="T30" fmla="*/ 135 w 293"/>
                <a:gd name="T31" fmla="*/ 325 h 341"/>
                <a:gd name="T32" fmla="*/ 95 w 293"/>
                <a:gd name="T33" fmla="*/ 302 h 341"/>
                <a:gd name="T34" fmla="*/ 95 w 293"/>
                <a:gd name="T35" fmla="*/ 183 h 341"/>
                <a:gd name="T36" fmla="*/ 94 w 293"/>
                <a:gd name="T37" fmla="*/ 170 h 341"/>
                <a:gd name="T38" fmla="*/ 94 w 293"/>
                <a:gd name="T39" fmla="*/ 36 h 341"/>
                <a:gd name="T40" fmla="*/ 118 w 293"/>
                <a:gd name="T41" fmla="*/ 16 h 341"/>
                <a:gd name="T42" fmla="*/ 163 w 293"/>
                <a:gd name="T43" fmla="*/ 16 h 341"/>
                <a:gd name="T44" fmla="*/ 242 w 293"/>
                <a:gd name="T45" fmla="*/ 93 h 341"/>
                <a:gd name="T46" fmla="*/ 163 w 293"/>
                <a:gd name="T47" fmla="*/ 170 h 341"/>
                <a:gd name="T48" fmla="*/ 94 w 293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341">
                  <a:moveTo>
                    <a:pt x="95" y="183"/>
                  </a:moveTo>
                  <a:lnTo>
                    <a:pt x="180" y="183"/>
                  </a:lnTo>
                  <a:cubicBezTo>
                    <a:pt x="239" y="183"/>
                    <a:pt x="293" y="143"/>
                    <a:pt x="293" y="93"/>
                  </a:cubicBezTo>
                  <a:cubicBezTo>
                    <a:pt x="293" y="44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0" y="16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29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6" y="325"/>
                    <a:pt x="95" y="320"/>
                    <a:pt x="95" y="302"/>
                  </a:cubicBezTo>
                  <a:lnTo>
                    <a:pt x="95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8" y="16"/>
                  </a:cubicBezTo>
                  <a:lnTo>
                    <a:pt x="163" y="16"/>
                  </a:lnTo>
                  <a:cubicBezTo>
                    <a:pt x="242" y="16"/>
                    <a:pt x="242" y="68"/>
                    <a:pt x="242" y="93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4" name="Freeform 652">
              <a:extLst>
                <a:ext uri="{FF2B5EF4-FFF2-40B4-BE49-F238E27FC236}">
                  <a16:creationId xmlns:a16="http://schemas.microsoft.com/office/drawing/2014/main" id="{7AEA1007-B325-485E-A350-7F653701038F}"/>
                </a:ext>
              </a:extLst>
            </p:cNvPr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2959100" y="2554288"/>
              <a:ext cx="117475" cy="144463"/>
            </a:xfrm>
            <a:custGeom>
              <a:avLst/>
              <a:gdLst>
                <a:gd name="T0" fmla="*/ 314 w 324"/>
                <a:gd name="T1" fmla="*/ 0 h 338"/>
                <a:gd name="T2" fmla="*/ 10 w 324"/>
                <a:gd name="T3" fmla="*/ 0 h 338"/>
                <a:gd name="T4" fmla="*/ 0 w 324"/>
                <a:gd name="T5" fmla="*/ 112 h 338"/>
                <a:gd name="T6" fmla="*/ 13 w 324"/>
                <a:gd name="T7" fmla="*/ 112 h 338"/>
                <a:gd name="T8" fmla="*/ 102 w 324"/>
                <a:gd name="T9" fmla="*/ 16 h 338"/>
                <a:gd name="T10" fmla="*/ 129 w 324"/>
                <a:gd name="T11" fmla="*/ 17 h 338"/>
                <a:gd name="T12" fmla="*/ 140 w 324"/>
                <a:gd name="T13" fmla="*/ 36 h 338"/>
                <a:gd name="T14" fmla="*/ 140 w 324"/>
                <a:gd name="T15" fmla="*/ 298 h 338"/>
                <a:gd name="T16" fmla="*/ 87 w 324"/>
                <a:gd name="T17" fmla="*/ 322 h 338"/>
                <a:gd name="T18" fmla="*/ 67 w 324"/>
                <a:gd name="T19" fmla="*/ 322 h 338"/>
                <a:gd name="T20" fmla="*/ 67 w 324"/>
                <a:gd name="T21" fmla="*/ 338 h 338"/>
                <a:gd name="T22" fmla="*/ 162 w 324"/>
                <a:gd name="T23" fmla="*/ 336 h 338"/>
                <a:gd name="T24" fmla="*/ 256 w 324"/>
                <a:gd name="T25" fmla="*/ 338 h 338"/>
                <a:gd name="T26" fmla="*/ 256 w 324"/>
                <a:gd name="T27" fmla="*/ 322 h 338"/>
                <a:gd name="T28" fmla="*/ 236 w 324"/>
                <a:gd name="T29" fmla="*/ 322 h 338"/>
                <a:gd name="T30" fmla="*/ 184 w 324"/>
                <a:gd name="T31" fmla="*/ 298 h 338"/>
                <a:gd name="T32" fmla="*/ 184 w 324"/>
                <a:gd name="T33" fmla="*/ 36 h 338"/>
                <a:gd name="T34" fmla="*/ 193 w 324"/>
                <a:gd name="T35" fmla="*/ 17 h 338"/>
                <a:gd name="T36" fmla="*/ 221 w 324"/>
                <a:gd name="T37" fmla="*/ 16 h 338"/>
                <a:gd name="T38" fmla="*/ 311 w 324"/>
                <a:gd name="T39" fmla="*/ 112 h 338"/>
                <a:gd name="T40" fmla="*/ 324 w 324"/>
                <a:gd name="T41" fmla="*/ 112 h 338"/>
                <a:gd name="T42" fmla="*/ 314 w 324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4" h="338">
                  <a:moveTo>
                    <a:pt x="314" y="0"/>
                  </a:moveTo>
                  <a:lnTo>
                    <a:pt x="10" y="0"/>
                  </a:lnTo>
                  <a:lnTo>
                    <a:pt x="0" y="112"/>
                  </a:lnTo>
                  <a:lnTo>
                    <a:pt x="13" y="112"/>
                  </a:lnTo>
                  <a:cubicBezTo>
                    <a:pt x="20" y="32"/>
                    <a:pt x="27" y="16"/>
                    <a:pt x="102" y="16"/>
                  </a:cubicBezTo>
                  <a:cubicBezTo>
                    <a:pt x="111" y="16"/>
                    <a:pt x="124" y="16"/>
                    <a:pt x="129" y="17"/>
                  </a:cubicBezTo>
                  <a:cubicBezTo>
                    <a:pt x="140" y="19"/>
                    <a:pt x="140" y="24"/>
                    <a:pt x="140" y="36"/>
                  </a:cubicBezTo>
                  <a:lnTo>
                    <a:pt x="140" y="298"/>
                  </a:lnTo>
                  <a:cubicBezTo>
                    <a:pt x="140" y="315"/>
                    <a:pt x="140" y="322"/>
                    <a:pt x="87" y="322"/>
                  </a:cubicBezTo>
                  <a:lnTo>
                    <a:pt x="67" y="322"/>
                  </a:lnTo>
                  <a:lnTo>
                    <a:pt x="67" y="338"/>
                  </a:lnTo>
                  <a:cubicBezTo>
                    <a:pt x="88" y="336"/>
                    <a:pt x="139" y="336"/>
                    <a:pt x="162" y="336"/>
                  </a:cubicBezTo>
                  <a:cubicBezTo>
                    <a:pt x="185" y="336"/>
                    <a:pt x="236" y="336"/>
                    <a:pt x="256" y="338"/>
                  </a:cubicBezTo>
                  <a:lnTo>
                    <a:pt x="256" y="322"/>
                  </a:lnTo>
                  <a:lnTo>
                    <a:pt x="236" y="322"/>
                  </a:lnTo>
                  <a:cubicBezTo>
                    <a:pt x="184" y="322"/>
                    <a:pt x="184" y="315"/>
                    <a:pt x="184" y="298"/>
                  </a:cubicBezTo>
                  <a:lnTo>
                    <a:pt x="184" y="36"/>
                  </a:lnTo>
                  <a:cubicBezTo>
                    <a:pt x="184" y="26"/>
                    <a:pt x="184" y="19"/>
                    <a:pt x="193" y="17"/>
                  </a:cubicBezTo>
                  <a:cubicBezTo>
                    <a:pt x="199" y="16"/>
                    <a:pt x="212" y="16"/>
                    <a:pt x="221" y="16"/>
                  </a:cubicBezTo>
                  <a:cubicBezTo>
                    <a:pt x="297" y="16"/>
                    <a:pt x="304" y="32"/>
                    <a:pt x="311" y="112"/>
                  </a:cubicBezTo>
                  <a:lnTo>
                    <a:pt x="324" y="112"/>
                  </a:lnTo>
                  <a:lnTo>
                    <a:pt x="314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5" name="Freeform 653">
              <a:extLst>
                <a:ext uri="{FF2B5EF4-FFF2-40B4-BE49-F238E27FC236}">
                  <a16:creationId xmlns:a16="http://schemas.microsoft.com/office/drawing/2014/main" id="{5A371092-E133-49AE-AEBD-0DFFB56067AB}"/>
                </a:ext>
              </a:extLst>
            </p:cNvPr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3146425" y="2549525"/>
              <a:ext cx="112713" cy="153988"/>
            </a:xfrm>
            <a:custGeom>
              <a:avLst/>
              <a:gdLst>
                <a:gd name="T0" fmla="*/ 48 w 311"/>
                <a:gd name="T1" fmla="*/ 243 h 363"/>
                <a:gd name="T2" fmla="*/ 72 w 311"/>
                <a:gd name="T3" fmla="*/ 222 h 363"/>
                <a:gd name="T4" fmla="*/ 66 w 311"/>
                <a:gd name="T5" fmla="*/ 219 h 363"/>
                <a:gd name="T6" fmla="*/ 0 w 311"/>
                <a:gd name="T7" fmla="*/ 290 h 363"/>
                <a:gd name="T8" fmla="*/ 101 w 311"/>
                <a:gd name="T9" fmla="*/ 363 h 363"/>
                <a:gd name="T10" fmla="*/ 277 w 311"/>
                <a:gd name="T11" fmla="*/ 239 h 363"/>
                <a:gd name="T12" fmla="*/ 186 w 311"/>
                <a:gd name="T13" fmla="*/ 150 h 363"/>
                <a:gd name="T14" fmla="*/ 129 w 311"/>
                <a:gd name="T15" fmla="*/ 85 h 363"/>
                <a:gd name="T16" fmla="*/ 148 w 311"/>
                <a:gd name="T17" fmla="*/ 42 h 363"/>
                <a:gd name="T18" fmla="*/ 198 w 311"/>
                <a:gd name="T19" fmla="*/ 28 h 363"/>
                <a:gd name="T20" fmla="*/ 246 w 311"/>
                <a:gd name="T21" fmla="*/ 38 h 363"/>
                <a:gd name="T22" fmla="*/ 269 w 311"/>
                <a:gd name="T23" fmla="*/ 70 h 363"/>
                <a:gd name="T24" fmla="*/ 267 w 311"/>
                <a:gd name="T25" fmla="*/ 84 h 363"/>
                <a:gd name="T26" fmla="*/ 266 w 311"/>
                <a:gd name="T27" fmla="*/ 89 h 363"/>
                <a:gd name="T28" fmla="*/ 271 w 311"/>
                <a:gd name="T29" fmla="*/ 93 h 363"/>
                <a:gd name="T30" fmla="*/ 299 w 311"/>
                <a:gd name="T31" fmla="*/ 79 h 363"/>
                <a:gd name="T32" fmla="*/ 311 w 311"/>
                <a:gd name="T33" fmla="*/ 49 h 363"/>
                <a:gd name="T34" fmla="*/ 285 w 311"/>
                <a:gd name="T35" fmla="*/ 11 h 363"/>
                <a:gd name="T36" fmla="*/ 231 w 311"/>
                <a:gd name="T37" fmla="*/ 0 h 363"/>
                <a:gd name="T38" fmla="*/ 86 w 311"/>
                <a:gd name="T39" fmla="*/ 107 h 363"/>
                <a:gd name="T40" fmla="*/ 153 w 311"/>
                <a:gd name="T41" fmla="*/ 179 h 363"/>
                <a:gd name="T42" fmla="*/ 234 w 311"/>
                <a:gd name="T43" fmla="*/ 260 h 363"/>
                <a:gd name="T44" fmla="*/ 134 w 311"/>
                <a:gd name="T45" fmla="*/ 335 h 363"/>
                <a:gd name="T46" fmla="*/ 42 w 311"/>
                <a:gd name="T47" fmla="*/ 268 h 363"/>
                <a:gd name="T48" fmla="*/ 48 w 311"/>
                <a:gd name="T49" fmla="*/ 2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1" h="363">
                  <a:moveTo>
                    <a:pt x="48" y="243"/>
                  </a:moveTo>
                  <a:cubicBezTo>
                    <a:pt x="54" y="240"/>
                    <a:pt x="72" y="229"/>
                    <a:pt x="72" y="222"/>
                  </a:cubicBezTo>
                  <a:cubicBezTo>
                    <a:pt x="72" y="219"/>
                    <a:pt x="69" y="219"/>
                    <a:pt x="66" y="219"/>
                  </a:cubicBezTo>
                  <a:cubicBezTo>
                    <a:pt x="49" y="219"/>
                    <a:pt x="0" y="240"/>
                    <a:pt x="0" y="290"/>
                  </a:cubicBezTo>
                  <a:cubicBezTo>
                    <a:pt x="0" y="326"/>
                    <a:pt x="40" y="363"/>
                    <a:pt x="101" y="363"/>
                  </a:cubicBezTo>
                  <a:cubicBezTo>
                    <a:pt x="182" y="363"/>
                    <a:pt x="277" y="306"/>
                    <a:pt x="277" y="239"/>
                  </a:cubicBezTo>
                  <a:cubicBezTo>
                    <a:pt x="277" y="191"/>
                    <a:pt x="227" y="168"/>
                    <a:pt x="186" y="150"/>
                  </a:cubicBezTo>
                  <a:cubicBezTo>
                    <a:pt x="151" y="134"/>
                    <a:pt x="129" y="114"/>
                    <a:pt x="129" y="85"/>
                  </a:cubicBezTo>
                  <a:cubicBezTo>
                    <a:pt x="129" y="75"/>
                    <a:pt x="133" y="56"/>
                    <a:pt x="148" y="42"/>
                  </a:cubicBezTo>
                  <a:cubicBezTo>
                    <a:pt x="163" y="29"/>
                    <a:pt x="191" y="28"/>
                    <a:pt x="198" y="28"/>
                  </a:cubicBezTo>
                  <a:cubicBezTo>
                    <a:pt x="204" y="28"/>
                    <a:pt x="225" y="28"/>
                    <a:pt x="246" y="38"/>
                  </a:cubicBezTo>
                  <a:cubicBezTo>
                    <a:pt x="256" y="42"/>
                    <a:pt x="269" y="48"/>
                    <a:pt x="269" y="70"/>
                  </a:cubicBezTo>
                  <a:cubicBezTo>
                    <a:pt x="269" y="76"/>
                    <a:pt x="268" y="79"/>
                    <a:pt x="267" y="84"/>
                  </a:cubicBezTo>
                  <a:cubicBezTo>
                    <a:pt x="266" y="86"/>
                    <a:pt x="266" y="88"/>
                    <a:pt x="266" y="89"/>
                  </a:cubicBezTo>
                  <a:cubicBezTo>
                    <a:pt x="266" y="93"/>
                    <a:pt x="269" y="93"/>
                    <a:pt x="271" y="93"/>
                  </a:cubicBezTo>
                  <a:cubicBezTo>
                    <a:pt x="277" y="93"/>
                    <a:pt x="289" y="88"/>
                    <a:pt x="299" y="79"/>
                  </a:cubicBezTo>
                  <a:cubicBezTo>
                    <a:pt x="306" y="74"/>
                    <a:pt x="311" y="68"/>
                    <a:pt x="311" y="49"/>
                  </a:cubicBezTo>
                  <a:cubicBezTo>
                    <a:pt x="311" y="24"/>
                    <a:pt x="298" y="17"/>
                    <a:pt x="285" y="11"/>
                  </a:cubicBezTo>
                  <a:cubicBezTo>
                    <a:pt x="261" y="0"/>
                    <a:pt x="238" y="0"/>
                    <a:pt x="231" y="0"/>
                  </a:cubicBezTo>
                  <a:cubicBezTo>
                    <a:pt x="166" y="0"/>
                    <a:pt x="86" y="50"/>
                    <a:pt x="86" y="107"/>
                  </a:cubicBezTo>
                  <a:cubicBezTo>
                    <a:pt x="86" y="149"/>
                    <a:pt x="130" y="169"/>
                    <a:pt x="153" y="179"/>
                  </a:cubicBezTo>
                  <a:cubicBezTo>
                    <a:pt x="189" y="195"/>
                    <a:pt x="234" y="218"/>
                    <a:pt x="234" y="260"/>
                  </a:cubicBezTo>
                  <a:cubicBezTo>
                    <a:pt x="234" y="293"/>
                    <a:pt x="210" y="335"/>
                    <a:pt x="134" y="335"/>
                  </a:cubicBezTo>
                  <a:cubicBezTo>
                    <a:pt x="83" y="335"/>
                    <a:pt x="42" y="302"/>
                    <a:pt x="42" y="268"/>
                  </a:cubicBezTo>
                  <a:cubicBezTo>
                    <a:pt x="42" y="259"/>
                    <a:pt x="45" y="250"/>
                    <a:pt x="48" y="24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6" name="Freeform 654">
              <a:extLst>
                <a:ext uri="{FF2B5EF4-FFF2-40B4-BE49-F238E27FC236}">
                  <a16:creationId xmlns:a16="http://schemas.microsoft.com/office/drawing/2014/main" id="{6E819462-D3AD-48C5-81E1-7938755147C7}"/>
                </a:ext>
              </a:extLst>
            </p:cNvPr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3270250" y="2549525"/>
              <a:ext cx="96838" cy="153988"/>
            </a:xfrm>
            <a:custGeom>
              <a:avLst/>
              <a:gdLst>
                <a:gd name="T0" fmla="*/ 105 w 268"/>
                <a:gd name="T1" fmla="*/ 171 h 363"/>
                <a:gd name="T2" fmla="*/ 0 w 268"/>
                <a:gd name="T3" fmla="*/ 301 h 363"/>
                <a:gd name="T4" fmla="*/ 84 w 268"/>
                <a:gd name="T5" fmla="*/ 363 h 363"/>
                <a:gd name="T6" fmla="*/ 234 w 268"/>
                <a:gd name="T7" fmla="*/ 273 h 363"/>
                <a:gd name="T8" fmla="*/ 229 w 268"/>
                <a:gd name="T9" fmla="*/ 270 h 363"/>
                <a:gd name="T10" fmla="*/ 193 w 268"/>
                <a:gd name="T11" fmla="*/ 292 h 363"/>
                <a:gd name="T12" fmla="*/ 117 w 268"/>
                <a:gd name="T13" fmla="*/ 335 h 363"/>
                <a:gd name="T14" fmla="*/ 42 w 268"/>
                <a:gd name="T15" fmla="*/ 279 h 363"/>
                <a:gd name="T16" fmla="*/ 149 w 268"/>
                <a:gd name="T17" fmla="*/ 178 h 363"/>
                <a:gd name="T18" fmla="*/ 190 w 268"/>
                <a:gd name="T19" fmla="*/ 154 h 363"/>
                <a:gd name="T20" fmla="*/ 185 w 268"/>
                <a:gd name="T21" fmla="*/ 151 h 363"/>
                <a:gd name="T22" fmla="*/ 101 w 268"/>
                <a:gd name="T23" fmla="*/ 93 h 363"/>
                <a:gd name="T24" fmla="*/ 178 w 268"/>
                <a:gd name="T25" fmla="*/ 28 h 363"/>
                <a:gd name="T26" fmla="*/ 225 w 268"/>
                <a:gd name="T27" fmla="*/ 55 h 363"/>
                <a:gd name="T28" fmla="*/ 219 w 268"/>
                <a:gd name="T29" fmla="*/ 73 h 363"/>
                <a:gd name="T30" fmla="*/ 217 w 268"/>
                <a:gd name="T31" fmla="*/ 78 h 363"/>
                <a:gd name="T32" fmla="*/ 222 w 268"/>
                <a:gd name="T33" fmla="*/ 82 h 363"/>
                <a:gd name="T34" fmla="*/ 268 w 268"/>
                <a:gd name="T35" fmla="*/ 34 h 363"/>
                <a:gd name="T36" fmla="*/ 211 w 268"/>
                <a:gd name="T37" fmla="*/ 0 h 363"/>
                <a:gd name="T38" fmla="*/ 58 w 268"/>
                <a:gd name="T39" fmla="*/ 115 h 363"/>
                <a:gd name="T40" fmla="*/ 105 w 268"/>
                <a:gd name="T41" fmla="*/ 17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363">
                  <a:moveTo>
                    <a:pt x="105" y="171"/>
                  </a:moveTo>
                  <a:cubicBezTo>
                    <a:pt x="5" y="225"/>
                    <a:pt x="0" y="289"/>
                    <a:pt x="0" y="301"/>
                  </a:cubicBezTo>
                  <a:cubicBezTo>
                    <a:pt x="0" y="339"/>
                    <a:pt x="37" y="363"/>
                    <a:pt x="84" y="363"/>
                  </a:cubicBezTo>
                  <a:cubicBezTo>
                    <a:pt x="167" y="363"/>
                    <a:pt x="234" y="284"/>
                    <a:pt x="234" y="273"/>
                  </a:cubicBezTo>
                  <a:cubicBezTo>
                    <a:pt x="234" y="270"/>
                    <a:pt x="232" y="270"/>
                    <a:pt x="229" y="270"/>
                  </a:cubicBezTo>
                  <a:cubicBezTo>
                    <a:pt x="223" y="270"/>
                    <a:pt x="204" y="276"/>
                    <a:pt x="193" y="292"/>
                  </a:cubicBezTo>
                  <a:cubicBezTo>
                    <a:pt x="182" y="306"/>
                    <a:pt x="161" y="335"/>
                    <a:pt x="117" y="335"/>
                  </a:cubicBezTo>
                  <a:cubicBezTo>
                    <a:pt x="82" y="335"/>
                    <a:pt x="42" y="317"/>
                    <a:pt x="42" y="279"/>
                  </a:cubicBezTo>
                  <a:cubicBezTo>
                    <a:pt x="42" y="255"/>
                    <a:pt x="70" y="181"/>
                    <a:pt x="149" y="178"/>
                  </a:cubicBezTo>
                  <a:cubicBezTo>
                    <a:pt x="172" y="177"/>
                    <a:pt x="190" y="160"/>
                    <a:pt x="190" y="154"/>
                  </a:cubicBezTo>
                  <a:cubicBezTo>
                    <a:pt x="190" y="151"/>
                    <a:pt x="187" y="151"/>
                    <a:pt x="185" y="151"/>
                  </a:cubicBezTo>
                  <a:cubicBezTo>
                    <a:pt x="115" y="148"/>
                    <a:pt x="101" y="113"/>
                    <a:pt x="101" y="93"/>
                  </a:cubicBezTo>
                  <a:cubicBezTo>
                    <a:pt x="101" y="82"/>
                    <a:pt x="108" y="28"/>
                    <a:pt x="178" y="28"/>
                  </a:cubicBezTo>
                  <a:cubicBezTo>
                    <a:pt x="187" y="28"/>
                    <a:pt x="225" y="29"/>
                    <a:pt x="225" y="55"/>
                  </a:cubicBezTo>
                  <a:cubicBezTo>
                    <a:pt x="225" y="63"/>
                    <a:pt x="221" y="70"/>
                    <a:pt x="219" y="73"/>
                  </a:cubicBezTo>
                  <a:cubicBezTo>
                    <a:pt x="218" y="74"/>
                    <a:pt x="217" y="77"/>
                    <a:pt x="217" y="78"/>
                  </a:cubicBezTo>
                  <a:cubicBezTo>
                    <a:pt x="217" y="82"/>
                    <a:pt x="220" y="82"/>
                    <a:pt x="222" y="82"/>
                  </a:cubicBezTo>
                  <a:cubicBezTo>
                    <a:pt x="237" y="82"/>
                    <a:pt x="268" y="63"/>
                    <a:pt x="268" y="34"/>
                  </a:cubicBezTo>
                  <a:cubicBezTo>
                    <a:pt x="268" y="5"/>
                    <a:pt x="233" y="0"/>
                    <a:pt x="211" y="0"/>
                  </a:cubicBezTo>
                  <a:cubicBezTo>
                    <a:pt x="143" y="0"/>
                    <a:pt x="58" y="54"/>
                    <a:pt x="58" y="115"/>
                  </a:cubicBezTo>
                  <a:cubicBezTo>
                    <a:pt x="58" y="144"/>
                    <a:pt x="81" y="162"/>
                    <a:pt x="105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" name="Freeform 655">
              <a:extLst>
                <a:ext uri="{FF2B5EF4-FFF2-40B4-BE49-F238E27FC236}">
                  <a16:creationId xmlns:a16="http://schemas.microsoft.com/office/drawing/2014/main" id="{87CA3AA1-87CB-416E-A912-F30CF442AFD8}"/>
                </a:ext>
              </a:extLst>
            </p:cNvPr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3443288" y="2603500"/>
              <a:ext cx="58738" cy="984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5" y="89"/>
                  </a:cubicBezTo>
                  <a:cubicBezTo>
                    <a:pt x="57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" name="Oval 656">
              <a:extLst>
                <a:ext uri="{FF2B5EF4-FFF2-40B4-BE49-F238E27FC236}">
                  <a16:creationId xmlns:a16="http://schemas.microsoft.com/office/drawing/2014/main" id="{B0E06889-95CD-4126-8F3F-ABA2A85149A0}"/>
                </a:ext>
              </a:extLst>
            </p:cNvPr>
            <p:cNvSpPr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3522663" y="2676525"/>
              <a:ext cx="19050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" name="Freeform 657">
              <a:extLst>
                <a:ext uri="{FF2B5EF4-FFF2-40B4-BE49-F238E27FC236}">
                  <a16:creationId xmlns:a16="http://schemas.microsoft.com/office/drawing/2014/main" id="{24E366DC-47A1-4D54-A017-5A0E4CC9B9D0}"/>
                </a:ext>
              </a:extLst>
            </p:cNvPr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3560763" y="2568575"/>
              <a:ext cx="57150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0" name="Oval 658">
              <a:extLst>
                <a:ext uri="{FF2B5EF4-FFF2-40B4-BE49-F238E27FC236}">
                  <a16:creationId xmlns:a16="http://schemas.microsoft.com/office/drawing/2014/main" id="{B53E7651-F178-4900-836E-109201B7906E}"/>
                </a:ext>
              </a:extLst>
            </p:cNvPr>
            <p:cNvSpPr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643313" y="2676525"/>
              <a:ext cx="19050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1" name="Freeform 659">
              <a:extLst>
                <a:ext uri="{FF2B5EF4-FFF2-40B4-BE49-F238E27FC236}">
                  <a16:creationId xmlns:a16="http://schemas.microsoft.com/office/drawing/2014/main" id="{D9F1FE6D-3481-43BF-9936-F885CE2679DF}"/>
                </a:ext>
              </a:extLst>
            </p:cNvPr>
            <p:cNvSpPr>
              <a:spLocks noEditPoints="1"/>
            </p:cNvSpPr>
            <p:nvPr>
              <p:custDataLst>
                <p:tags r:id="rId257"/>
              </p:custDataLst>
            </p:nvPr>
          </p:nvSpPr>
          <p:spPr bwMode="auto">
            <a:xfrm>
              <a:off x="3736975" y="2551113"/>
              <a:ext cx="101600" cy="152400"/>
            </a:xfrm>
            <a:custGeom>
              <a:avLst/>
              <a:gdLst>
                <a:gd name="T0" fmla="*/ 275 w 278"/>
                <a:gd name="T1" fmla="*/ 19 h 357"/>
                <a:gd name="T2" fmla="*/ 278 w 278"/>
                <a:gd name="T3" fmla="*/ 10 h 357"/>
                <a:gd name="T4" fmla="*/ 268 w 278"/>
                <a:gd name="T5" fmla="*/ 0 h 357"/>
                <a:gd name="T6" fmla="*/ 256 w 278"/>
                <a:gd name="T7" fmla="*/ 11 h 357"/>
                <a:gd name="T8" fmla="*/ 215 w 278"/>
                <a:gd name="T9" fmla="*/ 121 h 357"/>
                <a:gd name="T10" fmla="*/ 63 w 278"/>
                <a:gd name="T11" fmla="*/ 121 h 357"/>
                <a:gd name="T12" fmla="*/ 22 w 278"/>
                <a:gd name="T13" fmla="*/ 11 h 357"/>
                <a:gd name="T14" fmla="*/ 10 w 278"/>
                <a:gd name="T15" fmla="*/ 0 h 357"/>
                <a:gd name="T16" fmla="*/ 0 w 278"/>
                <a:gd name="T17" fmla="*/ 10 h 357"/>
                <a:gd name="T18" fmla="*/ 3 w 278"/>
                <a:gd name="T19" fmla="*/ 19 h 357"/>
                <a:gd name="T20" fmla="*/ 128 w 278"/>
                <a:gd name="T21" fmla="*/ 345 h 357"/>
                <a:gd name="T22" fmla="*/ 139 w 278"/>
                <a:gd name="T23" fmla="*/ 357 h 357"/>
                <a:gd name="T24" fmla="*/ 150 w 278"/>
                <a:gd name="T25" fmla="*/ 346 h 357"/>
                <a:gd name="T26" fmla="*/ 275 w 278"/>
                <a:gd name="T27" fmla="*/ 19 h 357"/>
                <a:gd name="T28" fmla="*/ 71 w 278"/>
                <a:gd name="T29" fmla="*/ 141 h 357"/>
                <a:gd name="T30" fmla="*/ 207 w 278"/>
                <a:gd name="T31" fmla="*/ 141 h 357"/>
                <a:gd name="T32" fmla="*/ 139 w 278"/>
                <a:gd name="T33" fmla="*/ 318 h 357"/>
                <a:gd name="T34" fmla="*/ 71 w 278"/>
                <a:gd name="T35" fmla="*/ 14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357">
                  <a:moveTo>
                    <a:pt x="275" y="19"/>
                  </a:moveTo>
                  <a:cubicBezTo>
                    <a:pt x="278" y="13"/>
                    <a:pt x="278" y="12"/>
                    <a:pt x="278" y="10"/>
                  </a:cubicBezTo>
                  <a:cubicBezTo>
                    <a:pt x="278" y="5"/>
                    <a:pt x="274" y="0"/>
                    <a:pt x="268" y="0"/>
                  </a:cubicBezTo>
                  <a:cubicBezTo>
                    <a:pt x="261" y="0"/>
                    <a:pt x="258" y="6"/>
                    <a:pt x="256" y="11"/>
                  </a:cubicBezTo>
                  <a:lnTo>
                    <a:pt x="215" y="121"/>
                  </a:lnTo>
                  <a:lnTo>
                    <a:pt x="63" y="121"/>
                  </a:lnTo>
                  <a:lnTo>
                    <a:pt x="22" y="11"/>
                  </a:lnTo>
                  <a:cubicBezTo>
                    <a:pt x="19" y="4"/>
                    <a:pt x="17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1"/>
                    <a:pt x="0" y="12"/>
                    <a:pt x="3" y="19"/>
                  </a:cubicBezTo>
                  <a:lnTo>
                    <a:pt x="128" y="345"/>
                  </a:lnTo>
                  <a:cubicBezTo>
                    <a:pt x="130" y="352"/>
                    <a:pt x="133" y="357"/>
                    <a:pt x="139" y="357"/>
                  </a:cubicBezTo>
                  <a:cubicBezTo>
                    <a:pt x="146" y="357"/>
                    <a:pt x="148" y="351"/>
                    <a:pt x="150" y="346"/>
                  </a:cubicBezTo>
                  <a:lnTo>
                    <a:pt x="275" y="19"/>
                  </a:lnTo>
                  <a:close/>
                  <a:moveTo>
                    <a:pt x="71" y="141"/>
                  </a:moveTo>
                  <a:lnTo>
                    <a:pt x="207" y="141"/>
                  </a:lnTo>
                  <a:lnTo>
                    <a:pt x="139" y="318"/>
                  </a:lnTo>
                  <a:lnTo>
                    <a:pt x="71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2" name="Freeform 660">
              <a:extLst>
                <a:ext uri="{FF2B5EF4-FFF2-40B4-BE49-F238E27FC236}">
                  <a16:creationId xmlns:a16="http://schemas.microsoft.com/office/drawing/2014/main" id="{5EA34423-A0BA-4042-B7DA-668919922D80}"/>
                </a:ext>
              </a:extLst>
            </p:cNvPr>
            <p:cNvSpPr>
              <a:spLocks noEditPoints="1"/>
            </p:cNvSpPr>
            <p:nvPr>
              <p:custDataLst>
                <p:tags r:id="rId258"/>
              </p:custDataLst>
            </p:nvPr>
          </p:nvSpPr>
          <p:spPr bwMode="auto">
            <a:xfrm>
              <a:off x="3908425" y="2549525"/>
              <a:ext cx="120650" cy="190500"/>
            </a:xfrm>
            <a:custGeom>
              <a:avLst/>
              <a:gdLst>
                <a:gd name="T0" fmla="*/ 133 w 335"/>
                <a:gd name="T1" fmla="*/ 344 h 448"/>
                <a:gd name="T2" fmla="*/ 50 w 335"/>
                <a:gd name="T3" fmla="*/ 183 h 448"/>
                <a:gd name="T4" fmla="*/ 166 w 335"/>
                <a:gd name="T5" fmla="*/ 13 h 448"/>
                <a:gd name="T6" fmla="*/ 282 w 335"/>
                <a:gd name="T7" fmla="*/ 183 h 448"/>
                <a:gd name="T8" fmla="*/ 223 w 335"/>
                <a:gd name="T9" fmla="*/ 331 h 448"/>
                <a:gd name="T10" fmla="*/ 167 w 335"/>
                <a:gd name="T11" fmla="*/ 278 h 448"/>
                <a:gd name="T12" fmla="*/ 126 w 335"/>
                <a:gd name="T13" fmla="*/ 320 h 448"/>
                <a:gd name="T14" fmla="*/ 133 w 335"/>
                <a:gd name="T15" fmla="*/ 344 h 448"/>
                <a:gd name="T16" fmla="*/ 210 w 335"/>
                <a:gd name="T17" fmla="*/ 339 h 448"/>
                <a:gd name="T18" fmla="*/ 166 w 335"/>
                <a:gd name="T19" fmla="*/ 350 h 448"/>
                <a:gd name="T20" fmla="*/ 137 w 335"/>
                <a:gd name="T21" fmla="*/ 320 h 448"/>
                <a:gd name="T22" fmla="*/ 167 w 335"/>
                <a:gd name="T23" fmla="*/ 289 h 448"/>
                <a:gd name="T24" fmla="*/ 210 w 335"/>
                <a:gd name="T25" fmla="*/ 339 h 448"/>
                <a:gd name="T26" fmla="*/ 231 w 335"/>
                <a:gd name="T27" fmla="*/ 348 h 448"/>
                <a:gd name="T28" fmla="*/ 332 w 335"/>
                <a:gd name="T29" fmla="*/ 183 h 448"/>
                <a:gd name="T30" fmla="*/ 166 w 335"/>
                <a:gd name="T31" fmla="*/ 0 h 448"/>
                <a:gd name="T32" fmla="*/ 0 w 335"/>
                <a:gd name="T33" fmla="*/ 183 h 448"/>
                <a:gd name="T34" fmla="*/ 166 w 335"/>
                <a:gd name="T35" fmla="*/ 363 h 448"/>
                <a:gd name="T36" fmla="*/ 214 w 335"/>
                <a:gd name="T37" fmla="*/ 355 h 448"/>
                <a:gd name="T38" fmla="*/ 274 w 335"/>
                <a:gd name="T39" fmla="*/ 448 h 448"/>
                <a:gd name="T40" fmla="*/ 335 w 335"/>
                <a:gd name="T41" fmla="*/ 357 h 448"/>
                <a:gd name="T42" fmla="*/ 329 w 335"/>
                <a:gd name="T43" fmla="*/ 346 h 448"/>
                <a:gd name="T44" fmla="*/ 324 w 335"/>
                <a:gd name="T45" fmla="*/ 355 h 448"/>
                <a:gd name="T46" fmla="*/ 278 w 335"/>
                <a:gd name="T47" fmla="*/ 397 h 448"/>
                <a:gd name="T48" fmla="*/ 231 w 335"/>
                <a:gd name="T49" fmla="*/ 3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5" h="448">
                  <a:moveTo>
                    <a:pt x="133" y="344"/>
                  </a:moveTo>
                  <a:cubicBezTo>
                    <a:pt x="106" y="334"/>
                    <a:pt x="50" y="297"/>
                    <a:pt x="50" y="183"/>
                  </a:cubicBezTo>
                  <a:cubicBezTo>
                    <a:pt x="50" y="53"/>
                    <a:pt x="120" y="13"/>
                    <a:pt x="166" y="13"/>
                  </a:cubicBezTo>
                  <a:cubicBezTo>
                    <a:pt x="214" y="13"/>
                    <a:pt x="282" y="56"/>
                    <a:pt x="282" y="183"/>
                  </a:cubicBezTo>
                  <a:cubicBezTo>
                    <a:pt x="282" y="222"/>
                    <a:pt x="276" y="292"/>
                    <a:pt x="223" y="331"/>
                  </a:cubicBezTo>
                  <a:cubicBezTo>
                    <a:pt x="212" y="303"/>
                    <a:pt x="196" y="278"/>
                    <a:pt x="167" y="278"/>
                  </a:cubicBezTo>
                  <a:cubicBezTo>
                    <a:pt x="141" y="278"/>
                    <a:pt x="126" y="299"/>
                    <a:pt x="126" y="320"/>
                  </a:cubicBezTo>
                  <a:cubicBezTo>
                    <a:pt x="126" y="333"/>
                    <a:pt x="132" y="343"/>
                    <a:pt x="133" y="344"/>
                  </a:cubicBezTo>
                  <a:close/>
                  <a:moveTo>
                    <a:pt x="210" y="339"/>
                  </a:moveTo>
                  <a:cubicBezTo>
                    <a:pt x="193" y="348"/>
                    <a:pt x="177" y="350"/>
                    <a:pt x="166" y="350"/>
                  </a:cubicBezTo>
                  <a:cubicBezTo>
                    <a:pt x="141" y="350"/>
                    <a:pt x="137" y="327"/>
                    <a:pt x="137" y="320"/>
                  </a:cubicBezTo>
                  <a:cubicBezTo>
                    <a:pt x="137" y="305"/>
                    <a:pt x="147" y="289"/>
                    <a:pt x="167" y="289"/>
                  </a:cubicBezTo>
                  <a:cubicBezTo>
                    <a:pt x="194" y="289"/>
                    <a:pt x="205" y="310"/>
                    <a:pt x="210" y="339"/>
                  </a:cubicBezTo>
                  <a:close/>
                  <a:moveTo>
                    <a:pt x="231" y="348"/>
                  </a:moveTo>
                  <a:cubicBezTo>
                    <a:pt x="289" y="322"/>
                    <a:pt x="332" y="258"/>
                    <a:pt x="332" y="183"/>
                  </a:cubicBezTo>
                  <a:cubicBezTo>
                    <a:pt x="332" y="81"/>
                    <a:pt x="257" y="0"/>
                    <a:pt x="166" y="0"/>
                  </a:cubicBezTo>
                  <a:cubicBezTo>
                    <a:pt x="77" y="0"/>
                    <a:pt x="0" y="80"/>
                    <a:pt x="0" y="183"/>
                  </a:cubicBezTo>
                  <a:cubicBezTo>
                    <a:pt x="0" y="283"/>
                    <a:pt x="76" y="363"/>
                    <a:pt x="166" y="363"/>
                  </a:cubicBezTo>
                  <a:cubicBezTo>
                    <a:pt x="182" y="363"/>
                    <a:pt x="199" y="360"/>
                    <a:pt x="214" y="355"/>
                  </a:cubicBezTo>
                  <a:cubicBezTo>
                    <a:pt x="221" y="403"/>
                    <a:pt x="228" y="448"/>
                    <a:pt x="274" y="448"/>
                  </a:cubicBezTo>
                  <a:cubicBezTo>
                    <a:pt x="325" y="448"/>
                    <a:pt x="335" y="382"/>
                    <a:pt x="335" y="357"/>
                  </a:cubicBezTo>
                  <a:cubicBezTo>
                    <a:pt x="335" y="352"/>
                    <a:pt x="335" y="346"/>
                    <a:pt x="329" y="346"/>
                  </a:cubicBezTo>
                  <a:cubicBezTo>
                    <a:pt x="325" y="346"/>
                    <a:pt x="324" y="350"/>
                    <a:pt x="324" y="355"/>
                  </a:cubicBezTo>
                  <a:cubicBezTo>
                    <a:pt x="321" y="382"/>
                    <a:pt x="300" y="397"/>
                    <a:pt x="278" y="397"/>
                  </a:cubicBezTo>
                  <a:cubicBezTo>
                    <a:pt x="255" y="397"/>
                    <a:pt x="243" y="380"/>
                    <a:pt x="231" y="3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3" name="Freeform 661">
              <a:extLst>
                <a:ext uri="{FF2B5EF4-FFF2-40B4-BE49-F238E27FC236}">
                  <a16:creationId xmlns:a16="http://schemas.microsoft.com/office/drawing/2014/main" id="{A1837090-90E2-4D59-BAB0-3397CBC84721}"/>
                </a:ext>
              </a:extLst>
            </p:cNvPr>
            <p:cNvSpPr>
              <a:spLocks noEditPoints="1"/>
            </p:cNvSpPr>
            <p:nvPr>
              <p:custDataLst>
                <p:tags r:id="rId259"/>
              </p:custDataLst>
            </p:nvPr>
          </p:nvSpPr>
          <p:spPr bwMode="auto">
            <a:xfrm>
              <a:off x="4044950" y="2554288"/>
              <a:ext cx="104775" cy="144463"/>
            </a:xfrm>
            <a:custGeom>
              <a:avLst/>
              <a:gdLst>
                <a:gd name="T0" fmla="*/ 96 w 294"/>
                <a:gd name="T1" fmla="*/ 183 h 341"/>
                <a:gd name="T2" fmla="*/ 180 w 294"/>
                <a:gd name="T3" fmla="*/ 183 h 341"/>
                <a:gd name="T4" fmla="*/ 294 w 294"/>
                <a:gd name="T5" fmla="*/ 93 h 341"/>
                <a:gd name="T6" fmla="*/ 176 w 294"/>
                <a:gd name="T7" fmla="*/ 0 h 341"/>
                <a:gd name="T8" fmla="*/ 0 w 294"/>
                <a:gd name="T9" fmla="*/ 0 h 341"/>
                <a:gd name="T10" fmla="*/ 0 w 294"/>
                <a:gd name="T11" fmla="*/ 16 h 341"/>
                <a:gd name="T12" fmla="*/ 12 w 294"/>
                <a:gd name="T13" fmla="*/ 16 h 341"/>
                <a:gd name="T14" fmla="*/ 52 w 294"/>
                <a:gd name="T15" fmla="*/ 39 h 341"/>
                <a:gd name="T16" fmla="*/ 52 w 294"/>
                <a:gd name="T17" fmla="*/ 302 h 341"/>
                <a:gd name="T18" fmla="*/ 12 w 294"/>
                <a:gd name="T19" fmla="*/ 325 h 341"/>
                <a:gd name="T20" fmla="*/ 0 w 294"/>
                <a:gd name="T21" fmla="*/ 325 h 341"/>
                <a:gd name="T22" fmla="*/ 0 w 294"/>
                <a:gd name="T23" fmla="*/ 341 h 341"/>
                <a:gd name="T24" fmla="*/ 73 w 294"/>
                <a:gd name="T25" fmla="*/ 339 h 341"/>
                <a:gd name="T26" fmla="*/ 147 w 294"/>
                <a:gd name="T27" fmla="*/ 341 h 341"/>
                <a:gd name="T28" fmla="*/ 147 w 294"/>
                <a:gd name="T29" fmla="*/ 325 h 341"/>
                <a:gd name="T30" fmla="*/ 135 w 294"/>
                <a:gd name="T31" fmla="*/ 325 h 341"/>
                <a:gd name="T32" fmla="*/ 96 w 294"/>
                <a:gd name="T33" fmla="*/ 302 h 341"/>
                <a:gd name="T34" fmla="*/ 96 w 294"/>
                <a:gd name="T35" fmla="*/ 183 h 341"/>
                <a:gd name="T36" fmla="*/ 94 w 294"/>
                <a:gd name="T37" fmla="*/ 170 h 341"/>
                <a:gd name="T38" fmla="*/ 94 w 294"/>
                <a:gd name="T39" fmla="*/ 36 h 341"/>
                <a:gd name="T40" fmla="*/ 119 w 294"/>
                <a:gd name="T41" fmla="*/ 16 h 341"/>
                <a:gd name="T42" fmla="*/ 163 w 294"/>
                <a:gd name="T43" fmla="*/ 16 h 341"/>
                <a:gd name="T44" fmla="*/ 243 w 294"/>
                <a:gd name="T45" fmla="*/ 93 h 341"/>
                <a:gd name="T46" fmla="*/ 163 w 294"/>
                <a:gd name="T47" fmla="*/ 170 h 341"/>
                <a:gd name="T48" fmla="*/ 94 w 294"/>
                <a:gd name="T49" fmla="*/ 1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41">
                  <a:moveTo>
                    <a:pt x="96" y="183"/>
                  </a:moveTo>
                  <a:lnTo>
                    <a:pt x="180" y="183"/>
                  </a:lnTo>
                  <a:cubicBezTo>
                    <a:pt x="240" y="183"/>
                    <a:pt x="294" y="143"/>
                    <a:pt x="294" y="93"/>
                  </a:cubicBezTo>
                  <a:cubicBezTo>
                    <a:pt x="294" y="44"/>
                    <a:pt x="245" y="0"/>
                    <a:pt x="176" y="0"/>
                  </a:cubicBez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cubicBezTo>
                    <a:pt x="51" y="16"/>
                    <a:pt x="52" y="21"/>
                    <a:pt x="52" y="39"/>
                  </a:cubicBezTo>
                  <a:lnTo>
                    <a:pt x="52" y="302"/>
                  </a:lnTo>
                  <a:cubicBezTo>
                    <a:pt x="52" y="320"/>
                    <a:pt x="51" y="325"/>
                    <a:pt x="12" y="325"/>
                  </a:cubicBezTo>
                  <a:lnTo>
                    <a:pt x="0" y="325"/>
                  </a:lnTo>
                  <a:lnTo>
                    <a:pt x="0" y="341"/>
                  </a:lnTo>
                  <a:cubicBezTo>
                    <a:pt x="18" y="339"/>
                    <a:pt x="55" y="339"/>
                    <a:pt x="73" y="339"/>
                  </a:cubicBezTo>
                  <a:cubicBezTo>
                    <a:pt x="92" y="339"/>
                    <a:pt x="130" y="339"/>
                    <a:pt x="147" y="341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7" y="325"/>
                    <a:pt x="96" y="320"/>
                    <a:pt x="96" y="302"/>
                  </a:cubicBezTo>
                  <a:lnTo>
                    <a:pt x="96" y="183"/>
                  </a:lnTo>
                  <a:close/>
                  <a:moveTo>
                    <a:pt x="94" y="170"/>
                  </a:moveTo>
                  <a:lnTo>
                    <a:pt x="94" y="36"/>
                  </a:lnTo>
                  <a:cubicBezTo>
                    <a:pt x="94" y="19"/>
                    <a:pt x="95" y="16"/>
                    <a:pt x="119" y="16"/>
                  </a:cubicBezTo>
                  <a:lnTo>
                    <a:pt x="163" y="16"/>
                  </a:lnTo>
                  <a:cubicBezTo>
                    <a:pt x="243" y="16"/>
                    <a:pt x="243" y="68"/>
                    <a:pt x="243" y="93"/>
                  </a:cubicBezTo>
                  <a:cubicBezTo>
                    <a:pt x="243" y="116"/>
                    <a:pt x="243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" name="Freeform 662">
              <a:extLst>
                <a:ext uri="{FF2B5EF4-FFF2-40B4-BE49-F238E27FC236}">
                  <a16:creationId xmlns:a16="http://schemas.microsoft.com/office/drawing/2014/main" id="{74B162DB-D694-4A4A-B15D-5BA43AA43D43}"/>
                </a:ext>
              </a:extLst>
            </p:cNvPr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4167188" y="2554288"/>
              <a:ext cx="117475" cy="144463"/>
            </a:xfrm>
            <a:custGeom>
              <a:avLst/>
              <a:gdLst>
                <a:gd name="T0" fmla="*/ 314 w 323"/>
                <a:gd name="T1" fmla="*/ 0 h 338"/>
                <a:gd name="T2" fmla="*/ 9 w 323"/>
                <a:gd name="T3" fmla="*/ 0 h 338"/>
                <a:gd name="T4" fmla="*/ 0 w 323"/>
                <a:gd name="T5" fmla="*/ 112 h 338"/>
                <a:gd name="T6" fmla="*/ 12 w 323"/>
                <a:gd name="T7" fmla="*/ 112 h 338"/>
                <a:gd name="T8" fmla="*/ 102 w 323"/>
                <a:gd name="T9" fmla="*/ 16 h 338"/>
                <a:gd name="T10" fmla="*/ 129 w 323"/>
                <a:gd name="T11" fmla="*/ 17 h 338"/>
                <a:gd name="T12" fmla="*/ 139 w 323"/>
                <a:gd name="T13" fmla="*/ 36 h 338"/>
                <a:gd name="T14" fmla="*/ 139 w 323"/>
                <a:gd name="T15" fmla="*/ 298 h 338"/>
                <a:gd name="T16" fmla="*/ 87 w 323"/>
                <a:gd name="T17" fmla="*/ 322 h 338"/>
                <a:gd name="T18" fmla="*/ 67 w 323"/>
                <a:gd name="T19" fmla="*/ 322 h 338"/>
                <a:gd name="T20" fmla="*/ 67 w 323"/>
                <a:gd name="T21" fmla="*/ 338 h 338"/>
                <a:gd name="T22" fmla="*/ 161 w 323"/>
                <a:gd name="T23" fmla="*/ 336 h 338"/>
                <a:gd name="T24" fmla="*/ 256 w 323"/>
                <a:gd name="T25" fmla="*/ 338 h 338"/>
                <a:gd name="T26" fmla="*/ 256 w 323"/>
                <a:gd name="T27" fmla="*/ 322 h 338"/>
                <a:gd name="T28" fmla="*/ 236 w 323"/>
                <a:gd name="T29" fmla="*/ 322 h 338"/>
                <a:gd name="T30" fmla="*/ 184 w 323"/>
                <a:gd name="T31" fmla="*/ 298 h 338"/>
                <a:gd name="T32" fmla="*/ 184 w 323"/>
                <a:gd name="T33" fmla="*/ 36 h 338"/>
                <a:gd name="T34" fmla="*/ 193 w 323"/>
                <a:gd name="T35" fmla="*/ 17 h 338"/>
                <a:gd name="T36" fmla="*/ 221 w 323"/>
                <a:gd name="T37" fmla="*/ 16 h 338"/>
                <a:gd name="T38" fmla="*/ 311 w 323"/>
                <a:gd name="T39" fmla="*/ 112 h 338"/>
                <a:gd name="T40" fmla="*/ 323 w 323"/>
                <a:gd name="T41" fmla="*/ 112 h 338"/>
                <a:gd name="T42" fmla="*/ 314 w 323"/>
                <a:gd name="T4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" h="338">
                  <a:moveTo>
                    <a:pt x="314" y="0"/>
                  </a:moveTo>
                  <a:lnTo>
                    <a:pt x="9" y="0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9" y="32"/>
                    <a:pt x="27" y="16"/>
                    <a:pt x="102" y="16"/>
                  </a:cubicBezTo>
                  <a:cubicBezTo>
                    <a:pt x="111" y="16"/>
                    <a:pt x="124" y="16"/>
                    <a:pt x="129" y="17"/>
                  </a:cubicBezTo>
                  <a:cubicBezTo>
                    <a:pt x="139" y="19"/>
                    <a:pt x="139" y="24"/>
                    <a:pt x="139" y="36"/>
                  </a:cubicBezTo>
                  <a:lnTo>
                    <a:pt x="139" y="298"/>
                  </a:lnTo>
                  <a:cubicBezTo>
                    <a:pt x="139" y="315"/>
                    <a:pt x="139" y="322"/>
                    <a:pt x="87" y="322"/>
                  </a:cubicBezTo>
                  <a:lnTo>
                    <a:pt x="67" y="322"/>
                  </a:lnTo>
                  <a:lnTo>
                    <a:pt x="67" y="338"/>
                  </a:lnTo>
                  <a:cubicBezTo>
                    <a:pt x="88" y="336"/>
                    <a:pt x="138" y="336"/>
                    <a:pt x="161" y="336"/>
                  </a:cubicBezTo>
                  <a:cubicBezTo>
                    <a:pt x="184" y="336"/>
                    <a:pt x="236" y="336"/>
                    <a:pt x="256" y="338"/>
                  </a:cubicBezTo>
                  <a:lnTo>
                    <a:pt x="256" y="322"/>
                  </a:lnTo>
                  <a:lnTo>
                    <a:pt x="236" y="322"/>
                  </a:lnTo>
                  <a:cubicBezTo>
                    <a:pt x="184" y="322"/>
                    <a:pt x="184" y="315"/>
                    <a:pt x="184" y="298"/>
                  </a:cubicBezTo>
                  <a:lnTo>
                    <a:pt x="184" y="36"/>
                  </a:lnTo>
                  <a:cubicBezTo>
                    <a:pt x="184" y="26"/>
                    <a:pt x="184" y="19"/>
                    <a:pt x="193" y="17"/>
                  </a:cubicBezTo>
                  <a:cubicBezTo>
                    <a:pt x="198" y="16"/>
                    <a:pt x="212" y="16"/>
                    <a:pt x="221" y="16"/>
                  </a:cubicBezTo>
                  <a:cubicBezTo>
                    <a:pt x="296" y="16"/>
                    <a:pt x="304" y="32"/>
                    <a:pt x="311" y="112"/>
                  </a:cubicBezTo>
                  <a:lnTo>
                    <a:pt x="323" y="112"/>
                  </a:lnTo>
                  <a:lnTo>
                    <a:pt x="314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5" name="Freeform 663">
              <a:extLst>
                <a:ext uri="{FF2B5EF4-FFF2-40B4-BE49-F238E27FC236}">
                  <a16:creationId xmlns:a16="http://schemas.microsoft.com/office/drawing/2014/main" id="{F4012834-9CE0-46C6-A052-BCEC14624AD4}"/>
                </a:ext>
              </a:extLst>
            </p:cNvPr>
            <p:cNvSpPr>
              <a:spLocks noEditPoints="1"/>
            </p:cNvSpPr>
            <p:nvPr>
              <p:custDataLst>
                <p:tags r:id="rId261"/>
              </p:custDataLst>
            </p:nvPr>
          </p:nvSpPr>
          <p:spPr bwMode="auto">
            <a:xfrm>
              <a:off x="4356100" y="2546350"/>
              <a:ext cx="138113" cy="163513"/>
            </a:xfrm>
            <a:custGeom>
              <a:avLst/>
              <a:gdLst>
                <a:gd name="T0" fmla="*/ 283 w 385"/>
                <a:gd name="T1" fmla="*/ 277 h 385"/>
                <a:gd name="T2" fmla="*/ 294 w 385"/>
                <a:gd name="T3" fmla="*/ 341 h 385"/>
                <a:gd name="T4" fmla="*/ 324 w 385"/>
                <a:gd name="T5" fmla="*/ 375 h 385"/>
                <a:gd name="T6" fmla="*/ 385 w 385"/>
                <a:gd name="T7" fmla="*/ 342 h 385"/>
                <a:gd name="T8" fmla="*/ 380 w 385"/>
                <a:gd name="T9" fmla="*/ 339 h 385"/>
                <a:gd name="T10" fmla="*/ 362 w 385"/>
                <a:gd name="T11" fmla="*/ 345 h 385"/>
                <a:gd name="T12" fmla="*/ 356 w 385"/>
                <a:gd name="T13" fmla="*/ 347 h 385"/>
                <a:gd name="T14" fmla="*/ 333 w 385"/>
                <a:gd name="T15" fmla="*/ 304 h 385"/>
                <a:gd name="T16" fmla="*/ 321 w 385"/>
                <a:gd name="T17" fmla="*/ 199 h 385"/>
                <a:gd name="T18" fmla="*/ 316 w 385"/>
                <a:gd name="T19" fmla="*/ 47 h 385"/>
                <a:gd name="T20" fmla="*/ 316 w 385"/>
                <a:gd name="T21" fmla="*/ 10 h 385"/>
                <a:gd name="T22" fmla="*/ 311 w 385"/>
                <a:gd name="T23" fmla="*/ 0 h 385"/>
                <a:gd name="T24" fmla="*/ 274 w 385"/>
                <a:gd name="T25" fmla="*/ 22 h 385"/>
                <a:gd name="T26" fmla="*/ 271 w 385"/>
                <a:gd name="T27" fmla="*/ 27 h 385"/>
                <a:gd name="T28" fmla="*/ 169 w 385"/>
                <a:gd name="T29" fmla="*/ 212 h 385"/>
                <a:gd name="T30" fmla="*/ 61 w 385"/>
                <a:gd name="T31" fmla="*/ 339 h 385"/>
                <a:gd name="T32" fmla="*/ 22 w 385"/>
                <a:gd name="T33" fmla="*/ 309 h 385"/>
                <a:gd name="T34" fmla="*/ 19 w 385"/>
                <a:gd name="T35" fmla="*/ 305 h 385"/>
                <a:gd name="T36" fmla="*/ 0 w 385"/>
                <a:gd name="T37" fmla="*/ 343 h 385"/>
                <a:gd name="T38" fmla="*/ 45 w 385"/>
                <a:gd name="T39" fmla="*/ 385 h 385"/>
                <a:gd name="T40" fmla="*/ 148 w 385"/>
                <a:gd name="T41" fmla="*/ 277 h 385"/>
                <a:gd name="T42" fmla="*/ 283 w 385"/>
                <a:gd name="T43" fmla="*/ 277 h 385"/>
                <a:gd name="T44" fmla="*/ 273 w 385"/>
                <a:gd name="T45" fmla="*/ 61 h 385"/>
                <a:gd name="T46" fmla="*/ 273 w 385"/>
                <a:gd name="T47" fmla="*/ 90 h 385"/>
                <a:gd name="T48" fmla="*/ 276 w 385"/>
                <a:gd name="T49" fmla="*/ 177 h 385"/>
                <a:gd name="T50" fmla="*/ 281 w 385"/>
                <a:gd name="T51" fmla="*/ 250 h 385"/>
                <a:gd name="T52" fmla="*/ 190 w 385"/>
                <a:gd name="T53" fmla="*/ 250 h 385"/>
                <a:gd name="T54" fmla="*/ 161 w 385"/>
                <a:gd name="T55" fmla="*/ 258 h 385"/>
                <a:gd name="T56" fmla="*/ 228 w 385"/>
                <a:gd name="T57" fmla="*/ 147 h 385"/>
                <a:gd name="T58" fmla="*/ 273 w 385"/>
                <a:gd name="T59" fmla="*/ 61 h 385"/>
                <a:gd name="T60" fmla="*/ 273 w 385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385">
                  <a:moveTo>
                    <a:pt x="283" y="277"/>
                  </a:moveTo>
                  <a:cubicBezTo>
                    <a:pt x="286" y="309"/>
                    <a:pt x="292" y="332"/>
                    <a:pt x="294" y="341"/>
                  </a:cubicBezTo>
                  <a:cubicBezTo>
                    <a:pt x="300" y="364"/>
                    <a:pt x="302" y="375"/>
                    <a:pt x="324" y="375"/>
                  </a:cubicBezTo>
                  <a:cubicBezTo>
                    <a:pt x="346" y="375"/>
                    <a:pt x="385" y="352"/>
                    <a:pt x="385" y="342"/>
                  </a:cubicBezTo>
                  <a:cubicBezTo>
                    <a:pt x="385" y="340"/>
                    <a:pt x="383" y="339"/>
                    <a:pt x="380" y="339"/>
                  </a:cubicBezTo>
                  <a:cubicBezTo>
                    <a:pt x="374" y="339"/>
                    <a:pt x="363" y="344"/>
                    <a:pt x="362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30" y="287"/>
                    <a:pt x="325" y="267"/>
                    <a:pt x="321" y="199"/>
                  </a:cubicBezTo>
                  <a:cubicBezTo>
                    <a:pt x="318" y="148"/>
                    <a:pt x="316" y="97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8"/>
                    <a:pt x="274" y="22"/>
                  </a:cubicBezTo>
                  <a:lnTo>
                    <a:pt x="271" y="27"/>
                  </a:lnTo>
                  <a:cubicBezTo>
                    <a:pt x="232" y="111"/>
                    <a:pt x="195" y="172"/>
                    <a:pt x="169" y="212"/>
                  </a:cubicBezTo>
                  <a:cubicBezTo>
                    <a:pt x="139" y="257"/>
                    <a:pt x="87" y="339"/>
                    <a:pt x="61" y="339"/>
                  </a:cubicBezTo>
                  <a:cubicBezTo>
                    <a:pt x="42" y="339"/>
                    <a:pt x="27" y="327"/>
                    <a:pt x="22" y="309"/>
                  </a:cubicBezTo>
                  <a:cubicBezTo>
                    <a:pt x="22" y="308"/>
                    <a:pt x="21" y="305"/>
                    <a:pt x="19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2" y="385"/>
                    <a:pt x="45" y="385"/>
                  </a:cubicBezTo>
                  <a:cubicBezTo>
                    <a:pt x="79" y="385"/>
                    <a:pt x="137" y="295"/>
                    <a:pt x="148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4"/>
                    <a:pt x="281" y="250"/>
                  </a:cubicBezTo>
                  <a:lnTo>
                    <a:pt x="190" y="250"/>
                  </a:lnTo>
                  <a:cubicBezTo>
                    <a:pt x="182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6" name="Freeform 664">
              <a:extLst>
                <a:ext uri="{FF2B5EF4-FFF2-40B4-BE49-F238E27FC236}">
                  <a16:creationId xmlns:a16="http://schemas.microsoft.com/office/drawing/2014/main" id="{90E2D527-989D-46A8-A3AB-0F3BA02A3246}"/>
                </a:ext>
              </a:extLst>
            </p:cNvPr>
            <p:cNvSpPr>
              <a:spLocks noEditPoints="1"/>
            </p:cNvSpPr>
            <p:nvPr>
              <p:custDataLst>
                <p:tags r:id="rId262"/>
              </p:custDataLst>
            </p:nvPr>
          </p:nvSpPr>
          <p:spPr bwMode="auto">
            <a:xfrm>
              <a:off x="4554538" y="2620963"/>
              <a:ext cx="119063" cy="49213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4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4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7" name="Freeform 665">
              <a:extLst>
                <a:ext uri="{FF2B5EF4-FFF2-40B4-BE49-F238E27FC236}">
                  <a16:creationId xmlns:a16="http://schemas.microsoft.com/office/drawing/2014/main" id="{D3F86220-275A-47A9-85AA-416E81A0BA2E}"/>
                </a:ext>
              </a:extLst>
            </p:cNvPr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4752975" y="2540000"/>
              <a:ext cx="41275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" name="Freeform 666">
              <a:extLst>
                <a:ext uri="{FF2B5EF4-FFF2-40B4-BE49-F238E27FC236}">
                  <a16:creationId xmlns:a16="http://schemas.microsoft.com/office/drawing/2014/main" id="{813B50BB-110C-4564-8CE5-895379A30448}"/>
                </a:ext>
              </a:extLst>
            </p:cNvPr>
            <p:cNvSpPr>
              <a:spLocks noEditPoints="1"/>
            </p:cNvSpPr>
            <p:nvPr>
              <p:custDataLst>
                <p:tags r:id="rId264"/>
              </p:custDataLst>
            </p:nvPr>
          </p:nvSpPr>
          <p:spPr bwMode="auto">
            <a:xfrm>
              <a:off x="4810125" y="2546350"/>
              <a:ext cx="138113" cy="163513"/>
            </a:xfrm>
            <a:custGeom>
              <a:avLst/>
              <a:gdLst>
                <a:gd name="T0" fmla="*/ 283 w 384"/>
                <a:gd name="T1" fmla="*/ 277 h 385"/>
                <a:gd name="T2" fmla="*/ 294 w 384"/>
                <a:gd name="T3" fmla="*/ 341 h 385"/>
                <a:gd name="T4" fmla="*/ 323 w 384"/>
                <a:gd name="T5" fmla="*/ 375 h 385"/>
                <a:gd name="T6" fmla="*/ 384 w 384"/>
                <a:gd name="T7" fmla="*/ 342 h 385"/>
                <a:gd name="T8" fmla="*/ 380 w 384"/>
                <a:gd name="T9" fmla="*/ 339 h 385"/>
                <a:gd name="T10" fmla="*/ 361 w 384"/>
                <a:gd name="T11" fmla="*/ 345 h 385"/>
                <a:gd name="T12" fmla="*/ 356 w 384"/>
                <a:gd name="T13" fmla="*/ 347 h 385"/>
                <a:gd name="T14" fmla="*/ 333 w 384"/>
                <a:gd name="T15" fmla="*/ 304 h 385"/>
                <a:gd name="T16" fmla="*/ 321 w 384"/>
                <a:gd name="T17" fmla="*/ 199 h 385"/>
                <a:gd name="T18" fmla="*/ 315 w 384"/>
                <a:gd name="T19" fmla="*/ 47 h 385"/>
                <a:gd name="T20" fmla="*/ 316 w 384"/>
                <a:gd name="T21" fmla="*/ 10 h 385"/>
                <a:gd name="T22" fmla="*/ 311 w 384"/>
                <a:gd name="T23" fmla="*/ 0 h 385"/>
                <a:gd name="T24" fmla="*/ 274 w 384"/>
                <a:gd name="T25" fmla="*/ 22 h 385"/>
                <a:gd name="T26" fmla="*/ 271 w 384"/>
                <a:gd name="T27" fmla="*/ 27 h 385"/>
                <a:gd name="T28" fmla="*/ 168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7 w 384"/>
                <a:gd name="T41" fmla="*/ 277 h 385"/>
                <a:gd name="T42" fmla="*/ 283 w 384"/>
                <a:gd name="T43" fmla="*/ 277 h 385"/>
                <a:gd name="T44" fmla="*/ 273 w 384"/>
                <a:gd name="T45" fmla="*/ 61 h 385"/>
                <a:gd name="T46" fmla="*/ 273 w 384"/>
                <a:gd name="T47" fmla="*/ 90 h 385"/>
                <a:gd name="T48" fmla="*/ 276 w 384"/>
                <a:gd name="T49" fmla="*/ 177 h 385"/>
                <a:gd name="T50" fmla="*/ 281 w 384"/>
                <a:gd name="T51" fmla="*/ 250 h 385"/>
                <a:gd name="T52" fmla="*/ 189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3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7"/>
                  </a:moveTo>
                  <a:cubicBezTo>
                    <a:pt x="286" y="309"/>
                    <a:pt x="292" y="332"/>
                    <a:pt x="294" y="341"/>
                  </a:cubicBezTo>
                  <a:cubicBezTo>
                    <a:pt x="300" y="364"/>
                    <a:pt x="302" y="375"/>
                    <a:pt x="323" y="375"/>
                  </a:cubicBezTo>
                  <a:cubicBezTo>
                    <a:pt x="346" y="375"/>
                    <a:pt x="384" y="352"/>
                    <a:pt x="384" y="342"/>
                  </a:cubicBezTo>
                  <a:cubicBezTo>
                    <a:pt x="384" y="340"/>
                    <a:pt x="382" y="339"/>
                    <a:pt x="380" y="339"/>
                  </a:cubicBezTo>
                  <a:cubicBezTo>
                    <a:pt x="373" y="339"/>
                    <a:pt x="363" y="344"/>
                    <a:pt x="361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29" y="287"/>
                    <a:pt x="325" y="267"/>
                    <a:pt x="321" y="199"/>
                  </a:cubicBezTo>
                  <a:cubicBezTo>
                    <a:pt x="317" y="148"/>
                    <a:pt x="315" y="97"/>
                    <a:pt x="315" y="47"/>
                  </a:cubicBezTo>
                  <a:cubicBezTo>
                    <a:pt x="315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8"/>
                    <a:pt x="274" y="22"/>
                  </a:cubicBezTo>
                  <a:lnTo>
                    <a:pt x="271" y="27"/>
                  </a:lnTo>
                  <a:cubicBezTo>
                    <a:pt x="231" y="111"/>
                    <a:pt x="194" y="172"/>
                    <a:pt x="168" y="212"/>
                  </a:cubicBezTo>
                  <a:cubicBezTo>
                    <a:pt x="139" y="257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5"/>
                    <a:pt x="147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4"/>
                    <a:pt x="281" y="250"/>
                  </a:cubicBezTo>
                  <a:lnTo>
                    <a:pt x="189" y="250"/>
                  </a:lnTo>
                  <a:cubicBezTo>
                    <a:pt x="181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9" name="Freeform 667">
              <a:extLst>
                <a:ext uri="{FF2B5EF4-FFF2-40B4-BE49-F238E27FC236}">
                  <a16:creationId xmlns:a16="http://schemas.microsoft.com/office/drawing/2014/main" id="{36BC280F-8ED5-4A97-B0A5-6F83916FC810}"/>
                </a:ext>
              </a:extLst>
            </p:cNvPr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4956175" y="2625725"/>
              <a:ext cx="71438" cy="106363"/>
            </a:xfrm>
            <a:custGeom>
              <a:avLst/>
              <a:gdLst>
                <a:gd name="T0" fmla="*/ 192 w 194"/>
                <a:gd name="T1" fmla="*/ 203 h 249"/>
                <a:gd name="T2" fmla="*/ 121 w 194"/>
                <a:gd name="T3" fmla="*/ 225 h 249"/>
                <a:gd name="T4" fmla="*/ 35 w 194"/>
                <a:gd name="T5" fmla="*/ 124 h 249"/>
                <a:gd name="T6" fmla="*/ 121 w 194"/>
                <a:gd name="T7" fmla="*/ 24 h 249"/>
                <a:gd name="T8" fmla="*/ 184 w 194"/>
                <a:gd name="T9" fmla="*/ 43 h 249"/>
                <a:gd name="T10" fmla="*/ 190 w 194"/>
                <a:gd name="T11" fmla="*/ 12 h 249"/>
                <a:gd name="T12" fmla="*/ 120 w 194"/>
                <a:gd name="T13" fmla="*/ 0 h 249"/>
                <a:gd name="T14" fmla="*/ 0 w 194"/>
                <a:gd name="T15" fmla="*/ 124 h 249"/>
                <a:gd name="T16" fmla="*/ 122 w 194"/>
                <a:gd name="T17" fmla="*/ 249 h 249"/>
                <a:gd name="T18" fmla="*/ 194 w 194"/>
                <a:gd name="T19" fmla="*/ 229 h 249"/>
                <a:gd name="T20" fmla="*/ 192 w 194"/>
                <a:gd name="T21" fmla="*/ 20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49">
                  <a:moveTo>
                    <a:pt x="192" y="203"/>
                  </a:moveTo>
                  <a:cubicBezTo>
                    <a:pt x="167" y="218"/>
                    <a:pt x="156" y="225"/>
                    <a:pt x="121" y="225"/>
                  </a:cubicBezTo>
                  <a:cubicBezTo>
                    <a:pt x="67" y="225"/>
                    <a:pt x="35" y="174"/>
                    <a:pt x="35" y="124"/>
                  </a:cubicBezTo>
                  <a:cubicBezTo>
                    <a:pt x="35" y="72"/>
                    <a:pt x="71" y="24"/>
                    <a:pt x="121" y="24"/>
                  </a:cubicBezTo>
                  <a:cubicBezTo>
                    <a:pt x="144" y="24"/>
                    <a:pt x="168" y="31"/>
                    <a:pt x="184" y="43"/>
                  </a:cubicBezTo>
                  <a:lnTo>
                    <a:pt x="190" y="12"/>
                  </a:lnTo>
                  <a:cubicBezTo>
                    <a:pt x="165" y="3"/>
                    <a:pt x="146" y="0"/>
                    <a:pt x="120" y="0"/>
                  </a:cubicBezTo>
                  <a:cubicBezTo>
                    <a:pt x="51" y="0"/>
                    <a:pt x="0" y="57"/>
                    <a:pt x="0" y="124"/>
                  </a:cubicBezTo>
                  <a:cubicBezTo>
                    <a:pt x="0" y="196"/>
                    <a:pt x="54" y="249"/>
                    <a:pt x="122" y="249"/>
                  </a:cubicBezTo>
                  <a:cubicBezTo>
                    <a:pt x="157" y="249"/>
                    <a:pt x="171" y="242"/>
                    <a:pt x="194" y="229"/>
                  </a:cubicBezTo>
                  <a:lnTo>
                    <a:pt x="192" y="20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0" name="Freeform 668">
              <a:extLst>
                <a:ext uri="{FF2B5EF4-FFF2-40B4-BE49-F238E27FC236}">
                  <a16:creationId xmlns:a16="http://schemas.microsoft.com/office/drawing/2014/main" id="{B1FB00E6-814A-4E33-9650-C51C21FEC781}"/>
                </a:ext>
              </a:extLst>
            </p:cNvPr>
            <p:cNvSpPr>
              <a:spLocks noEditPoints="1"/>
            </p:cNvSpPr>
            <p:nvPr>
              <p:custDataLst>
                <p:tags r:id="rId266"/>
              </p:custDataLst>
            </p:nvPr>
          </p:nvSpPr>
          <p:spPr bwMode="auto">
            <a:xfrm>
              <a:off x="5037138" y="2662238"/>
              <a:ext cx="60325" cy="69850"/>
            </a:xfrm>
            <a:custGeom>
              <a:avLst/>
              <a:gdLst>
                <a:gd name="T0" fmla="*/ 164 w 164"/>
                <a:gd name="T1" fmla="*/ 83 h 163"/>
                <a:gd name="T2" fmla="*/ 82 w 164"/>
                <a:gd name="T3" fmla="*/ 0 h 163"/>
                <a:gd name="T4" fmla="*/ 0 w 164"/>
                <a:gd name="T5" fmla="*/ 83 h 163"/>
                <a:gd name="T6" fmla="*/ 82 w 164"/>
                <a:gd name="T7" fmla="*/ 163 h 163"/>
                <a:gd name="T8" fmla="*/ 164 w 164"/>
                <a:gd name="T9" fmla="*/ 83 h 163"/>
                <a:gd name="T10" fmla="*/ 82 w 164"/>
                <a:gd name="T11" fmla="*/ 139 h 163"/>
                <a:gd name="T12" fmla="*/ 31 w 164"/>
                <a:gd name="T13" fmla="*/ 79 h 163"/>
                <a:gd name="T14" fmla="*/ 82 w 164"/>
                <a:gd name="T15" fmla="*/ 23 h 163"/>
                <a:gd name="T16" fmla="*/ 134 w 164"/>
                <a:gd name="T17" fmla="*/ 79 h 163"/>
                <a:gd name="T18" fmla="*/ 82 w 164"/>
                <a:gd name="T19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164" y="83"/>
                  </a:move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8"/>
                    <a:pt x="0" y="83"/>
                  </a:cubicBezTo>
                  <a:cubicBezTo>
                    <a:pt x="0" y="127"/>
                    <a:pt x="37" y="163"/>
                    <a:pt x="82" y="163"/>
                  </a:cubicBezTo>
                  <a:cubicBezTo>
                    <a:pt x="127" y="163"/>
                    <a:pt x="164" y="127"/>
                    <a:pt x="164" y="83"/>
                  </a:cubicBezTo>
                  <a:close/>
                  <a:moveTo>
                    <a:pt x="82" y="139"/>
                  </a:moveTo>
                  <a:cubicBezTo>
                    <a:pt x="55" y="139"/>
                    <a:pt x="31" y="119"/>
                    <a:pt x="31" y="79"/>
                  </a:cubicBezTo>
                  <a:cubicBezTo>
                    <a:pt x="31" y="40"/>
                    <a:pt x="56" y="23"/>
                    <a:pt x="82" y="23"/>
                  </a:cubicBezTo>
                  <a:cubicBezTo>
                    <a:pt x="108" y="23"/>
                    <a:pt x="134" y="41"/>
                    <a:pt x="134" y="79"/>
                  </a:cubicBezTo>
                  <a:cubicBezTo>
                    <a:pt x="134" y="119"/>
                    <a:pt x="109" y="139"/>
                    <a:pt x="82" y="13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1" name="Freeform 669">
              <a:extLst>
                <a:ext uri="{FF2B5EF4-FFF2-40B4-BE49-F238E27FC236}">
                  <a16:creationId xmlns:a16="http://schemas.microsoft.com/office/drawing/2014/main" id="{DC89375C-8E1F-47DF-B0EA-C3B61F30D32A}"/>
                </a:ext>
              </a:extLst>
            </p:cNvPr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111750" y="2663825"/>
              <a:ext cx="84138" cy="66675"/>
            </a:xfrm>
            <a:custGeom>
              <a:avLst/>
              <a:gdLst>
                <a:gd name="T0" fmla="*/ 236 w 236"/>
                <a:gd name="T1" fmla="*/ 55 h 159"/>
                <a:gd name="T2" fmla="*/ 185 w 236"/>
                <a:gd name="T3" fmla="*/ 0 h 159"/>
                <a:gd name="T4" fmla="*/ 129 w 236"/>
                <a:gd name="T5" fmla="*/ 29 h 159"/>
                <a:gd name="T6" fmla="*/ 82 w 236"/>
                <a:gd name="T7" fmla="*/ 0 h 159"/>
                <a:gd name="T8" fmla="*/ 28 w 236"/>
                <a:gd name="T9" fmla="*/ 27 h 159"/>
                <a:gd name="T10" fmla="*/ 28 w 236"/>
                <a:gd name="T11" fmla="*/ 1 h 159"/>
                <a:gd name="T12" fmla="*/ 0 w 236"/>
                <a:gd name="T13" fmla="*/ 1 h 159"/>
                <a:gd name="T14" fmla="*/ 0 w 236"/>
                <a:gd name="T15" fmla="*/ 159 h 159"/>
                <a:gd name="T16" fmla="*/ 30 w 236"/>
                <a:gd name="T17" fmla="*/ 159 h 159"/>
                <a:gd name="T18" fmla="*/ 30 w 236"/>
                <a:gd name="T19" fmla="*/ 74 h 159"/>
                <a:gd name="T20" fmla="*/ 67 w 236"/>
                <a:gd name="T21" fmla="*/ 23 h 159"/>
                <a:gd name="T22" fmla="*/ 103 w 236"/>
                <a:gd name="T23" fmla="*/ 58 h 159"/>
                <a:gd name="T24" fmla="*/ 103 w 236"/>
                <a:gd name="T25" fmla="*/ 159 h 159"/>
                <a:gd name="T26" fmla="*/ 133 w 236"/>
                <a:gd name="T27" fmla="*/ 159 h 159"/>
                <a:gd name="T28" fmla="*/ 133 w 236"/>
                <a:gd name="T29" fmla="*/ 74 h 159"/>
                <a:gd name="T30" fmla="*/ 170 w 236"/>
                <a:gd name="T31" fmla="*/ 23 h 159"/>
                <a:gd name="T32" fmla="*/ 206 w 236"/>
                <a:gd name="T33" fmla="*/ 58 h 159"/>
                <a:gd name="T34" fmla="*/ 206 w 236"/>
                <a:gd name="T35" fmla="*/ 159 h 159"/>
                <a:gd name="T36" fmla="*/ 236 w 236"/>
                <a:gd name="T37" fmla="*/ 159 h 159"/>
                <a:gd name="T38" fmla="*/ 236 w 236"/>
                <a:gd name="T39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9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29" y="29"/>
                  </a:cubicBezTo>
                  <a:cubicBezTo>
                    <a:pt x="126" y="19"/>
                    <a:pt x="117" y="0"/>
                    <a:pt x="82" y="0"/>
                  </a:cubicBezTo>
                  <a:cubicBezTo>
                    <a:pt x="62" y="0"/>
                    <a:pt x="43" y="8"/>
                    <a:pt x="28" y="27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74"/>
                  </a:lnTo>
                  <a:cubicBezTo>
                    <a:pt x="30" y="51"/>
                    <a:pt x="40" y="23"/>
                    <a:pt x="67" y="23"/>
                  </a:cubicBezTo>
                  <a:cubicBezTo>
                    <a:pt x="103" y="23"/>
                    <a:pt x="103" y="48"/>
                    <a:pt x="103" y="58"/>
                  </a:cubicBezTo>
                  <a:lnTo>
                    <a:pt x="103" y="159"/>
                  </a:lnTo>
                  <a:lnTo>
                    <a:pt x="133" y="159"/>
                  </a:lnTo>
                  <a:lnTo>
                    <a:pt x="133" y="74"/>
                  </a:lnTo>
                  <a:cubicBezTo>
                    <a:pt x="133" y="51"/>
                    <a:pt x="143" y="23"/>
                    <a:pt x="170" y="23"/>
                  </a:cubicBezTo>
                  <a:cubicBezTo>
                    <a:pt x="206" y="23"/>
                    <a:pt x="206" y="48"/>
                    <a:pt x="206" y="58"/>
                  </a:cubicBezTo>
                  <a:lnTo>
                    <a:pt x="206" y="159"/>
                  </a:lnTo>
                  <a:lnTo>
                    <a:pt x="236" y="159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2" name="Freeform 670">
              <a:extLst>
                <a:ext uri="{FF2B5EF4-FFF2-40B4-BE49-F238E27FC236}">
                  <a16:creationId xmlns:a16="http://schemas.microsoft.com/office/drawing/2014/main" id="{3768F5FE-DADD-4F0C-9A65-FB468F6DDE57}"/>
                </a:ext>
              </a:extLst>
            </p:cNvPr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5232400" y="2676525"/>
              <a:ext cx="20638" cy="6350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3" name="Freeform 671">
              <a:extLst>
                <a:ext uri="{FF2B5EF4-FFF2-40B4-BE49-F238E27FC236}">
                  <a16:creationId xmlns:a16="http://schemas.microsoft.com/office/drawing/2014/main" id="{5DD864D3-1986-4874-B4AD-A36AA5C9F658}"/>
                </a:ext>
              </a:extLst>
            </p:cNvPr>
            <p:cNvSpPr>
              <a:spLocks noEditPoints="1"/>
            </p:cNvSpPr>
            <p:nvPr>
              <p:custDataLst>
                <p:tags r:id="rId269"/>
              </p:custDataLst>
            </p:nvPr>
          </p:nvSpPr>
          <p:spPr bwMode="auto">
            <a:xfrm>
              <a:off x="5300663" y="2546350"/>
              <a:ext cx="139700" cy="163513"/>
            </a:xfrm>
            <a:custGeom>
              <a:avLst/>
              <a:gdLst>
                <a:gd name="T0" fmla="*/ 283 w 385"/>
                <a:gd name="T1" fmla="*/ 277 h 385"/>
                <a:gd name="T2" fmla="*/ 294 w 385"/>
                <a:gd name="T3" fmla="*/ 341 h 385"/>
                <a:gd name="T4" fmla="*/ 324 w 385"/>
                <a:gd name="T5" fmla="*/ 375 h 385"/>
                <a:gd name="T6" fmla="*/ 385 w 385"/>
                <a:gd name="T7" fmla="*/ 342 h 385"/>
                <a:gd name="T8" fmla="*/ 380 w 385"/>
                <a:gd name="T9" fmla="*/ 339 h 385"/>
                <a:gd name="T10" fmla="*/ 362 w 385"/>
                <a:gd name="T11" fmla="*/ 345 h 385"/>
                <a:gd name="T12" fmla="*/ 356 w 385"/>
                <a:gd name="T13" fmla="*/ 347 h 385"/>
                <a:gd name="T14" fmla="*/ 333 w 385"/>
                <a:gd name="T15" fmla="*/ 304 h 385"/>
                <a:gd name="T16" fmla="*/ 321 w 385"/>
                <a:gd name="T17" fmla="*/ 199 h 385"/>
                <a:gd name="T18" fmla="*/ 316 w 385"/>
                <a:gd name="T19" fmla="*/ 47 h 385"/>
                <a:gd name="T20" fmla="*/ 316 w 385"/>
                <a:gd name="T21" fmla="*/ 10 h 385"/>
                <a:gd name="T22" fmla="*/ 311 w 385"/>
                <a:gd name="T23" fmla="*/ 0 h 385"/>
                <a:gd name="T24" fmla="*/ 274 w 385"/>
                <a:gd name="T25" fmla="*/ 22 h 385"/>
                <a:gd name="T26" fmla="*/ 271 w 385"/>
                <a:gd name="T27" fmla="*/ 27 h 385"/>
                <a:gd name="T28" fmla="*/ 169 w 385"/>
                <a:gd name="T29" fmla="*/ 212 h 385"/>
                <a:gd name="T30" fmla="*/ 60 w 385"/>
                <a:gd name="T31" fmla="*/ 339 h 385"/>
                <a:gd name="T32" fmla="*/ 22 w 385"/>
                <a:gd name="T33" fmla="*/ 309 h 385"/>
                <a:gd name="T34" fmla="*/ 19 w 385"/>
                <a:gd name="T35" fmla="*/ 305 h 385"/>
                <a:gd name="T36" fmla="*/ 0 w 385"/>
                <a:gd name="T37" fmla="*/ 343 h 385"/>
                <a:gd name="T38" fmla="*/ 45 w 385"/>
                <a:gd name="T39" fmla="*/ 385 h 385"/>
                <a:gd name="T40" fmla="*/ 148 w 385"/>
                <a:gd name="T41" fmla="*/ 277 h 385"/>
                <a:gd name="T42" fmla="*/ 283 w 385"/>
                <a:gd name="T43" fmla="*/ 277 h 385"/>
                <a:gd name="T44" fmla="*/ 273 w 385"/>
                <a:gd name="T45" fmla="*/ 61 h 385"/>
                <a:gd name="T46" fmla="*/ 273 w 385"/>
                <a:gd name="T47" fmla="*/ 90 h 385"/>
                <a:gd name="T48" fmla="*/ 276 w 385"/>
                <a:gd name="T49" fmla="*/ 177 h 385"/>
                <a:gd name="T50" fmla="*/ 281 w 385"/>
                <a:gd name="T51" fmla="*/ 250 h 385"/>
                <a:gd name="T52" fmla="*/ 190 w 385"/>
                <a:gd name="T53" fmla="*/ 250 h 385"/>
                <a:gd name="T54" fmla="*/ 161 w 385"/>
                <a:gd name="T55" fmla="*/ 258 h 385"/>
                <a:gd name="T56" fmla="*/ 228 w 385"/>
                <a:gd name="T57" fmla="*/ 147 h 385"/>
                <a:gd name="T58" fmla="*/ 273 w 385"/>
                <a:gd name="T59" fmla="*/ 61 h 385"/>
                <a:gd name="T60" fmla="*/ 273 w 385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385">
                  <a:moveTo>
                    <a:pt x="283" y="277"/>
                  </a:moveTo>
                  <a:cubicBezTo>
                    <a:pt x="286" y="309"/>
                    <a:pt x="292" y="332"/>
                    <a:pt x="294" y="341"/>
                  </a:cubicBezTo>
                  <a:cubicBezTo>
                    <a:pt x="300" y="364"/>
                    <a:pt x="302" y="375"/>
                    <a:pt x="324" y="375"/>
                  </a:cubicBezTo>
                  <a:cubicBezTo>
                    <a:pt x="346" y="375"/>
                    <a:pt x="385" y="352"/>
                    <a:pt x="385" y="342"/>
                  </a:cubicBezTo>
                  <a:cubicBezTo>
                    <a:pt x="385" y="340"/>
                    <a:pt x="383" y="339"/>
                    <a:pt x="380" y="339"/>
                  </a:cubicBezTo>
                  <a:cubicBezTo>
                    <a:pt x="374" y="339"/>
                    <a:pt x="363" y="344"/>
                    <a:pt x="362" y="345"/>
                  </a:cubicBezTo>
                  <a:cubicBezTo>
                    <a:pt x="358" y="347"/>
                    <a:pt x="357" y="347"/>
                    <a:pt x="356" y="347"/>
                  </a:cubicBezTo>
                  <a:cubicBezTo>
                    <a:pt x="342" y="347"/>
                    <a:pt x="339" y="334"/>
                    <a:pt x="333" y="304"/>
                  </a:cubicBezTo>
                  <a:cubicBezTo>
                    <a:pt x="330" y="287"/>
                    <a:pt x="325" y="267"/>
                    <a:pt x="321" y="199"/>
                  </a:cubicBezTo>
                  <a:cubicBezTo>
                    <a:pt x="318" y="148"/>
                    <a:pt x="316" y="97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8"/>
                    <a:pt x="274" y="22"/>
                  </a:cubicBezTo>
                  <a:lnTo>
                    <a:pt x="271" y="27"/>
                  </a:lnTo>
                  <a:cubicBezTo>
                    <a:pt x="232" y="111"/>
                    <a:pt x="195" y="172"/>
                    <a:pt x="169" y="212"/>
                  </a:cubicBezTo>
                  <a:cubicBezTo>
                    <a:pt x="139" y="257"/>
                    <a:pt x="87" y="339"/>
                    <a:pt x="60" y="339"/>
                  </a:cubicBezTo>
                  <a:cubicBezTo>
                    <a:pt x="42" y="339"/>
                    <a:pt x="27" y="327"/>
                    <a:pt x="22" y="309"/>
                  </a:cubicBezTo>
                  <a:cubicBezTo>
                    <a:pt x="22" y="308"/>
                    <a:pt x="21" y="305"/>
                    <a:pt x="19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2" y="385"/>
                    <a:pt x="45" y="385"/>
                  </a:cubicBezTo>
                  <a:cubicBezTo>
                    <a:pt x="79" y="385"/>
                    <a:pt x="137" y="295"/>
                    <a:pt x="148" y="277"/>
                  </a:cubicBezTo>
                  <a:lnTo>
                    <a:pt x="283" y="277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4"/>
                    <a:pt x="281" y="250"/>
                  </a:cubicBezTo>
                  <a:lnTo>
                    <a:pt x="190" y="250"/>
                  </a:lnTo>
                  <a:cubicBezTo>
                    <a:pt x="182" y="250"/>
                    <a:pt x="174" y="250"/>
                    <a:pt x="161" y="258"/>
                  </a:cubicBezTo>
                  <a:cubicBezTo>
                    <a:pt x="196" y="204"/>
                    <a:pt x="225" y="152"/>
                    <a:pt x="228" y="147"/>
                  </a:cubicBezTo>
                  <a:cubicBezTo>
                    <a:pt x="253" y="102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4" name="Freeform 672">
              <a:extLst>
                <a:ext uri="{FF2B5EF4-FFF2-40B4-BE49-F238E27FC236}">
                  <a16:creationId xmlns:a16="http://schemas.microsoft.com/office/drawing/2014/main" id="{D8804DE0-228A-4906-A2D3-9747822F9E92}"/>
                </a:ext>
              </a:extLst>
            </p:cNvPr>
            <p:cNvSpPr>
              <a:spLocks noEditPoints="1"/>
            </p:cNvSpPr>
            <p:nvPr>
              <p:custDataLst>
                <p:tags r:id="rId270"/>
              </p:custDataLst>
            </p:nvPr>
          </p:nvSpPr>
          <p:spPr bwMode="auto">
            <a:xfrm>
              <a:off x="5453063" y="2627313"/>
              <a:ext cx="76200" cy="103188"/>
            </a:xfrm>
            <a:custGeom>
              <a:avLst/>
              <a:gdLst>
                <a:gd name="T0" fmla="*/ 0 w 212"/>
                <a:gd name="T1" fmla="*/ 0 h 242"/>
                <a:gd name="T2" fmla="*/ 0 w 212"/>
                <a:gd name="T3" fmla="*/ 242 h 242"/>
                <a:gd name="T4" fmla="*/ 99 w 212"/>
                <a:gd name="T5" fmla="*/ 242 h 242"/>
                <a:gd name="T6" fmla="*/ 212 w 212"/>
                <a:gd name="T7" fmla="*/ 123 h 242"/>
                <a:gd name="T8" fmla="*/ 99 w 212"/>
                <a:gd name="T9" fmla="*/ 0 h 242"/>
                <a:gd name="T10" fmla="*/ 0 w 212"/>
                <a:gd name="T11" fmla="*/ 0 h 242"/>
                <a:gd name="T12" fmla="*/ 34 w 212"/>
                <a:gd name="T13" fmla="*/ 221 h 242"/>
                <a:gd name="T14" fmla="*/ 34 w 212"/>
                <a:gd name="T15" fmla="*/ 20 h 242"/>
                <a:gd name="T16" fmla="*/ 89 w 212"/>
                <a:gd name="T17" fmla="*/ 20 h 242"/>
                <a:gd name="T18" fmla="*/ 178 w 212"/>
                <a:gd name="T19" fmla="*/ 122 h 242"/>
                <a:gd name="T20" fmla="*/ 89 w 212"/>
                <a:gd name="T21" fmla="*/ 221 h 242"/>
                <a:gd name="T22" fmla="*/ 34 w 212"/>
                <a:gd name="T23" fmla="*/ 22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242">
                  <a:moveTo>
                    <a:pt x="0" y="0"/>
                  </a:moveTo>
                  <a:lnTo>
                    <a:pt x="0" y="242"/>
                  </a:lnTo>
                  <a:lnTo>
                    <a:pt x="99" y="242"/>
                  </a:lnTo>
                  <a:cubicBezTo>
                    <a:pt x="161" y="242"/>
                    <a:pt x="212" y="189"/>
                    <a:pt x="212" y="123"/>
                  </a:cubicBezTo>
                  <a:cubicBezTo>
                    <a:pt x="212" y="54"/>
                    <a:pt x="161" y="0"/>
                    <a:pt x="99" y="0"/>
                  </a:cubicBezTo>
                  <a:lnTo>
                    <a:pt x="0" y="0"/>
                  </a:lnTo>
                  <a:close/>
                  <a:moveTo>
                    <a:pt x="34" y="221"/>
                  </a:moveTo>
                  <a:lnTo>
                    <a:pt x="34" y="20"/>
                  </a:lnTo>
                  <a:lnTo>
                    <a:pt x="89" y="20"/>
                  </a:lnTo>
                  <a:cubicBezTo>
                    <a:pt x="137" y="20"/>
                    <a:pt x="178" y="58"/>
                    <a:pt x="178" y="122"/>
                  </a:cubicBezTo>
                  <a:cubicBezTo>
                    <a:pt x="178" y="187"/>
                    <a:pt x="135" y="221"/>
                    <a:pt x="89" y="221"/>
                  </a:cubicBezTo>
                  <a:lnTo>
                    <a:pt x="34" y="2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5" name="Freeform 673">
              <a:extLst>
                <a:ext uri="{FF2B5EF4-FFF2-40B4-BE49-F238E27FC236}">
                  <a16:creationId xmlns:a16="http://schemas.microsoft.com/office/drawing/2014/main" id="{3E5DBB50-47EB-4A59-8A76-A24FA1B2984A}"/>
                </a:ext>
              </a:extLst>
            </p:cNvPr>
            <p:cNvSpPr>
              <a:spLocks noEditPoints="1"/>
            </p:cNvSpPr>
            <p:nvPr>
              <p:custDataLst>
                <p:tags r:id="rId271"/>
              </p:custDataLst>
            </p:nvPr>
          </p:nvSpPr>
          <p:spPr bwMode="auto">
            <a:xfrm>
              <a:off x="5540375" y="2662238"/>
              <a:ext cx="52388" cy="69850"/>
            </a:xfrm>
            <a:custGeom>
              <a:avLst/>
              <a:gdLst>
                <a:gd name="T0" fmla="*/ 138 w 141"/>
                <a:gd name="T1" fmla="*/ 122 h 163"/>
                <a:gd name="T2" fmla="*/ 81 w 141"/>
                <a:gd name="T3" fmla="*/ 140 h 163"/>
                <a:gd name="T4" fmla="*/ 27 w 141"/>
                <a:gd name="T5" fmla="*/ 83 h 163"/>
                <a:gd name="T6" fmla="*/ 141 w 141"/>
                <a:gd name="T7" fmla="*/ 83 h 163"/>
                <a:gd name="T8" fmla="*/ 126 w 141"/>
                <a:gd name="T9" fmla="*/ 24 h 163"/>
                <a:gd name="T10" fmla="*/ 76 w 141"/>
                <a:gd name="T11" fmla="*/ 0 h 163"/>
                <a:gd name="T12" fmla="*/ 0 w 141"/>
                <a:gd name="T13" fmla="*/ 81 h 163"/>
                <a:gd name="T14" fmla="*/ 81 w 141"/>
                <a:gd name="T15" fmla="*/ 163 h 163"/>
                <a:gd name="T16" fmla="*/ 140 w 141"/>
                <a:gd name="T17" fmla="*/ 146 h 163"/>
                <a:gd name="T18" fmla="*/ 138 w 141"/>
                <a:gd name="T19" fmla="*/ 122 h 163"/>
                <a:gd name="T20" fmla="*/ 29 w 141"/>
                <a:gd name="T21" fmla="*/ 62 h 163"/>
                <a:gd name="T22" fmla="*/ 76 w 141"/>
                <a:gd name="T23" fmla="*/ 23 h 163"/>
                <a:gd name="T24" fmla="*/ 120 w 141"/>
                <a:gd name="T25" fmla="*/ 62 h 163"/>
                <a:gd name="T26" fmla="*/ 29 w 141"/>
                <a:gd name="T27" fmla="*/ 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3">
                  <a:moveTo>
                    <a:pt x="138" y="122"/>
                  </a:moveTo>
                  <a:cubicBezTo>
                    <a:pt x="118" y="135"/>
                    <a:pt x="96" y="140"/>
                    <a:pt x="81" y="140"/>
                  </a:cubicBezTo>
                  <a:cubicBezTo>
                    <a:pt x="51" y="140"/>
                    <a:pt x="28" y="115"/>
                    <a:pt x="27" y="83"/>
                  </a:cubicBezTo>
                  <a:lnTo>
                    <a:pt x="141" y="83"/>
                  </a:lnTo>
                  <a:cubicBezTo>
                    <a:pt x="141" y="67"/>
                    <a:pt x="140" y="44"/>
                    <a:pt x="126" y="24"/>
                  </a:cubicBezTo>
                  <a:cubicBezTo>
                    <a:pt x="114" y="6"/>
                    <a:pt x="93" y="0"/>
                    <a:pt x="76" y="0"/>
                  </a:cubicBezTo>
                  <a:cubicBezTo>
                    <a:pt x="33" y="0"/>
                    <a:pt x="0" y="37"/>
                    <a:pt x="0" y="81"/>
                  </a:cubicBezTo>
                  <a:cubicBezTo>
                    <a:pt x="0" y="126"/>
                    <a:pt x="35" y="163"/>
                    <a:pt x="81" y="163"/>
                  </a:cubicBezTo>
                  <a:cubicBezTo>
                    <a:pt x="101" y="163"/>
                    <a:pt x="122" y="157"/>
                    <a:pt x="140" y="146"/>
                  </a:cubicBezTo>
                  <a:lnTo>
                    <a:pt x="138" y="122"/>
                  </a:lnTo>
                  <a:close/>
                  <a:moveTo>
                    <a:pt x="29" y="62"/>
                  </a:moveTo>
                  <a:cubicBezTo>
                    <a:pt x="38" y="34"/>
                    <a:pt x="58" y="23"/>
                    <a:pt x="76" y="23"/>
                  </a:cubicBezTo>
                  <a:cubicBezTo>
                    <a:pt x="91" y="23"/>
                    <a:pt x="114" y="30"/>
                    <a:pt x="120" y="62"/>
                  </a:cubicBezTo>
                  <a:lnTo>
                    <a:pt x="29" y="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6" name="Freeform 674">
              <a:extLst>
                <a:ext uri="{FF2B5EF4-FFF2-40B4-BE49-F238E27FC236}">
                  <a16:creationId xmlns:a16="http://schemas.microsoft.com/office/drawing/2014/main" id="{118D96E6-6887-4537-94BC-2D8B6988A0D4}"/>
                </a:ext>
              </a:extLst>
            </p:cNvPr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5600700" y="2662238"/>
              <a:ext cx="50800" cy="69850"/>
            </a:xfrm>
            <a:custGeom>
              <a:avLst/>
              <a:gdLst>
                <a:gd name="T0" fmla="*/ 139 w 141"/>
                <a:gd name="T1" fmla="*/ 122 h 163"/>
                <a:gd name="T2" fmla="*/ 81 w 141"/>
                <a:gd name="T3" fmla="*/ 139 h 163"/>
                <a:gd name="T4" fmla="*/ 30 w 141"/>
                <a:gd name="T5" fmla="*/ 82 h 163"/>
                <a:gd name="T6" fmla="*/ 82 w 141"/>
                <a:gd name="T7" fmla="*/ 24 h 163"/>
                <a:gd name="T8" fmla="*/ 135 w 141"/>
                <a:gd name="T9" fmla="*/ 40 h 163"/>
                <a:gd name="T10" fmla="*/ 140 w 141"/>
                <a:gd name="T11" fmla="*/ 15 h 163"/>
                <a:gd name="T12" fmla="*/ 82 w 141"/>
                <a:gd name="T13" fmla="*/ 0 h 163"/>
                <a:gd name="T14" fmla="*/ 0 w 141"/>
                <a:gd name="T15" fmla="*/ 82 h 163"/>
                <a:gd name="T16" fmla="*/ 81 w 141"/>
                <a:gd name="T17" fmla="*/ 163 h 163"/>
                <a:gd name="T18" fmla="*/ 141 w 141"/>
                <a:gd name="T19" fmla="*/ 147 h 163"/>
                <a:gd name="T20" fmla="*/ 139 w 141"/>
                <a:gd name="T21" fmla="*/ 12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63">
                  <a:moveTo>
                    <a:pt x="139" y="122"/>
                  </a:moveTo>
                  <a:cubicBezTo>
                    <a:pt x="122" y="133"/>
                    <a:pt x="103" y="139"/>
                    <a:pt x="81" y="139"/>
                  </a:cubicBezTo>
                  <a:cubicBezTo>
                    <a:pt x="49" y="139"/>
                    <a:pt x="30" y="113"/>
                    <a:pt x="30" y="82"/>
                  </a:cubicBezTo>
                  <a:cubicBezTo>
                    <a:pt x="30" y="55"/>
                    <a:pt x="44" y="24"/>
                    <a:pt x="82" y="24"/>
                  </a:cubicBezTo>
                  <a:cubicBezTo>
                    <a:pt x="106" y="24"/>
                    <a:pt x="117" y="28"/>
                    <a:pt x="135" y="40"/>
                  </a:cubicBezTo>
                  <a:lnTo>
                    <a:pt x="140" y="15"/>
                  </a:lnTo>
                  <a:cubicBezTo>
                    <a:pt x="119" y="4"/>
                    <a:pt x="110" y="0"/>
                    <a:pt x="82" y="0"/>
                  </a:cubicBezTo>
                  <a:cubicBezTo>
                    <a:pt x="30" y="0"/>
                    <a:pt x="0" y="42"/>
                    <a:pt x="0" y="82"/>
                  </a:cubicBezTo>
                  <a:cubicBezTo>
                    <a:pt x="0" y="125"/>
                    <a:pt x="34" y="163"/>
                    <a:pt x="81" y="163"/>
                  </a:cubicBezTo>
                  <a:cubicBezTo>
                    <a:pt x="105" y="163"/>
                    <a:pt x="126" y="156"/>
                    <a:pt x="141" y="147"/>
                  </a:cubicBezTo>
                  <a:lnTo>
                    <a:pt x="13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7" name="Freeform 675">
              <a:extLst>
                <a:ext uri="{FF2B5EF4-FFF2-40B4-BE49-F238E27FC236}">
                  <a16:creationId xmlns:a16="http://schemas.microsoft.com/office/drawing/2014/main" id="{749EC52B-64BE-4762-AD6A-F15D4CBF009B}"/>
                </a:ext>
              </a:extLst>
            </p:cNvPr>
            <p:cNvSpPr>
              <a:spLocks noEditPoints="1"/>
            </p:cNvSpPr>
            <p:nvPr>
              <p:custDataLst>
                <p:tags r:id="rId273"/>
              </p:custDataLst>
            </p:nvPr>
          </p:nvSpPr>
          <p:spPr bwMode="auto">
            <a:xfrm>
              <a:off x="5659438" y="2662238"/>
              <a:ext cx="60325" cy="69850"/>
            </a:xfrm>
            <a:custGeom>
              <a:avLst/>
              <a:gdLst>
                <a:gd name="T0" fmla="*/ 164 w 164"/>
                <a:gd name="T1" fmla="*/ 83 h 163"/>
                <a:gd name="T2" fmla="*/ 82 w 164"/>
                <a:gd name="T3" fmla="*/ 0 h 163"/>
                <a:gd name="T4" fmla="*/ 0 w 164"/>
                <a:gd name="T5" fmla="*/ 83 h 163"/>
                <a:gd name="T6" fmla="*/ 82 w 164"/>
                <a:gd name="T7" fmla="*/ 163 h 163"/>
                <a:gd name="T8" fmla="*/ 164 w 164"/>
                <a:gd name="T9" fmla="*/ 83 h 163"/>
                <a:gd name="T10" fmla="*/ 82 w 164"/>
                <a:gd name="T11" fmla="*/ 139 h 163"/>
                <a:gd name="T12" fmla="*/ 30 w 164"/>
                <a:gd name="T13" fmla="*/ 79 h 163"/>
                <a:gd name="T14" fmla="*/ 82 w 164"/>
                <a:gd name="T15" fmla="*/ 23 h 163"/>
                <a:gd name="T16" fmla="*/ 133 w 164"/>
                <a:gd name="T17" fmla="*/ 79 h 163"/>
                <a:gd name="T18" fmla="*/ 82 w 164"/>
                <a:gd name="T19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164" y="83"/>
                  </a:moveTo>
                  <a:cubicBezTo>
                    <a:pt x="164" y="37"/>
                    <a:pt x="127" y="0"/>
                    <a:pt x="82" y="0"/>
                  </a:cubicBezTo>
                  <a:cubicBezTo>
                    <a:pt x="36" y="0"/>
                    <a:pt x="0" y="38"/>
                    <a:pt x="0" y="83"/>
                  </a:cubicBezTo>
                  <a:cubicBezTo>
                    <a:pt x="0" y="127"/>
                    <a:pt x="37" y="163"/>
                    <a:pt x="82" y="163"/>
                  </a:cubicBezTo>
                  <a:cubicBezTo>
                    <a:pt x="127" y="163"/>
                    <a:pt x="164" y="127"/>
                    <a:pt x="164" y="83"/>
                  </a:cubicBezTo>
                  <a:close/>
                  <a:moveTo>
                    <a:pt x="82" y="139"/>
                  </a:moveTo>
                  <a:cubicBezTo>
                    <a:pt x="54" y="139"/>
                    <a:pt x="30" y="119"/>
                    <a:pt x="30" y="79"/>
                  </a:cubicBezTo>
                  <a:cubicBezTo>
                    <a:pt x="30" y="40"/>
                    <a:pt x="56" y="23"/>
                    <a:pt x="82" y="23"/>
                  </a:cubicBezTo>
                  <a:cubicBezTo>
                    <a:pt x="108" y="23"/>
                    <a:pt x="133" y="41"/>
                    <a:pt x="133" y="79"/>
                  </a:cubicBezTo>
                  <a:cubicBezTo>
                    <a:pt x="133" y="119"/>
                    <a:pt x="109" y="139"/>
                    <a:pt x="82" y="13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" name="Freeform 676">
              <a:extLst>
                <a:ext uri="{FF2B5EF4-FFF2-40B4-BE49-F238E27FC236}">
                  <a16:creationId xmlns:a16="http://schemas.microsoft.com/office/drawing/2014/main" id="{7DE747FC-E4FE-4D34-8EEA-1282A23EFBC4}"/>
                </a:ext>
              </a:extLst>
            </p:cNvPr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5734050" y="2663825"/>
              <a:ext cx="84138" cy="66675"/>
            </a:xfrm>
            <a:custGeom>
              <a:avLst/>
              <a:gdLst>
                <a:gd name="T0" fmla="*/ 236 w 236"/>
                <a:gd name="T1" fmla="*/ 55 h 159"/>
                <a:gd name="T2" fmla="*/ 185 w 236"/>
                <a:gd name="T3" fmla="*/ 0 h 159"/>
                <a:gd name="T4" fmla="*/ 129 w 236"/>
                <a:gd name="T5" fmla="*/ 29 h 159"/>
                <a:gd name="T6" fmla="*/ 82 w 236"/>
                <a:gd name="T7" fmla="*/ 0 h 159"/>
                <a:gd name="T8" fmla="*/ 27 w 236"/>
                <a:gd name="T9" fmla="*/ 27 h 159"/>
                <a:gd name="T10" fmla="*/ 27 w 236"/>
                <a:gd name="T11" fmla="*/ 1 h 159"/>
                <a:gd name="T12" fmla="*/ 0 w 236"/>
                <a:gd name="T13" fmla="*/ 1 h 159"/>
                <a:gd name="T14" fmla="*/ 0 w 236"/>
                <a:gd name="T15" fmla="*/ 159 h 159"/>
                <a:gd name="T16" fmla="*/ 30 w 236"/>
                <a:gd name="T17" fmla="*/ 159 h 159"/>
                <a:gd name="T18" fmla="*/ 30 w 236"/>
                <a:gd name="T19" fmla="*/ 74 h 159"/>
                <a:gd name="T20" fmla="*/ 66 w 236"/>
                <a:gd name="T21" fmla="*/ 23 h 159"/>
                <a:gd name="T22" fmla="*/ 102 w 236"/>
                <a:gd name="T23" fmla="*/ 58 h 159"/>
                <a:gd name="T24" fmla="*/ 102 w 236"/>
                <a:gd name="T25" fmla="*/ 159 h 159"/>
                <a:gd name="T26" fmla="*/ 133 w 236"/>
                <a:gd name="T27" fmla="*/ 159 h 159"/>
                <a:gd name="T28" fmla="*/ 133 w 236"/>
                <a:gd name="T29" fmla="*/ 74 h 159"/>
                <a:gd name="T30" fmla="*/ 169 w 236"/>
                <a:gd name="T31" fmla="*/ 23 h 159"/>
                <a:gd name="T32" fmla="*/ 205 w 236"/>
                <a:gd name="T33" fmla="*/ 58 h 159"/>
                <a:gd name="T34" fmla="*/ 205 w 236"/>
                <a:gd name="T35" fmla="*/ 159 h 159"/>
                <a:gd name="T36" fmla="*/ 236 w 236"/>
                <a:gd name="T37" fmla="*/ 159 h 159"/>
                <a:gd name="T38" fmla="*/ 236 w 236"/>
                <a:gd name="T39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9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5" y="0"/>
                    <a:pt x="137" y="17"/>
                    <a:pt x="129" y="29"/>
                  </a:cubicBezTo>
                  <a:cubicBezTo>
                    <a:pt x="125" y="19"/>
                    <a:pt x="117" y="0"/>
                    <a:pt x="82" y="0"/>
                  </a:cubicBezTo>
                  <a:cubicBezTo>
                    <a:pt x="62" y="0"/>
                    <a:pt x="43" y="8"/>
                    <a:pt x="27" y="27"/>
                  </a:cubicBezTo>
                  <a:lnTo>
                    <a:pt x="27" y="1"/>
                  </a:lnTo>
                  <a:lnTo>
                    <a:pt x="0" y="1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74"/>
                  </a:lnTo>
                  <a:cubicBezTo>
                    <a:pt x="30" y="51"/>
                    <a:pt x="40" y="23"/>
                    <a:pt x="66" y="23"/>
                  </a:cubicBezTo>
                  <a:cubicBezTo>
                    <a:pt x="102" y="23"/>
                    <a:pt x="102" y="48"/>
                    <a:pt x="102" y="58"/>
                  </a:cubicBezTo>
                  <a:lnTo>
                    <a:pt x="102" y="159"/>
                  </a:lnTo>
                  <a:lnTo>
                    <a:pt x="133" y="159"/>
                  </a:lnTo>
                  <a:lnTo>
                    <a:pt x="133" y="74"/>
                  </a:lnTo>
                  <a:cubicBezTo>
                    <a:pt x="133" y="51"/>
                    <a:pt x="142" y="23"/>
                    <a:pt x="169" y="23"/>
                  </a:cubicBezTo>
                  <a:cubicBezTo>
                    <a:pt x="205" y="23"/>
                    <a:pt x="205" y="48"/>
                    <a:pt x="205" y="58"/>
                  </a:cubicBezTo>
                  <a:lnTo>
                    <a:pt x="205" y="159"/>
                  </a:lnTo>
                  <a:lnTo>
                    <a:pt x="236" y="159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" name="Freeform 677">
              <a:extLst>
                <a:ext uri="{FF2B5EF4-FFF2-40B4-BE49-F238E27FC236}">
                  <a16:creationId xmlns:a16="http://schemas.microsoft.com/office/drawing/2014/main" id="{02E437F1-E1D1-47DD-AB5C-2C4231FD57EC}"/>
                </a:ext>
              </a:extLst>
            </p:cNvPr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5848350" y="2540000"/>
              <a:ext cx="41275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40" name="Picture 1639">
            <a:extLst>
              <a:ext uri="{FF2B5EF4-FFF2-40B4-BE49-F238E27FC236}">
                <a16:creationId xmlns:a16="http://schemas.microsoft.com/office/drawing/2014/main" id="{25059C27-C229-4F10-B671-6E70DEEC8CB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81" y="3618588"/>
            <a:ext cx="343263" cy="369233"/>
          </a:xfrm>
          <a:prstGeom prst="rect">
            <a:avLst/>
          </a:prstGeom>
        </p:spPr>
      </p:pic>
      <p:cxnSp>
        <p:nvCxnSpPr>
          <p:cNvPr id="1641" name="Straight Connector 1640">
            <a:extLst>
              <a:ext uri="{FF2B5EF4-FFF2-40B4-BE49-F238E27FC236}">
                <a16:creationId xmlns:a16="http://schemas.microsoft.com/office/drawing/2014/main" id="{2DF9CE30-DE6B-49E1-AB2B-B2C50493EBD3}"/>
              </a:ext>
            </a:extLst>
          </p:cNvPr>
          <p:cNvCxnSpPr>
            <a:cxnSpLocks/>
          </p:cNvCxnSpPr>
          <p:nvPr/>
        </p:nvCxnSpPr>
        <p:spPr>
          <a:xfrm>
            <a:off x="6206837" y="637309"/>
            <a:ext cx="0" cy="4830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" name="TextBox 1641">
            <a:extLst>
              <a:ext uri="{FF2B5EF4-FFF2-40B4-BE49-F238E27FC236}">
                <a16:creationId xmlns:a16="http://schemas.microsoft.com/office/drawing/2014/main" id="{C43BFF04-7939-4BE6-A101-5560D07A45AF}"/>
              </a:ext>
            </a:extLst>
          </p:cNvPr>
          <p:cNvSpPr txBox="1"/>
          <p:nvPr/>
        </p:nvSpPr>
        <p:spPr>
          <a:xfrm>
            <a:off x="6240485" y="541178"/>
            <a:ext cx="39934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Main Idea behind [</a:t>
            </a:r>
            <a:r>
              <a:rPr lang="en-US" sz="2200" b="1" dirty="0">
                <a:solidFill>
                  <a:schemeClr val="accent1"/>
                </a:solidFill>
              </a:rPr>
              <a:t>CCY21</a:t>
            </a:r>
            <a:r>
              <a:rPr lang="en-US" sz="2200" b="1" dirty="0"/>
              <a:t>]’s        :  </a:t>
            </a:r>
          </a:p>
          <a:p>
            <a:pPr marL="342900" indent="-216000" algn="l">
              <a:buFontTx/>
              <a:buChar char="-"/>
            </a:pPr>
            <a:r>
              <a:rPr lang="en-US" sz="2200" dirty="0"/>
              <a:t>the power of “un-computing”</a:t>
            </a:r>
          </a:p>
          <a:p>
            <a:pPr algn="l"/>
            <a:endParaRPr lang="en-US" sz="2200" dirty="0"/>
          </a:p>
        </p:txBody>
      </p:sp>
      <p:grpSp>
        <p:nvGrpSpPr>
          <p:cNvPr id="1643" name="Group 1642">
            <a:extLst>
              <a:ext uri="{FF2B5EF4-FFF2-40B4-BE49-F238E27FC236}">
                <a16:creationId xmlns:a16="http://schemas.microsoft.com/office/drawing/2014/main" id="{1E1C0A20-3B75-4EB0-80B6-B00686723DB8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9588931" y="637309"/>
            <a:ext cx="350640" cy="230909"/>
            <a:chOff x="2541583" y="2540000"/>
            <a:chExt cx="260350" cy="171450"/>
          </a:xfrm>
        </p:grpSpPr>
        <p:sp>
          <p:nvSpPr>
            <p:cNvPr id="1644" name="Freeform 7">
              <a:extLst>
                <a:ext uri="{FF2B5EF4-FFF2-40B4-BE49-F238E27FC236}">
                  <a16:creationId xmlns:a16="http://schemas.microsoft.com/office/drawing/2014/main" id="{A05C3276-DEC5-48AD-BB63-0DDADECFCBB9}"/>
                </a:ext>
              </a:extLst>
            </p:cNvPr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2541583" y="2540000"/>
              <a:ext cx="131763" cy="171450"/>
            </a:xfrm>
            <a:custGeom>
              <a:avLst/>
              <a:gdLst>
                <a:gd name="T0" fmla="*/ 49 w 312"/>
                <a:gd name="T1" fmla="*/ 242 h 362"/>
                <a:gd name="T2" fmla="*/ 72 w 312"/>
                <a:gd name="T3" fmla="*/ 222 h 362"/>
                <a:gd name="T4" fmla="*/ 66 w 312"/>
                <a:gd name="T5" fmla="*/ 218 h 362"/>
                <a:gd name="T6" fmla="*/ 0 w 312"/>
                <a:gd name="T7" fmla="*/ 289 h 362"/>
                <a:gd name="T8" fmla="*/ 102 w 312"/>
                <a:gd name="T9" fmla="*/ 362 h 362"/>
                <a:gd name="T10" fmla="*/ 277 w 312"/>
                <a:gd name="T11" fmla="*/ 238 h 362"/>
                <a:gd name="T12" fmla="*/ 187 w 312"/>
                <a:gd name="T13" fmla="*/ 150 h 362"/>
                <a:gd name="T14" fmla="*/ 129 w 312"/>
                <a:gd name="T15" fmla="*/ 85 h 362"/>
                <a:gd name="T16" fmla="*/ 149 w 312"/>
                <a:gd name="T17" fmla="*/ 42 h 362"/>
                <a:gd name="T18" fmla="*/ 199 w 312"/>
                <a:gd name="T19" fmla="*/ 27 h 362"/>
                <a:gd name="T20" fmla="*/ 247 w 312"/>
                <a:gd name="T21" fmla="*/ 37 h 362"/>
                <a:gd name="T22" fmla="*/ 269 w 312"/>
                <a:gd name="T23" fmla="*/ 69 h 362"/>
                <a:gd name="T24" fmla="*/ 267 w 312"/>
                <a:gd name="T25" fmla="*/ 84 h 362"/>
                <a:gd name="T26" fmla="*/ 266 w 312"/>
                <a:gd name="T27" fmla="*/ 89 h 362"/>
                <a:gd name="T28" fmla="*/ 271 w 312"/>
                <a:gd name="T29" fmla="*/ 92 h 362"/>
                <a:gd name="T30" fmla="*/ 300 w 312"/>
                <a:gd name="T31" fmla="*/ 79 h 362"/>
                <a:gd name="T32" fmla="*/ 312 w 312"/>
                <a:gd name="T33" fmla="*/ 48 h 362"/>
                <a:gd name="T34" fmla="*/ 285 w 312"/>
                <a:gd name="T35" fmla="*/ 11 h 362"/>
                <a:gd name="T36" fmla="*/ 232 w 312"/>
                <a:gd name="T37" fmla="*/ 0 h 362"/>
                <a:gd name="T38" fmla="*/ 87 w 312"/>
                <a:gd name="T39" fmla="*/ 106 h 362"/>
                <a:gd name="T40" fmla="*/ 154 w 312"/>
                <a:gd name="T41" fmla="*/ 179 h 362"/>
                <a:gd name="T42" fmla="*/ 235 w 312"/>
                <a:gd name="T43" fmla="*/ 259 h 362"/>
                <a:gd name="T44" fmla="*/ 135 w 312"/>
                <a:gd name="T45" fmla="*/ 335 h 362"/>
                <a:gd name="T46" fmla="*/ 43 w 312"/>
                <a:gd name="T47" fmla="*/ 268 h 362"/>
                <a:gd name="T48" fmla="*/ 49 w 312"/>
                <a:gd name="T49" fmla="*/ 2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362">
                  <a:moveTo>
                    <a:pt x="49" y="242"/>
                  </a:moveTo>
                  <a:cubicBezTo>
                    <a:pt x="55" y="240"/>
                    <a:pt x="72" y="229"/>
                    <a:pt x="72" y="222"/>
                  </a:cubicBezTo>
                  <a:cubicBezTo>
                    <a:pt x="72" y="218"/>
                    <a:pt x="69" y="218"/>
                    <a:pt x="66" y="218"/>
                  </a:cubicBezTo>
                  <a:cubicBezTo>
                    <a:pt x="49" y="218"/>
                    <a:pt x="0" y="240"/>
                    <a:pt x="0" y="289"/>
                  </a:cubicBezTo>
                  <a:cubicBezTo>
                    <a:pt x="0" y="325"/>
                    <a:pt x="41" y="362"/>
                    <a:pt x="102" y="362"/>
                  </a:cubicBezTo>
                  <a:cubicBezTo>
                    <a:pt x="183" y="362"/>
                    <a:pt x="277" y="306"/>
                    <a:pt x="277" y="238"/>
                  </a:cubicBezTo>
                  <a:cubicBezTo>
                    <a:pt x="277" y="191"/>
                    <a:pt x="227" y="168"/>
                    <a:pt x="187" y="150"/>
                  </a:cubicBezTo>
                  <a:cubicBezTo>
                    <a:pt x="152" y="134"/>
                    <a:pt x="129" y="113"/>
                    <a:pt x="129" y="85"/>
                  </a:cubicBezTo>
                  <a:cubicBezTo>
                    <a:pt x="129" y="74"/>
                    <a:pt x="134" y="55"/>
                    <a:pt x="149" y="42"/>
                  </a:cubicBezTo>
                  <a:cubicBezTo>
                    <a:pt x="164" y="29"/>
                    <a:pt x="192" y="27"/>
                    <a:pt x="199" y="27"/>
                  </a:cubicBezTo>
                  <a:cubicBezTo>
                    <a:pt x="204" y="27"/>
                    <a:pt x="225" y="28"/>
                    <a:pt x="247" y="37"/>
                  </a:cubicBezTo>
                  <a:cubicBezTo>
                    <a:pt x="256" y="42"/>
                    <a:pt x="269" y="48"/>
                    <a:pt x="269" y="69"/>
                  </a:cubicBezTo>
                  <a:cubicBezTo>
                    <a:pt x="269" y="76"/>
                    <a:pt x="269" y="78"/>
                    <a:pt x="267" y="84"/>
                  </a:cubicBezTo>
                  <a:cubicBezTo>
                    <a:pt x="267" y="85"/>
                    <a:pt x="266" y="87"/>
                    <a:pt x="266" y="89"/>
                  </a:cubicBezTo>
                  <a:cubicBezTo>
                    <a:pt x="266" y="92"/>
                    <a:pt x="269" y="92"/>
                    <a:pt x="271" y="92"/>
                  </a:cubicBezTo>
                  <a:cubicBezTo>
                    <a:pt x="278" y="92"/>
                    <a:pt x="290" y="87"/>
                    <a:pt x="300" y="79"/>
                  </a:cubicBezTo>
                  <a:cubicBezTo>
                    <a:pt x="306" y="74"/>
                    <a:pt x="312" y="68"/>
                    <a:pt x="312" y="48"/>
                  </a:cubicBezTo>
                  <a:cubicBezTo>
                    <a:pt x="312" y="24"/>
                    <a:pt x="299" y="17"/>
                    <a:pt x="285" y="11"/>
                  </a:cubicBezTo>
                  <a:cubicBezTo>
                    <a:pt x="262" y="0"/>
                    <a:pt x="239" y="0"/>
                    <a:pt x="232" y="0"/>
                  </a:cubicBezTo>
                  <a:cubicBezTo>
                    <a:pt x="166" y="0"/>
                    <a:pt x="87" y="50"/>
                    <a:pt x="87" y="106"/>
                  </a:cubicBezTo>
                  <a:cubicBezTo>
                    <a:pt x="87" y="148"/>
                    <a:pt x="130" y="168"/>
                    <a:pt x="154" y="179"/>
                  </a:cubicBezTo>
                  <a:cubicBezTo>
                    <a:pt x="189" y="195"/>
                    <a:pt x="235" y="218"/>
                    <a:pt x="235" y="259"/>
                  </a:cubicBezTo>
                  <a:cubicBezTo>
                    <a:pt x="235" y="293"/>
                    <a:pt x="210" y="335"/>
                    <a:pt x="135" y="335"/>
                  </a:cubicBezTo>
                  <a:cubicBezTo>
                    <a:pt x="84" y="335"/>
                    <a:pt x="43" y="302"/>
                    <a:pt x="43" y="268"/>
                  </a:cubicBezTo>
                  <a:cubicBezTo>
                    <a:pt x="43" y="259"/>
                    <a:pt x="45" y="250"/>
                    <a:pt x="49" y="24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" name="Freeform 8">
              <a:extLst>
                <a:ext uri="{FF2B5EF4-FFF2-40B4-BE49-F238E27FC236}">
                  <a16:creationId xmlns:a16="http://schemas.microsoft.com/office/drawing/2014/main" id="{F4473417-CEF7-4B8F-8DB4-D897C3944D87}"/>
                </a:ext>
              </a:extLst>
            </p:cNvPr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2687633" y="2540000"/>
              <a:ext cx="114300" cy="171450"/>
            </a:xfrm>
            <a:custGeom>
              <a:avLst/>
              <a:gdLst>
                <a:gd name="T0" fmla="*/ 106 w 268"/>
                <a:gd name="T1" fmla="*/ 170 h 362"/>
                <a:gd name="T2" fmla="*/ 0 w 268"/>
                <a:gd name="T3" fmla="*/ 300 h 362"/>
                <a:gd name="T4" fmla="*/ 85 w 268"/>
                <a:gd name="T5" fmla="*/ 362 h 362"/>
                <a:gd name="T6" fmla="*/ 235 w 268"/>
                <a:gd name="T7" fmla="*/ 273 h 362"/>
                <a:gd name="T8" fmla="*/ 230 w 268"/>
                <a:gd name="T9" fmla="*/ 269 h 362"/>
                <a:gd name="T10" fmla="*/ 193 w 268"/>
                <a:gd name="T11" fmla="*/ 291 h 362"/>
                <a:gd name="T12" fmla="*/ 118 w 268"/>
                <a:gd name="T13" fmla="*/ 335 h 362"/>
                <a:gd name="T14" fmla="*/ 43 w 268"/>
                <a:gd name="T15" fmla="*/ 279 h 362"/>
                <a:gd name="T16" fmla="*/ 150 w 268"/>
                <a:gd name="T17" fmla="*/ 178 h 362"/>
                <a:gd name="T18" fmla="*/ 190 w 268"/>
                <a:gd name="T19" fmla="*/ 154 h 362"/>
                <a:gd name="T20" fmla="*/ 185 w 268"/>
                <a:gd name="T21" fmla="*/ 150 h 362"/>
                <a:gd name="T22" fmla="*/ 101 w 268"/>
                <a:gd name="T23" fmla="*/ 93 h 362"/>
                <a:gd name="T24" fmla="*/ 178 w 268"/>
                <a:gd name="T25" fmla="*/ 27 h 362"/>
                <a:gd name="T26" fmla="*/ 226 w 268"/>
                <a:gd name="T27" fmla="*/ 55 h 362"/>
                <a:gd name="T28" fmla="*/ 220 w 268"/>
                <a:gd name="T29" fmla="*/ 72 h 362"/>
                <a:gd name="T30" fmla="*/ 217 w 268"/>
                <a:gd name="T31" fmla="*/ 78 h 362"/>
                <a:gd name="T32" fmla="*/ 222 w 268"/>
                <a:gd name="T33" fmla="*/ 81 h 362"/>
                <a:gd name="T34" fmla="*/ 268 w 268"/>
                <a:gd name="T35" fmla="*/ 34 h 362"/>
                <a:gd name="T36" fmla="*/ 211 w 268"/>
                <a:gd name="T37" fmla="*/ 0 h 362"/>
                <a:gd name="T38" fmla="*/ 59 w 268"/>
                <a:gd name="T39" fmla="*/ 114 h 362"/>
                <a:gd name="T40" fmla="*/ 106 w 268"/>
                <a:gd name="T41" fmla="*/ 17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362">
                  <a:moveTo>
                    <a:pt x="106" y="170"/>
                  </a:moveTo>
                  <a:cubicBezTo>
                    <a:pt x="6" y="224"/>
                    <a:pt x="0" y="288"/>
                    <a:pt x="0" y="300"/>
                  </a:cubicBezTo>
                  <a:cubicBezTo>
                    <a:pt x="0" y="338"/>
                    <a:pt x="37" y="362"/>
                    <a:pt x="85" y="362"/>
                  </a:cubicBezTo>
                  <a:cubicBezTo>
                    <a:pt x="168" y="362"/>
                    <a:pt x="235" y="283"/>
                    <a:pt x="235" y="273"/>
                  </a:cubicBezTo>
                  <a:cubicBezTo>
                    <a:pt x="235" y="270"/>
                    <a:pt x="232" y="269"/>
                    <a:pt x="230" y="269"/>
                  </a:cubicBezTo>
                  <a:cubicBezTo>
                    <a:pt x="224" y="269"/>
                    <a:pt x="205" y="276"/>
                    <a:pt x="193" y="291"/>
                  </a:cubicBezTo>
                  <a:cubicBezTo>
                    <a:pt x="183" y="306"/>
                    <a:pt x="162" y="335"/>
                    <a:pt x="118" y="335"/>
                  </a:cubicBezTo>
                  <a:cubicBezTo>
                    <a:pt x="82" y="335"/>
                    <a:pt x="43" y="316"/>
                    <a:pt x="43" y="279"/>
                  </a:cubicBezTo>
                  <a:cubicBezTo>
                    <a:pt x="43" y="254"/>
                    <a:pt x="71" y="181"/>
                    <a:pt x="150" y="178"/>
                  </a:cubicBezTo>
                  <a:cubicBezTo>
                    <a:pt x="173" y="177"/>
                    <a:pt x="190" y="159"/>
                    <a:pt x="190" y="154"/>
                  </a:cubicBezTo>
                  <a:cubicBezTo>
                    <a:pt x="190" y="151"/>
                    <a:pt x="188" y="150"/>
                    <a:pt x="185" y="150"/>
                  </a:cubicBezTo>
                  <a:cubicBezTo>
                    <a:pt x="115" y="147"/>
                    <a:pt x="101" y="113"/>
                    <a:pt x="101" y="93"/>
                  </a:cubicBezTo>
                  <a:cubicBezTo>
                    <a:pt x="101" y="81"/>
                    <a:pt x="109" y="27"/>
                    <a:pt x="178" y="27"/>
                  </a:cubicBezTo>
                  <a:cubicBezTo>
                    <a:pt x="188" y="27"/>
                    <a:pt x="226" y="29"/>
                    <a:pt x="226" y="55"/>
                  </a:cubicBezTo>
                  <a:cubicBezTo>
                    <a:pt x="226" y="63"/>
                    <a:pt x="222" y="70"/>
                    <a:pt x="220" y="72"/>
                  </a:cubicBezTo>
                  <a:cubicBezTo>
                    <a:pt x="219" y="74"/>
                    <a:pt x="217" y="76"/>
                    <a:pt x="217" y="78"/>
                  </a:cubicBezTo>
                  <a:cubicBezTo>
                    <a:pt x="217" y="81"/>
                    <a:pt x="221" y="81"/>
                    <a:pt x="222" y="81"/>
                  </a:cubicBezTo>
                  <a:cubicBezTo>
                    <a:pt x="237" y="81"/>
                    <a:pt x="268" y="62"/>
                    <a:pt x="268" y="34"/>
                  </a:cubicBezTo>
                  <a:cubicBezTo>
                    <a:pt x="268" y="4"/>
                    <a:pt x="234" y="0"/>
                    <a:pt x="211" y="0"/>
                  </a:cubicBezTo>
                  <a:cubicBezTo>
                    <a:pt x="144" y="0"/>
                    <a:pt x="59" y="54"/>
                    <a:pt x="59" y="114"/>
                  </a:cubicBezTo>
                  <a:cubicBezTo>
                    <a:pt x="59" y="144"/>
                    <a:pt x="81" y="162"/>
                    <a:pt x="106" y="17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8" name="Group 1647">
            <a:extLst>
              <a:ext uri="{FF2B5EF4-FFF2-40B4-BE49-F238E27FC236}">
                <a16:creationId xmlns:a16="http://schemas.microsoft.com/office/drawing/2014/main" id="{10222356-654A-4995-9D09-AB610D43982A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6714835" y="1473578"/>
            <a:ext cx="4617895" cy="322319"/>
            <a:chOff x="2540000" y="2536826"/>
            <a:chExt cx="4867276" cy="339725"/>
          </a:xfrm>
        </p:grpSpPr>
        <p:sp>
          <p:nvSpPr>
            <p:cNvPr id="1649" name="Freeform 49">
              <a:extLst>
                <a:ext uri="{FF2B5EF4-FFF2-40B4-BE49-F238E27FC236}">
                  <a16:creationId xmlns:a16="http://schemas.microsoft.com/office/drawing/2014/main" id="{62F5E656-8025-4177-9AEC-CBA49E86C5C0}"/>
                </a:ext>
              </a:extLst>
            </p:cNvPr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2540000" y="2565401"/>
              <a:ext cx="90488" cy="2190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5 w 165"/>
                <a:gd name="T9" fmla="*/ 35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39" y="48"/>
                    <a:pt x="65" y="35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0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" name="Oval 50">
              <a:extLst>
                <a:ext uri="{FF2B5EF4-FFF2-40B4-BE49-F238E27FC236}">
                  <a16:creationId xmlns:a16="http://schemas.microsoft.com/office/drawing/2014/main" id="{52CABFE1-E8DC-49D5-9FD2-CFCEECFB73FE}"/>
                </a:ext>
              </a:extLst>
            </p:cNvPr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2674938" y="2749551"/>
              <a:ext cx="28575" cy="349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" name="Freeform 51">
              <a:extLst>
                <a:ext uri="{FF2B5EF4-FFF2-40B4-BE49-F238E27FC236}">
                  <a16:creationId xmlns:a16="http://schemas.microsoft.com/office/drawing/2014/main" id="{B27969BC-AAA9-47C7-926E-891A3C773B57}"/>
                </a:ext>
              </a:extLst>
            </p:cNvPr>
            <p:cNvSpPr>
              <a:spLocks noEditPoints="1"/>
            </p:cNvSpPr>
            <p:nvPr>
              <p:custDataLst>
                <p:tags r:id="rId218"/>
              </p:custDataLst>
            </p:nvPr>
          </p:nvSpPr>
          <p:spPr bwMode="auto">
            <a:xfrm>
              <a:off x="2857500" y="2555876"/>
              <a:ext cx="133350" cy="233363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8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2 w 246"/>
                <a:gd name="T39" fmla="*/ 240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5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3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8"/>
                  </a:lnTo>
                  <a:cubicBezTo>
                    <a:pt x="173" y="297"/>
                    <a:pt x="173" y="298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9"/>
                    <a:pt x="42" y="260"/>
                    <a:pt x="42" y="240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" name="Freeform 52">
              <a:extLst>
                <a:ext uri="{FF2B5EF4-FFF2-40B4-BE49-F238E27FC236}">
                  <a16:creationId xmlns:a16="http://schemas.microsoft.com/office/drawing/2014/main" id="{B5BD8FF5-2D69-46BC-B1B3-25E32C454BE6}"/>
                </a:ext>
              </a:extLst>
            </p:cNvPr>
            <p:cNvSpPr>
              <a:spLocks noEditPoints="1"/>
            </p:cNvSpPr>
            <p:nvPr>
              <p:custDataLst>
                <p:tags r:id="rId219"/>
              </p:custDataLst>
            </p:nvPr>
          </p:nvSpPr>
          <p:spPr bwMode="auto">
            <a:xfrm>
              <a:off x="3006725" y="2636839"/>
              <a:ext cx="104775" cy="1524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" name="Freeform 53">
              <a:extLst>
                <a:ext uri="{FF2B5EF4-FFF2-40B4-BE49-F238E27FC236}">
                  <a16:creationId xmlns:a16="http://schemas.microsoft.com/office/drawing/2014/main" id="{6ADEA6D2-1531-4BB1-9BB4-97E5D708B76B}"/>
                </a:ext>
              </a:extLst>
            </p:cNvPr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3128963" y="2636839"/>
              <a:ext cx="103188" cy="152400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9 w 190"/>
                <a:gd name="T13" fmla="*/ 0 h 229"/>
                <a:gd name="T14" fmla="*/ 0 w 190"/>
                <a:gd name="T15" fmla="*/ 116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3"/>
                    <a:pt x="83" y="13"/>
                    <a:pt x="109" y="13"/>
                  </a:cubicBezTo>
                  <a:cubicBezTo>
                    <a:pt x="114" y="13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20"/>
                    <a:pt x="147" y="0"/>
                    <a:pt x="109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6" y="216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" name="Freeform 54">
              <a:extLst>
                <a:ext uri="{FF2B5EF4-FFF2-40B4-BE49-F238E27FC236}">
                  <a16:creationId xmlns:a16="http://schemas.microsoft.com/office/drawing/2014/main" id="{F6F383A6-659D-4DA9-92F6-6E48CE57C85A}"/>
                </a:ext>
              </a:extLst>
            </p:cNvPr>
            <p:cNvSpPr>
              <a:spLocks noEditPoints="1"/>
            </p:cNvSpPr>
            <p:nvPr>
              <p:custDataLst>
                <p:tags r:id="rId221"/>
              </p:custDataLst>
            </p:nvPr>
          </p:nvSpPr>
          <p:spPr bwMode="auto">
            <a:xfrm>
              <a:off x="3248025" y="2636839"/>
              <a:ext cx="120650" cy="15240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90" y="216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" name="Freeform 55">
              <a:extLst>
                <a:ext uri="{FF2B5EF4-FFF2-40B4-BE49-F238E27FC236}">
                  <a16:creationId xmlns:a16="http://schemas.microsoft.com/office/drawing/2014/main" id="{8547AF90-A24F-4117-AE82-21E131AFD879}"/>
                </a:ext>
              </a:extLst>
            </p:cNvPr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3384550" y="2638426"/>
              <a:ext cx="212725" cy="146050"/>
            </a:xfrm>
            <a:custGeom>
              <a:avLst/>
              <a:gdLst>
                <a:gd name="T0" fmla="*/ 39 w 390"/>
                <a:gd name="T1" fmla="*/ 49 h 220"/>
                <a:gd name="T2" fmla="*/ 39 w 390"/>
                <a:gd name="T3" fmla="*/ 183 h 220"/>
                <a:gd name="T4" fmla="*/ 0 w 390"/>
                <a:gd name="T5" fmla="*/ 205 h 220"/>
                <a:gd name="T6" fmla="*/ 0 w 390"/>
                <a:gd name="T7" fmla="*/ 220 h 220"/>
                <a:gd name="T8" fmla="*/ 57 w 390"/>
                <a:gd name="T9" fmla="*/ 219 h 220"/>
                <a:gd name="T10" fmla="*/ 113 w 390"/>
                <a:gd name="T11" fmla="*/ 220 h 220"/>
                <a:gd name="T12" fmla="*/ 113 w 390"/>
                <a:gd name="T13" fmla="*/ 205 h 220"/>
                <a:gd name="T14" fmla="*/ 74 w 390"/>
                <a:gd name="T15" fmla="*/ 183 h 220"/>
                <a:gd name="T16" fmla="*/ 74 w 390"/>
                <a:gd name="T17" fmla="*/ 91 h 220"/>
                <a:gd name="T18" fmla="*/ 141 w 390"/>
                <a:gd name="T19" fmla="*/ 11 h 220"/>
                <a:gd name="T20" fmla="*/ 178 w 390"/>
                <a:gd name="T21" fmla="*/ 66 h 220"/>
                <a:gd name="T22" fmla="*/ 178 w 390"/>
                <a:gd name="T23" fmla="*/ 183 h 220"/>
                <a:gd name="T24" fmla="*/ 139 w 390"/>
                <a:gd name="T25" fmla="*/ 205 h 220"/>
                <a:gd name="T26" fmla="*/ 139 w 390"/>
                <a:gd name="T27" fmla="*/ 220 h 220"/>
                <a:gd name="T28" fmla="*/ 195 w 390"/>
                <a:gd name="T29" fmla="*/ 219 h 220"/>
                <a:gd name="T30" fmla="*/ 251 w 390"/>
                <a:gd name="T31" fmla="*/ 220 h 220"/>
                <a:gd name="T32" fmla="*/ 251 w 390"/>
                <a:gd name="T33" fmla="*/ 205 h 220"/>
                <a:gd name="T34" fmla="*/ 212 w 390"/>
                <a:gd name="T35" fmla="*/ 183 h 220"/>
                <a:gd name="T36" fmla="*/ 212 w 390"/>
                <a:gd name="T37" fmla="*/ 91 h 220"/>
                <a:gd name="T38" fmla="*/ 280 w 390"/>
                <a:gd name="T39" fmla="*/ 11 h 220"/>
                <a:gd name="T40" fmla="*/ 317 w 390"/>
                <a:gd name="T41" fmla="*/ 66 h 220"/>
                <a:gd name="T42" fmla="*/ 317 w 390"/>
                <a:gd name="T43" fmla="*/ 183 h 220"/>
                <a:gd name="T44" fmla="*/ 278 w 390"/>
                <a:gd name="T45" fmla="*/ 205 h 220"/>
                <a:gd name="T46" fmla="*/ 278 w 390"/>
                <a:gd name="T47" fmla="*/ 220 h 220"/>
                <a:gd name="T48" fmla="*/ 334 w 390"/>
                <a:gd name="T49" fmla="*/ 219 h 220"/>
                <a:gd name="T50" fmla="*/ 390 w 390"/>
                <a:gd name="T51" fmla="*/ 220 h 220"/>
                <a:gd name="T52" fmla="*/ 390 w 390"/>
                <a:gd name="T53" fmla="*/ 205 h 220"/>
                <a:gd name="T54" fmla="*/ 351 w 390"/>
                <a:gd name="T55" fmla="*/ 190 h 220"/>
                <a:gd name="T56" fmla="*/ 351 w 390"/>
                <a:gd name="T57" fmla="*/ 95 h 220"/>
                <a:gd name="T58" fmla="*/ 335 w 390"/>
                <a:gd name="T59" fmla="*/ 18 h 220"/>
                <a:gd name="T60" fmla="*/ 283 w 390"/>
                <a:gd name="T61" fmla="*/ 0 h 220"/>
                <a:gd name="T62" fmla="*/ 211 w 390"/>
                <a:gd name="T63" fmla="*/ 49 h 220"/>
                <a:gd name="T64" fmla="*/ 144 w 390"/>
                <a:gd name="T65" fmla="*/ 0 h 220"/>
                <a:gd name="T66" fmla="*/ 71 w 390"/>
                <a:gd name="T67" fmla="*/ 52 h 220"/>
                <a:gd name="T68" fmla="*/ 71 w 390"/>
                <a:gd name="T69" fmla="*/ 0 h 220"/>
                <a:gd name="T70" fmla="*/ 0 w 390"/>
                <a:gd name="T71" fmla="*/ 6 h 220"/>
                <a:gd name="T72" fmla="*/ 0 w 390"/>
                <a:gd name="T73" fmla="*/ 21 h 220"/>
                <a:gd name="T74" fmla="*/ 39 w 390"/>
                <a:gd name="T75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0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0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80" y="11"/>
                  </a:cubicBezTo>
                  <a:cubicBezTo>
                    <a:pt x="311" y="11"/>
                    <a:pt x="317" y="38"/>
                    <a:pt x="317" y="66"/>
                  </a:cubicBezTo>
                  <a:lnTo>
                    <a:pt x="317" y="183"/>
                  </a:lnTo>
                  <a:cubicBezTo>
                    <a:pt x="317" y="205"/>
                    <a:pt x="311" y="205"/>
                    <a:pt x="278" y="205"/>
                  </a:cubicBezTo>
                  <a:lnTo>
                    <a:pt x="278" y="220"/>
                  </a:lnTo>
                  <a:cubicBezTo>
                    <a:pt x="295" y="220"/>
                    <a:pt x="321" y="219"/>
                    <a:pt x="334" y="219"/>
                  </a:cubicBezTo>
                  <a:cubicBezTo>
                    <a:pt x="347" y="219"/>
                    <a:pt x="373" y="220"/>
                    <a:pt x="390" y="220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6"/>
                    <a:pt x="167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" name="Freeform 56">
              <a:extLst>
                <a:ext uri="{FF2B5EF4-FFF2-40B4-BE49-F238E27FC236}">
                  <a16:creationId xmlns:a16="http://schemas.microsoft.com/office/drawing/2014/main" id="{9A0F4998-8400-487F-A411-7D87FCBA9AF5}"/>
                </a:ext>
              </a:extLst>
            </p:cNvPr>
            <p:cNvSpPr>
              <a:spLocks noEditPoints="1"/>
            </p:cNvSpPr>
            <p:nvPr>
              <p:custDataLst>
                <p:tags r:id="rId223"/>
              </p:custDataLst>
            </p:nvPr>
          </p:nvSpPr>
          <p:spPr bwMode="auto">
            <a:xfrm>
              <a:off x="3609975" y="2638426"/>
              <a:ext cx="133350" cy="209550"/>
            </a:xfrm>
            <a:custGeom>
              <a:avLst/>
              <a:gdLst>
                <a:gd name="T0" fmla="*/ 72 w 246"/>
                <a:gd name="T1" fmla="*/ 33 h 317"/>
                <a:gd name="T2" fmla="*/ 72 w 246"/>
                <a:gd name="T3" fmla="*/ 0 h 317"/>
                <a:gd name="T4" fmla="*/ 0 w 246"/>
                <a:gd name="T5" fmla="*/ 6 h 317"/>
                <a:gd name="T6" fmla="*/ 0 w 246"/>
                <a:gd name="T7" fmla="*/ 21 h 317"/>
                <a:gd name="T8" fmla="*/ 39 w 246"/>
                <a:gd name="T9" fmla="*/ 46 h 317"/>
                <a:gd name="T10" fmla="*/ 39 w 246"/>
                <a:gd name="T11" fmla="*/ 279 h 317"/>
                <a:gd name="T12" fmla="*/ 0 w 246"/>
                <a:gd name="T13" fmla="*/ 302 h 317"/>
                <a:gd name="T14" fmla="*/ 0 w 246"/>
                <a:gd name="T15" fmla="*/ 317 h 317"/>
                <a:gd name="T16" fmla="*/ 56 w 246"/>
                <a:gd name="T17" fmla="*/ 316 h 317"/>
                <a:gd name="T18" fmla="*/ 113 w 246"/>
                <a:gd name="T19" fmla="*/ 317 h 317"/>
                <a:gd name="T20" fmla="*/ 113 w 246"/>
                <a:gd name="T21" fmla="*/ 302 h 317"/>
                <a:gd name="T22" fmla="*/ 74 w 246"/>
                <a:gd name="T23" fmla="*/ 279 h 317"/>
                <a:gd name="T24" fmla="*/ 74 w 246"/>
                <a:gd name="T25" fmla="*/ 196 h 317"/>
                <a:gd name="T26" fmla="*/ 74 w 246"/>
                <a:gd name="T27" fmla="*/ 191 h 317"/>
                <a:gd name="T28" fmla="*/ 135 w 246"/>
                <a:gd name="T29" fmla="*/ 226 h 317"/>
                <a:gd name="T30" fmla="*/ 246 w 246"/>
                <a:gd name="T31" fmla="*/ 113 h 317"/>
                <a:gd name="T32" fmla="*/ 142 w 246"/>
                <a:gd name="T33" fmla="*/ 0 h 317"/>
                <a:gd name="T34" fmla="*/ 72 w 246"/>
                <a:gd name="T35" fmla="*/ 33 h 317"/>
                <a:gd name="T36" fmla="*/ 74 w 246"/>
                <a:gd name="T37" fmla="*/ 164 h 317"/>
                <a:gd name="T38" fmla="*/ 74 w 246"/>
                <a:gd name="T39" fmla="*/ 52 h 317"/>
                <a:gd name="T40" fmla="*/ 138 w 246"/>
                <a:gd name="T41" fmla="*/ 13 h 317"/>
                <a:gd name="T42" fmla="*/ 205 w 246"/>
                <a:gd name="T43" fmla="*/ 113 h 317"/>
                <a:gd name="T44" fmla="*/ 133 w 246"/>
                <a:gd name="T45" fmla="*/ 215 h 317"/>
                <a:gd name="T46" fmla="*/ 81 w 246"/>
                <a:gd name="T47" fmla="*/ 185 h 317"/>
                <a:gd name="T48" fmla="*/ 74 w 246"/>
                <a:gd name="T49" fmla="*/ 1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3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6" y="21"/>
                    <a:pt x="39" y="24"/>
                    <a:pt x="39" y="46"/>
                  </a:cubicBezTo>
                  <a:lnTo>
                    <a:pt x="39" y="279"/>
                  </a:lnTo>
                  <a:cubicBezTo>
                    <a:pt x="39" y="302"/>
                    <a:pt x="34" y="302"/>
                    <a:pt x="0" y="302"/>
                  </a:cubicBezTo>
                  <a:lnTo>
                    <a:pt x="0" y="317"/>
                  </a:lnTo>
                  <a:cubicBezTo>
                    <a:pt x="17" y="317"/>
                    <a:pt x="43" y="316"/>
                    <a:pt x="56" y="316"/>
                  </a:cubicBezTo>
                  <a:cubicBezTo>
                    <a:pt x="70" y="316"/>
                    <a:pt x="95" y="317"/>
                    <a:pt x="113" y="317"/>
                  </a:cubicBezTo>
                  <a:lnTo>
                    <a:pt x="113" y="302"/>
                  </a:lnTo>
                  <a:cubicBezTo>
                    <a:pt x="79" y="302"/>
                    <a:pt x="74" y="302"/>
                    <a:pt x="74" y="279"/>
                  </a:cubicBezTo>
                  <a:lnTo>
                    <a:pt x="74" y="196"/>
                  </a:lnTo>
                  <a:lnTo>
                    <a:pt x="74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3"/>
                  </a:cubicBezTo>
                  <a:cubicBezTo>
                    <a:pt x="246" y="49"/>
                    <a:pt x="198" y="0"/>
                    <a:pt x="142" y="0"/>
                  </a:cubicBezTo>
                  <a:cubicBezTo>
                    <a:pt x="103" y="0"/>
                    <a:pt x="82" y="22"/>
                    <a:pt x="72" y="33"/>
                  </a:cubicBezTo>
                  <a:close/>
                  <a:moveTo>
                    <a:pt x="74" y="164"/>
                  </a:moveTo>
                  <a:lnTo>
                    <a:pt x="74" y="52"/>
                  </a:lnTo>
                  <a:cubicBezTo>
                    <a:pt x="88" y="27"/>
                    <a:pt x="113" y="13"/>
                    <a:pt x="138" y="13"/>
                  </a:cubicBezTo>
                  <a:cubicBezTo>
                    <a:pt x="174" y="13"/>
                    <a:pt x="205" y="56"/>
                    <a:pt x="205" y="113"/>
                  </a:cubicBezTo>
                  <a:cubicBezTo>
                    <a:pt x="205" y="173"/>
                    <a:pt x="170" y="215"/>
                    <a:pt x="133" y="215"/>
                  </a:cubicBezTo>
                  <a:cubicBezTo>
                    <a:pt x="113" y="215"/>
                    <a:pt x="94" y="205"/>
                    <a:pt x="81" y="185"/>
                  </a:cubicBezTo>
                  <a:cubicBezTo>
                    <a:pt x="74" y="174"/>
                    <a:pt x="74" y="174"/>
                    <a:pt x="74" y="16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" name="Freeform 57">
              <a:extLst>
                <a:ext uri="{FF2B5EF4-FFF2-40B4-BE49-F238E27FC236}">
                  <a16:creationId xmlns:a16="http://schemas.microsoft.com/office/drawing/2014/main" id="{CF0DB39A-61D2-429B-8C82-655271EE87E4}"/>
                </a:ext>
              </a:extLst>
            </p:cNvPr>
            <p:cNvSpPr>
              <a:spLocks noEditPoints="1"/>
            </p:cNvSpPr>
            <p:nvPr>
              <p:custDataLst>
                <p:tags r:id="rId224"/>
              </p:custDataLst>
            </p:nvPr>
          </p:nvSpPr>
          <p:spPr bwMode="auto">
            <a:xfrm>
              <a:off x="3768725" y="2636839"/>
              <a:ext cx="119063" cy="152400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6 h 229"/>
                <a:gd name="T12" fmla="*/ 53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" name="Freeform 58">
              <a:extLst>
                <a:ext uri="{FF2B5EF4-FFF2-40B4-BE49-F238E27FC236}">
                  <a16:creationId xmlns:a16="http://schemas.microsoft.com/office/drawing/2014/main" id="{AF400ACD-E768-4C9C-AD0C-020917712B6C}"/>
                </a:ext>
              </a:extLst>
            </p:cNvPr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3905250" y="2636839"/>
              <a:ext cx="88900" cy="152400"/>
            </a:xfrm>
            <a:custGeom>
              <a:avLst/>
              <a:gdLst>
                <a:gd name="T0" fmla="*/ 88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6 w 163"/>
                <a:gd name="T27" fmla="*/ 88 h 229"/>
                <a:gd name="T28" fmla="*/ 24 w 163"/>
                <a:gd name="T29" fmla="*/ 47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3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6" y="88"/>
                  </a:cubicBezTo>
                  <a:cubicBezTo>
                    <a:pt x="58" y="83"/>
                    <a:pt x="24" y="76"/>
                    <a:pt x="24" y="47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4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" name="Freeform 59">
              <a:extLst>
                <a:ext uri="{FF2B5EF4-FFF2-40B4-BE49-F238E27FC236}">
                  <a16:creationId xmlns:a16="http://schemas.microsoft.com/office/drawing/2014/main" id="{3A1F1D30-AA9A-4FCF-ADA5-A9DEFD0C888F}"/>
                </a:ext>
              </a:extLst>
            </p:cNvPr>
            <p:cNvSpPr>
              <a:spLocks noEditPoints="1"/>
            </p:cNvSpPr>
            <p:nvPr>
              <p:custDataLst>
                <p:tags r:id="rId226"/>
              </p:custDataLst>
            </p:nvPr>
          </p:nvSpPr>
          <p:spPr bwMode="auto">
            <a:xfrm>
              <a:off x="4010025" y="2636839"/>
              <a:ext cx="104775" cy="1524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" name="Freeform 60">
              <a:extLst>
                <a:ext uri="{FF2B5EF4-FFF2-40B4-BE49-F238E27FC236}">
                  <a16:creationId xmlns:a16="http://schemas.microsoft.com/office/drawing/2014/main" id="{BABB5836-5E64-4B19-9C60-BEED796F2AE1}"/>
                </a:ext>
              </a:extLst>
            </p:cNvPr>
            <p:cNvSpPr>
              <a:spLocks noEditPoints="1"/>
            </p:cNvSpPr>
            <p:nvPr>
              <p:custDataLst>
                <p:tags r:id="rId227"/>
              </p:custDataLst>
            </p:nvPr>
          </p:nvSpPr>
          <p:spPr bwMode="auto">
            <a:xfrm>
              <a:off x="4222750" y="2638426"/>
              <a:ext cx="127000" cy="217488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2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6"/>
                    <a:pt x="63" y="193"/>
                  </a:cubicBezTo>
                  <a:cubicBezTo>
                    <a:pt x="73" y="212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" name="Freeform 61">
              <a:extLst>
                <a:ext uri="{FF2B5EF4-FFF2-40B4-BE49-F238E27FC236}">
                  <a16:creationId xmlns:a16="http://schemas.microsoft.com/office/drawing/2014/main" id="{53D5FD09-A366-4CB3-A913-4C32ED224457}"/>
                </a:ext>
              </a:extLst>
            </p:cNvPr>
            <p:cNvSpPr>
              <a:spLocks noEditPoints="1"/>
            </p:cNvSpPr>
            <p:nvPr>
              <p:custDataLst>
                <p:tags r:id="rId228"/>
              </p:custDataLst>
            </p:nvPr>
          </p:nvSpPr>
          <p:spPr bwMode="auto">
            <a:xfrm>
              <a:off x="4456113" y="2636839"/>
              <a:ext cx="122238" cy="152400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4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4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7" y="95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" name="Freeform 62">
              <a:extLst>
                <a:ext uri="{FF2B5EF4-FFF2-40B4-BE49-F238E27FC236}">
                  <a16:creationId xmlns:a16="http://schemas.microsoft.com/office/drawing/2014/main" id="{35F58351-2ECE-437C-B55A-8F316823994F}"/>
                </a:ext>
              </a:extLst>
            </p:cNvPr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4589463" y="2636839"/>
              <a:ext cx="88900" cy="152400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5" y="229"/>
                  </a:cubicBezTo>
                  <a:cubicBezTo>
                    <a:pt x="8" y="229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7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4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" name="Freeform 63">
              <a:extLst>
                <a:ext uri="{FF2B5EF4-FFF2-40B4-BE49-F238E27FC236}">
                  <a16:creationId xmlns:a16="http://schemas.microsoft.com/office/drawing/2014/main" id="{218D8223-7D6C-46D8-9F57-F966F9FFAF84}"/>
                </a:ext>
              </a:extLst>
            </p:cNvPr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4810125" y="2536826"/>
              <a:ext cx="11113" cy="3302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" name="Freeform 64">
              <a:extLst>
                <a:ext uri="{FF2B5EF4-FFF2-40B4-BE49-F238E27FC236}">
                  <a16:creationId xmlns:a16="http://schemas.microsoft.com/office/drawing/2014/main" id="{7A3717A3-3E44-4CB3-9F40-01F37F3586B1}"/>
                </a:ext>
              </a:extLst>
            </p:cNvPr>
            <p:cNvSpPr>
              <a:spLocks noEditPoints="1"/>
            </p:cNvSpPr>
            <p:nvPr>
              <p:custDataLst>
                <p:tags r:id="rId231"/>
              </p:custDataLst>
            </p:nvPr>
          </p:nvSpPr>
          <p:spPr bwMode="auto">
            <a:xfrm>
              <a:off x="4860925" y="2638426"/>
              <a:ext cx="128588" cy="217488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3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4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3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6"/>
                    <a:pt x="64" y="193"/>
                  </a:cubicBezTo>
                  <a:cubicBezTo>
                    <a:pt x="74" y="212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3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3" y="78"/>
                    <a:pt x="104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2" y="215"/>
                    <a:pt x="113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" name="Freeform 65">
              <a:extLst>
                <a:ext uri="{FF2B5EF4-FFF2-40B4-BE49-F238E27FC236}">
                  <a16:creationId xmlns:a16="http://schemas.microsoft.com/office/drawing/2014/main" id="{4199437B-1B8F-4511-828B-76F1D08E37E9}"/>
                </a:ext>
              </a:extLst>
            </p:cNvPr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5091113" y="2606676"/>
              <a:ext cx="166688" cy="190500"/>
            </a:xfrm>
            <a:custGeom>
              <a:avLst/>
              <a:gdLst>
                <a:gd name="T0" fmla="*/ 295 w 305"/>
                <a:gd name="T1" fmla="*/ 156 h 289"/>
                <a:gd name="T2" fmla="*/ 305 w 305"/>
                <a:gd name="T3" fmla="*/ 145 h 289"/>
                <a:gd name="T4" fmla="*/ 295 w 305"/>
                <a:gd name="T5" fmla="*/ 134 h 289"/>
                <a:gd name="T6" fmla="*/ 19 w 305"/>
                <a:gd name="T7" fmla="*/ 4 h 289"/>
                <a:gd name="T8" fmla="*/ 10 w 305"/>
                <a:gd name="T9" fmla="*/ 0 h 289"/>
                <a:gd name="T10" fmla="*/ 0 w 305"/>
                <a:gd name="T11" fmla="*/ 10 h 289"/>
                <a:gd name="T12" fmla="*/ 9 w 305"/>
                <a:gd name="T13" fmla="*/ 21 h 289"/>
                <a:gd name="T14" fmla="*/ 271 w 305"/>
                <a:gd name="T15" fmla="*/ 145 h 289"/>
                <a:gd name="T16" fmla="*/ 9 w 305"/>
                <a:gd name="T17" fmla="*/ 268 h 289"/>
                <a:gd name="T18" fmla="*/ 0 w 305"/>
                <a:gd name="T19" fmla="*/ 279 h 289"/>
                <a:gd name="T20" fmla="*/ 10 w 305"/>
                <a:gd name="T21" fmla="*/ 289 h 289"/>
                <a:gd name="T22" fmla="*/ 19 w 305"/>
                <a:gd name="T23" fmla="*/ 286 h 289"/>
                <a:gd name="T24" fmla="*/ 295 w 305"/>
                <a:gd name="T25" fmla="*/ 15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89">
                  <a:moveTo>
                    <a:pt x="295" y="156"/>
                  </a:moveTo>
                  <a:cubicBezTo>
                    <a:pt x="301" y="153"/>
                    <a:pt x="305" y="151"/>
                    <a:pt x="305" y="145"/>
                  </a:cubicBezTo>
                  <a:cubicBezTo>
                    <a:pt x="305" y="139"/>
                    <a:pt x="301" y="136"/>
                    <a:pt x="295" y="134"/>
                  </a:cubicBezTo>
                  <a:lnTo>
                    <a:pt x="19" y="4"/>
                  </a:lnTo>
                  <a:cubicBezTo>
                    <a:pt x="12" y="0"/>
                    <a:pt x="11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2" y="18"/>
                    <a:pt x="9" y="21"/>
                  </a:cubicBezTo>
                  <a:lnTo>
                    <a:pt x="271" y="145"/>
                  </a:lnTo>
                  <a:lnTo>
                    <a:pt x="9" y="268"/>
                  </a:lnTo>
                  <a:cubicBezTo>
                    <a:pt x="2" y="272"/>
                    <a:pt x="0" y="275"/>
                    <a:pt x="0" y="279"/>
                  </a:cubicBezTo>
                  <a:cubicBezTo>
                    <a:pt x="0" y="285"/>
                    <a:pt x="4" y="289"/>
                    <a:pt x="10" y="289"/>
                  </a:cubicBezTo>
                  <a:cubicBezTo>
                    <a:pt x="11" y="289"/>
                    <a:pt x="12" y="289"/>
                    <a:pt x="19" y="286"/>
                  </a:cubicBezTo>
                  <a:lnTo>
                    <a:pt x="295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" name="Freeform 66">
              <a:extLst>
                <a:ext uri="{FF2B5EF4-FFF2-40B4-BE49-F238E27FC236}">
                  <a16:creationId xmlns:a16="http://schemas.microsoft.com/office/drawing/2014/main" id="{07470A6E-9811-454C-8ACA-2CBFCED8ECA5}"/>
                </a:ext>
              </a:extLst>
            </p:cNvPr>
            <p:cNvSpPr>
              <a:spLocks noEditPoints="1"/>
            </p:cNvSpPr>
            <p:nvPr>
              <p:custDataLst>
                <p:tags r:id="rId233"/>
              </p:custDataLst>
            </p:nvPr>
          </p:nvSpPr>
          <p:spPr bwMode="auto">
            <a:xfrm>
              <a:off x="5295900" y="2663826"/>
              <a:ext cx="180975" cy="77788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" name="Freeform 67">
              <a:extLst>
                <a:ext uri="{FF2B5EF4-FFF2-40B4-BE49-F238E27FC236}">
                  <a16:creationId xmlns:a16="http://schemas.microsoft.com/office/drawing/2014/main" id="{D90FF2F4-AA27-4BCD-81EA-FA8CB46CCFE1}"/>
                </a:ext>
              </a:extLst>
            </p:cNvPr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5599113" y="2536826"/>
              <a:ext cx="11113" cy="3302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" name="Freeform 68">
              <a:extLst>
                <a:ext uri="{FF2B5EF4-FFF2-40B4-BE49-F238E27FC236}">
                  <a16:creationId xmlns:a16="http://schemas.microsoft.com/office/drawing/2014/main" id="{126C58C1-A754-4414-93C0-91D6A05C7623}"/>
                </a:ext>
              </a:extLst>
            </p:cNvPr>
            <p:cNvSpPr>
              <a:spLocks noEditPoints="1"/>
            </p:cNvSpPr>
            <p:nvPr>
              <p:custDataLst>
                <p:tags r:id="rId235"/>
              </p:custDataLst>
            </p:nvPr>
          </p:nvSpPr>
          <p:spPr bwMode="auto">
            <a:xfrm>
              <a:off x="5649913" y="2638426"/>
              <a:ext cx="128588" cy="217488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3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69 w 236"/>
                <a:gd name="T23" fmla="*/ 171 h 328"/>
                <a:gd name="T24" fmla="*/ 73 w 236"/>
                <a:gd name="T25" fmla="*/ 152 h 328"/>
                <a:gd name="T26" fmla="*/ 103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6"/>
                    <a:pt x="63" y="193"/>
                  </a:cubicBezTo>
                  <a:cubicBezTo>
                    <a:pt x="73" y="212"/>
                    <a:pt x="89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5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" name="Freeform 69">
              <a:extLst>
                <a:ext uri="{FF2B5EF4-FFF2-40B4-BE49-F238E27FC236}">
                  <a16:creationId xmlns:a16="http://schemas.microsoft.com/office/drawing/2014/main" id="{C1E29BC7-BFB2-440E-9525-5724840B176B}"/>
                </a:ext>
              </a:extLst>
            </p:cNvPr>
            <p:cNvSpPr>
              <a:spLocks noEditPoints="1"/>
            </p:cNvSpPr>
            <p:nvPr>
              <p:custDataLst>
                <p:tags r:id="rId236"/>
              </p:custDataLst>
            </p:nvPr>
          </p:nvSpPr>
          <p:spPr bwMode="auto">
            <a:xfrm>
              <a:off x="5802313" y="2676526"/>
              <a:ext cx="128588" cy="200025"/>
            </a:xfrm>
            <a:custGeom>
              <a:avLst/>
              <a:gdLst>
                <a:gd name="T0" fmla="*/ 228 w 236"/>
                <a:gd name="T1" fmla="*/ 123 h 304"/>
                <a:gd name="T2" fmla="*/ 236 w 236"/>
                <a:gd name="T3" fmla="*/ 114 h 304"/>
                <a:gd name="T4" fmla="*/ 228 w 236"/>
                <a:gd name="T5" fmla="*/ 105 h 304"/>
                <a:gd name="T6" fmla="*/ 16 w 236"/>
                <a:gd name="T7" fmla="*/ 3 h 304"/>
                <a:gd name="T8" fmla="*/ 9 w 236"/>
                <a:gd name="T9" fmla="*/ 0 h 304"/>
                <a:gd name="T10" fmla="*/ 0 w 236"/>
                <a:gd name="T11" fmla="*/ 9 h 304"/>
                <a:gd name="T12" fmla="*/ 8 w 236"/>
                <a:gd name="T13" fmla="*/ 18 h 304"/>
                <a:gd name="T14" fmla="*/ 208 w 236"/>
                <a:gd name="T15" fmla="*/ 114 h 304"/>
                <a:gd name="T16" fmla="*/ 9 w 236"/>
                <a:gd name="T17" fmla="*/ 209 h 304"/>
                <a:gd name="T18" fmla="*/ 0 w 236"/>
                <a:gd name="T19" fmla="*/ 219 h 304"/>
                <a:gd name="T20" fmla="*/ 9 w 236"/>
                <a:gd name="T21" fmla="*/ 228 h 304"/>
                <a:gd name="T22" fmla="*/ 15 w 236"/>
                <a:gd name="T23" fmla="*/ 225 h 304"/>
                <a:gd name="T24" fmla="*/ 228 w 236"/>
                <a:gd name="T25" fmla="*/ 123 h 304"/>
                <a:gd name="T26" fmla="*/ 222 w 236"/>
                <a:gd name="T27" fmla="*/ 304 h 304"/>
                <a:gd name="T28" fmla="*/ 236 w 236"/>
                <a:gd name="T29" fmla="*/ 296 h 304"/>
                <a:gd name="T30" fmla="*/ 222 w 236"/>
                <a:gd name="T31" fmla="*/ 287 h 304"/>
                <a:gd name="T32" fmla="*/ 14 w 236"/>
                <a:gd name="T33" fmla="*/ 287 h 304"/>
                <a:gd name="T34" fmla="*/ 0 w 236"/>
                <a:gd name="T35" fmla="*/ 296 h 304"/>
                <a:gd name="T36" fmla="*/ 14 w 236"/>
                <a:gd name="T37" fmla="*/ 304 h 304"/>
                <a:gd name="T38" fmla="*/ 222 w 236"/>
                <a:gd name="T3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304">
                  <a:moveTo>
                    <a:pt x="228" y="123"/>
                  </a:moveTo>
                  <a:cubicBezTo>
                    <a:pt x="234" y="121"/>
                    <a:pt x="236" y="118"/>
                    <a:pt x="236" y="114"/>
                  </a:cubicBezTo>
                  <a:cubicBezTo>
                    <a:pt x="236" y="110"/>
                    <a:pt x="234" y="107"/>
                    <a:pt x="228" y="105"/>
                  </a:cubicBezTo>
                  <a:lnTo>
                    <a:pt x="16" y="3"/>
                  </a:lnTo>
                  <a:cubicBezTo>
                    <a:pt x="11" y="0"/>
                    <a:pt x="10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5" y="16"/>
                    <a:pt x="8" y="18"/>
                  </a:cubicBezTo>
                  <a:lnTo>
                    <a:pt x="208" y="114"/>
                  </a:lnTo>
                  <a:lnTo>
                    <a:pt x="9" y="209"/>
                  </a:lnTo>
                  <a:cubicBezTo>
                    <a:pt x="3" y="212"/>
                    <a:pt x="0" y="214"/>
                    <a:pt x="0" y="219"/>
                  </a:cubicBezTo>
                  <a:cubicBezTo>
                    <a:pt x="0" y="223"/>
                    <a:pt x="4" y="228"/>
                    <a:pt x="9" y="228"/>
                  </a:cubicBezTo>
                  <a:cubicBezTo>
                    <a:pt x="9" y="228"/>
                    <a:pt x="11" y="228"/>
                    <a:pt x="15" y="225"/>
                  </a:cubicBezTo>
                  <a:lnTo>
                    <a:pt x="228" y="123"/>
                  </a:lnTo>
                  <a:close/>
                  <a:moveTo>
                    <a:pt x="222" y="304"/>
                  </a:moveTo>
                  <a:cubicBezTo>
                    <a:pt x="228" y="304"/>
                    <a:pt x="236" y="304"/>
                    <a:pt x="236" y="296"/>
                  </a:cubicBezTo>
                  <a:cubicBezTo>
                    <a:pt x="236" y="287"/>
                    <a:pt x="228" y="287"/>
                    <a:pt x="222" y="287"/>
                  </a:cubicBezTo>
                  <a:lnTo>
                    <a:pt x="14" y="287"/>
                  </a:lnTo>
                  <a:cubicBezTo>
                    <a:pt x="8" y="287"/>
                    <a:pt x="0" y="287"/>
                    <a:pt x="0" y="296"/>
                  </a:cubicBezTo>
                  <a:cubicBezTo>
                    <a:pt x="0" y="304"/>
                    <a:pt x="9" y="304"/>
                    <a:pt x="14" y="304"/>
                  </a:cubicBezTo>
                  <a:lnTo>
                    <a:pt x="222" y="30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0" name="Freeform 70">
              <a:extLst>
                <a:ext uri="{FF2B5EF4-FFF2-40B4-BE49-F238E27FC236}">
                  <a16:creationId xmlns:a16="http://schemas.microsoft.com/office/drawing/2014/main" id="{07E21265-340C-471A-8C7F-7596B3EEE931}"/>
                </a:ext>
              </a:extLst>
            </p:cNvPr>
            <p:cNvSpPr>
              <a:spLocks noEditPoints="1"/>
            </p:cNvSpPr>
            <p:nvPr>
              <p:custDataLst>
                <p:tags r:id="rId237"/>
              </p:custDataLst>
            </p:nvPr>
          </p:nvSpPr>
          <p:spPr bwMode="auto">
            <a:xfrm>
              <a:off x="5961063" y="2730501"/>
              <a:ext cx="82550" cy="107950"/>
            </a:xfrm>
            <a:custGeom>
              <a:avLst/>
              <a:gdLst>
                <a:gd name="T0" fmla="*/ 42 w 152"/>
                <a:gd name="T1" fmla="*/ 79 h 164"/>
                <a:gd name="T2" fmla="*/ 76 w 152"/>
                <a:gd name="T3" fmla="*/ 85 h 164"/>
                <a:gd name="T4" fmla="*/ 107 w 152"/>
                <a:gd name="T5" fmla="*/ 72 h 164"/>
                <a:gd name="T6" fmla="*/ 79 w 152"/>
                <a:gd name="T7" fmla="*/ 61 h 164"/>
                <a:gd name="T8" fmla="*/ 42 w 152"/>
                <a:gd name="T9" fmla="*/ 68 h 164"/>
                <a:gd name="T10" fmla="*/ 29 w 152"/>
                <a:gd name="T11" fmla="*/ 50 h 164"/>
                <a:gd name="T12" fmla="*/ 98 w 152"/>
                <a:gd name="T13" fmla="*/ 19 h 164"/>
                <a:gd name="T14" fmla="*/ 134 w 152"/>
                <a:gd name="T15" fmla="*/ 29 h 164"/>
                <a:gd name="T16" fmla="*/ 141 w 152"/>
                <a:gd name="T17" fmla="*/ 32 h 164"/>
                <a:gd name="T18" fmla="*/ 152 w 152"/>
                <a:gd name="T19" fmla="*/ 21 h 164"/>
                <a:gd name="T20" fmla="*/ 134 w 152"/>
                <a:gd name="T21" fmla="*/ 6 h 164"/>
                <a:gd name="T22" fmla="*/ 102 w 152"/>
                <a:gd name="T23" fmla="*/ 0 h 164"/>
                <a:gd name="T24" fmla="*/ 17 w 152"/>
                <a:gd name="T25" fmla="*/ 50 h 164"/>
                <a:gd name="T26" fmla="*/ 31 w 152"/>
                <a:gd name="T27" fmla="*/ 74 h 164"/>
                <a:gd name="T28" fmla="*/ 0 w 152"/>
                <a:gd name="T29" fmla="*/ 119 h 164"/>
                <a:gd name="T30" fmla="*/ 64 w 152"/>
                <a:gd name="T31" fmla="*/ 164 h 164"/>
                <a:gd name="T32" fmla="*/ 136 w 152"/>
                <a:gd name="T33" fmla="*/ 127 h 164"/>
                <a:gd name="T34" fmla="*/ 131 w 152"/>
                <a:gd name="T35" fmla="*/ 123 h 164"/>
                <a:gd name="T36" fmla="*/ 127 w 152"/>
                <a:gd name="T37" fmla="*/ 125 h 164"/>
                <a:gd name="T38" fmla="*/ 70 w 152"/>
                <a:gd name="T39" fmla="*/ 145 h 164"/>
                <a:gd name="T40" fmla="*/ 32 w 152"/>
                <a:gd name="T41" fmla="*/ 140 h 164"/>
                <a:gd name="T42" fmla="*/ 12 w 152"/>
                <a:gd name="T43" fmla="*/ 117 h 164"/>
                <a:gd name="T44" fmla="*/ 42 w 152"/>
                <a:gd name="T45" fmla="*/ 79 h 164"/>
                <a:gd name="T46" fmla="*/ 57 w 152"/>
                <a:gd name="T47" fmla="*/ 73 h 164"/>
                <a:gd name="T48" fmla="*/ 78 w 152"/>
                <a:gd name="T49" fmla="*/ 71 h 164"/>
                <a:gd name="T50" fmla="*/ 95 w 152"/>
                <a:gd name="T51" fmla="*/ 72 h 164"/>
                <a:gd name="T52" fmla="*/ 76 w 152"/>
                <a:gd name="T53" fmla="*/ 75 h 164"/>
                <a:gd name="T54" fmla="*/ 57 w 152"/>
                <a:gd name="T55" fmla="*/ 7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64">
                  <a:moveTo>
                    <a:pt x="42" y="79"/>
                  </a:moveTo>
                  <a:cubicBezTo>
                    <a:pt x="55" y="85"/>
                    <a:pt x="66" y="85"/>
                    <a:pt x="76" y="85"/>
                  </a:cubicBezTo>
                  <a:cubicBezTo>
                    <a:pt x="87" y="85"/>
                    <a:pt x="107" y="85"/>
                    <a:pt x="107" y="72"/>
                  </a:cubicBezTo>
                  <a:cubicBezTo>
                    <a:pt x="107" y="62"/>
                    <a:pt x="94" y="61"/>
                    <a:pt x="79" y="61"/>
                  </a:cubicBezTo>
                  <a:cubicBezTo>
                    <a:pt x="74" y="61"/>
                    <a:pt x="59" y="61"/>
                    <a:pt x="42" y="68"/>
                  </a:cubicBezTo>
                  <a:cubicBezTo>
                    <a:pt x="34" y="64"/>
                    <a:pt x="29" y="57"/>
                    <a:pt x="29" y="50"/>
                  </a:cubicBezTo>
                  <a:cubicBezTo>
                    <a:pt x="29" y="31"/>
                    <a:pt x="63" y="19"/>
                    <a:pt x="98" y="19"/>
                  </a:cubicBezTo>
                  <a:cubicBezTo>
                    <a:pt x="104" y="19"/>
                    <a:pt x="119" y="19"/>
                    <a:pt x="134" y="29"/>
                  </a:cubicBezTo>
                  <a:cubicBezTo>
                    <a:pt x="136" y="30"/>
                    <a:pt x="138" y="32"/>
                    <a:pt x="141" y="32"/>
                  </a:cubicBezTo>
                  <a:cubicBezTo>
                    <a:pt x="146" y="32"/>
                    <a:pt x="152" y="27"/>
                    <a:pt x="152" y="21"/>
                  </a:cubicBezTo>
                  <a:cubicBezTo>
                    <a:pt x="152" y="14"/>
                    <a:pt x="141" y="9"/>
                    <a:pt x="134" y="6"/>
                  </a:cubicBezTo>
                  <a:cubicBezTo>
                    <a:pt x="119" y="0"/>
                    <a:pt x="107" y="0"/>
                    <a:pt x="102" y="0"/>
                  </a:cubicBezTo>
                  <a:cubicBezTo>
                    <a:pt x="59" y="0"/>
                    <a:pt x="17" y="22"/>
                    <a:pt x="17" y="50"/>
                  </a:cubicBezTo>
                  <a:cubicBezTo>
                    <a:pt x="17" y="64"/>
                    <a:pt x="30" y="73"/>
                    <a:pt x="31" y="74"/>
                  </a:cubicBezTo>
                  <a:cubicBezTo>
                    <a:pt x="18" y="81"/>
                    <a:pt x="0" y="97"/>
                    <a:pt x="0" y="119"/>
                  </a:cubicBezTo>
                  <a:cubicBezTo>
                    <a:pt x="0" y="144"/>
                    <a:pt x="25" y="164"/>
                    <a:pt x="64" y="164"/>
                  </a:cubicBezTo>
                  <a:cubicBezTo>
                    <a:pt x="117" y="164"/>
                    <a:pt x="136" y="133"/>
                    <a:pt x="136" y="127"/>
                  </a:cubicBezTo>
                  <a:cubicBezTo>
                    <a:pt x="136" y="125"/>
                    <a:pt x="134" y="123"/>
                    <a:pt x="131" y="123"/>
                  </a:cubicBezTo>
                  <a:cubicBezTo>
                    <a:pt x="129" y="123"/>
                    <a:pt x="128" y="124"/>
                    <a:pt x="127" y="125"/>
                  </a:cubicBezTo>
                  <a:cubicBezTo>
                    <a:pt x="118" y="139"/>
                    <a:pt x="107" y="145"/>
                    <a:pt x="70" y="145"/>
                  </a:cubicBezTo>
                  <a:cubicBezTo>
                    <a:pt x="61" y="145"/>
                    <a:pt x="45" y="145"/>
                    <a:pt x="32" y="140"/>
                  </a:cubicBezTo>
                  <a:cubicBezTo>
                    <a:pt x="18" y="135"/>
                    <a:pt x="12" y="125"/>
                    <a:pt x="12" y="117"/>
                  </a:cubicBezTo>
                  <a:cubicBezTo>
                    <a:pt x="12" y="109"/>
                    <a:pt x="18" y="92"/>
                    <a:pt x="42" y="79"/>
                  </a:cubicBezTo>
                  <a:close/>
                  <a:moveTo>
                    <a:pt x="57" y="73"/>
                  </a:moveTo>
                  <a:cubicBezTo>
                    <a:pt x="61" y="72"/>
                    <a:pt x="68" y="71"/>
                    <a:pt x="78" y="71"/>
                  </a:cubicBezTo>
                  <a:cubicBezTo>
                    <a:pt x="86" y="71"/>
                    <a:pt x="88" y="71"/>
                    <a:pt x="95" y="72"/>
                  </a:cubicBezTo>
                  <a:cubicBezTo>
                    <a:pt x="90" y="74"/>
                    <a:pt x="89" y="75"/>
                    <a:pt x="76" y="75"/>
                  </a:cubicBezTo>
                  <a:cubicBezTo>
                    <a:pt x="70" y="75"/>
                    <a:pt x="63" y="75"/>
                    <a:pt x="57" y="7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1" name="Freeform 71">
              <a:extLst>
                <a:ext uri="{FF2B5EF4-FFF2-40B4-BE49-F238E27FC236}">
                  <a16:creationId xmlns:a16="http://schemas.microsoft.com/office/drawing/2014/main" id="{719BDF33-5980-4434-95EC-77034DB4A7CD}"/>
                </a:ext>
              </a:extLst>
            </p:cNvPr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6165850" y="2606676"/>
              <a:ext cx="166688" cy="190500"/>
            </a:xfrm>
            <a:custGeom>
              <a:avLst/>
              <a:gdLst>
                <a:gd name="T0" fmla="*/ 295 w 305"/>
                <a:gd name="T1" fmla="*/ 156 h 289"/>
                <a:gd name="T2" fmla="*/ 305 w 305"/>
                <a:gd name="T3" fmla="*/ 145 h 289"/>
                <a:gd name="T4" fmla="*/ 295 w 305"/>
                <a:gd name="T5" fmla="*/ 134 h 289"/>
                <a:gd name="T6" fmla="*/ 19 w 305"/>
                <a:gd name="T7" fmla="*/ 4 h 289"/>
                <a:gd name="T8" fmla="*/ 10 w 305"/>
                <a:gd name="T9" fmla="*/ 0 h 289"/>
                <a:gd name="T10" fmla="*/ 0 w 305"/>
                <a:gd name="T11" fmla="*/ 10 h 289"/>
                <a:gd name="T12" fmla="*/ 9 w 305"/>
                <a:gd name="T13" fmla="*/ 21 h 289"/>
                <a:gd name="T14" fmla="*/ 271 w 305"/>
                <a:gd name="T15" fmla="*/ 145 h 289"/>
                <a:gd name="T16" fmla="*/ 9 w 305"/>
                <a:gd name="T17" fmla="*/ 268 h 289"/>
                <a:gd name="T18" fmla="*/ 0 w 305"/>
                <a:gd name="T19" fmla="*/ 279 h 289"/>
                <a:gd name="T20" fmla="*/ 10 w 305"/>
                <a:gd name="T21" fmla="*/ 289 h 289"/>
                <a:gd name="T22" fmla="*/ 19 w 305"/>
                <a:gd name="T23" fmla="*/ 286 h 289"/>
                <a:gd name="T24" fmla="*/ 295 w 305"/>
                <a:gd name="T25" fmla="*/ 15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89">
                  <a:moveTo>
                    <a:pt x="295" y="156"/>
                  </a:moveTo>
                  <a:cubicBezTo>
                    <a:pt x="301" y="153"/>
                    <a:pt x="305" y="151"/>
                    <a:pt x="305" y="145"/>
                  </a:cubicBezTo>
                  <a:cubicBezTo>
                    <a:pt x="305" y="139"/>
                    <a:pt x="301" y="136"/>
                    <a:pt x="295" y="134"/>
                  </a:cubicBezTo>
                  <a:lnTo>
                    <a:pt x="19" y="4"/>
                  </a:lnTo>
                  <a:cubicBezTo>
                    <a:pt x="12" y="0"/>
                    <a:pt x="11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2" y="18"/>
                    <a:pt x="9" y="21"/>
                  </a:cubicBezTo>
                  <a:lnTo>
                    <a:pt x="271" y="145"/>
                  </a:lnTo>
                  <a:lnTo>
                    <a:pt x="9" y="268"/>
                  </a:lnTo>
                  <a:cubicBezTo>
                    <a:pt x="2" y="272"/>
                    <a:pt x="0" y="275"/>
                    <a:pt x="0" y="279"/>
                  </a:cubicBezTo>
                  <a:cubicBezTo>
                    <a:pt x="0" y="285"/>
                    <a:pt x="4" y="289"/>
                    <a:pt x="10" y="289"/>
                  </a:cubicBezTo>
                  <a:cubicBezTo>
                    <a:pt x="11" y="289"/>
                    <a:pt x="12" y="289"/>
                    <a:pt x="19" y="286"/>
                  </a:cubicBezTo>
                  <a:lnTo>
                    <a:pt x="295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2" name="Freeform 72">
              <a:extLst>
                <a:ext uri="{FF2B5EF4-FFF2-40B4-BE49-F238E27FC236}">
                  <a16:creationId xmlns:a16="http://schemas.microsoft.com/office/drawing/2014/main" id="{3706E863-46A1-4F26-B092-1C0B356BEA45}"/>
                </a:ext>
              </a:extLst>
            </p:cNvPr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6445250" y="2592389"/>
              <a:ext cx="180975" cy="220663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6 h 332"/>
                <a:gd name="T12" fmla="*/ 166 w 332"/>
                <a:gd name="T13" fmla="*/ 0 h 332"/>
                <a:gd name="T14" fmla="*/ 156 w 332"/>
                <a:gd name="T15" fmla="*/ 16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5 h 332"/>
                <a:gd name="T28" fmla="*/ 166 w 332"/>
                <a:gd name="T29" fmla="*/ 332 h 332"/>
                <a:gd name="T30" fmla="*/ 176 w 332"/>
                <a:gd name="T31" fmla="*/ 315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9"/>
                    <a:pt x="176" y="0"/>
                    <a:pt x="166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5"/>
                  </a:lnTo>
                  <a:cubicBezTo>
                    <a:pt x="156" y="322"/>
                    <a:pt x="156" y="332"/>
                    <a:pt x="166" y="332"/>
                  </a:cubicBezTo>
                  <a:cubicBezTo>
                    <a:pt x="176" y="332"/>
                    <a:pt x="176" y="322"/>
                    <a:pt x="176" y="315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3" name="Freeform 73">
              <a:extLst>
                <a:ext uri="{FF2B5EF4-FFF2-40B4-BE49-F238E27FC236}">
                  <a16:creationId xmlns:a16="http://schemas.microsoft.com/office/drawing/2014/main" id="{59981F0F-27ED-488E-B4CE-6564F20D9153}"/>
                </a:ext>
              </a:extLst>
            </p:cNvPr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6673850" y="2536826"/>
              <a:ext cx="11113" cy="3302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4" name="Freeform 74">
              <a:extLst>
                <a:ext uri="{FF2B5EF4-FFF2-40B4-BE49-F238E27FC236}">
                  <a16:creationId xmlns:a16="http://schemas.microsoft.com/office/drawing/2014/main" id="{FB760EFE-B601-4BBE-B742-DEC0A6434AB7}"/>
                </a:ext>
              </a:extLst>
            </p:cNvPr>
            <p:cNvSpPr>
              <a:spLocks noEditPoints="1"/>
            </p:cNvSpPr>
            <p:nvPr>
              <p:custDataLst>
                <p:tags r:id="rId241"/>
              </p:custDataLst>
            </p:nvPr>
          </p:nvSpPr>
          <p:spPr bwMode="auto">
            <a:xfrm>
              <a:off x="6724650" y="2638426"/>
              <a:ext cx="128588" cy="217488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3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6"/>
                    <a:pt x="64" y="193"/>
                  </a:cubicBezTo>
                  <a:cubicBezTo>
                    <a:pt x="74" y="212"/>
                    <a:pt x="89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7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5" name="Freeform 75">
              <a:extLst>
                <a:ext uri="{FF2B5EF4-FFF2-40B4-BE49-F238E27FC236}">
                  <a16:creationId xmlns:a16="http://schemas.microsoft.com/office/drawing/2014/main" id="{CCEEACB4-511D-4724-9E68-2DE3885458C0}"/>
                </a:ext>
              </a:extLst>
            </p:cNvPr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877050" y="2701926"/>
              <a:ext cx="128588" cy="150813"/>
            </a:xfrm>
            <a:custGeom>
              <a:avLst/>
              <a:gdLst>
                <a:gd name="T0" fmla="*/ 229 w 236"/>
                <a:gd name="T1" fmla="*/ 18 h 228"/>
                <a:gd name="T2" fmla="*/ 236 w 236"/>
                <a:gd name="T3" fmla="*/ 9 h 228"/>
                <a:gd name="T4" fmla="*/ 227 w 236"/>
                <a:gd name="T5" fmla="*/ 0 h 228"/>
                <a:gd name="T6" fmla="*/ 221 w 236"/>
                <a:gd name="T7" fmla="*/ 2 h 228"/>
                <a:gd name="T8" fmla="*/ 8 w 236"/>
                <a:gd name="T9" fmla="*/ 104 h 228"/>
                <a:gd name="T10" fmla="*/ 0 w 236"/>
                <a:gd name="T11" fmla="*/ 114 h 228"/>
                <a:gd name="T12" fmla="*/ 8 w 236"/>
                <a:gd name="T13" fmla="*/ 123 h 228"/>
                <a:gd name="T14" fmla="*/ 220 w 236"/>
                <a:gd name="T15" fmla="*/ 225 h 228"/>
                <a:gd name="T16" fmla="*/ 227 w 236"/>
                <a:gd name="T17" fmla="*/ 228 h 228"/>
                <a:gd name="T18" fmla="*/ 236 w 236"/>
                <a:gd name="T19" fmla="*/ 219 h 228"/>
                <a:gd name="T20" fmla="*/ 229 w 236"/>
                <a:gd name="T21" fmla="*/ 210 h 228"/>
                <a:gd name="T22" fmla="*/ 29 w 236"/>
                <a:gd name="T23" fmla="*/ 114 h 228"/>
                <a:gd name="T24" fmla="*/ 229 w 236"/>
                <a:gd name="T25" fmla="*/ 1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" h="228">
                  <a:moveTo>
                    <a:pt x="229" y="18"/>
                  </a:moveTo>
                  <a:cubicBezTo>
                    <a:pt x="233" y="16"/>
                    <a:pt x="236" y="13"/>
                    <a:pt x="236" y="9"/>
                  </a:cubicBezTo>
                  <a:cubicBezTo>
                    <a:pt x="236" y="4"/>
                    <a:pt x="232" y="0"/>
                    <a:pt x="227" y="0"/>
                  </a:cubicBezTo>
                  <a:cubicBezTo>
                    <a:pt x="227" y="0"/>
                    <a:pt x="225" y="0"/>
                    <a:pt x="221" y="2"/>
                  </a:cubicBezTo>
                  <a:lnTo>
                    <a:pt x="8" y="104"/>
                  </a:lnTo>
                  <a:cubicBezTo>
                    <a:pt x="4" y="107"/>
                    <a:pt x="0" y="109"/>
                    <a:pt x="0" y="114"/>
                  </a:cubicBezTo>
                  <a:cubicBezTo>
                    <a:pt x="0" y="119"/>
                    <a:pt x="4" y="121"/>
                    <a:pt x="8" y="123"/>
                  </a:cubicBezTo>
                  <a:lnTo>
                    <a:pt x="220" y="225"/>
                  </a:lnTo>
                  <a:cubicBezTo>
                    <a:pt x="225" y="228"/>
                    <a:pt x="227" y="228"/>
                    <a:pt x="227" y="228"/>
                  </a:cubicBezTo>
                  <a:cubicBezTo>
                    <a:pt x="232" y="228"/>
                    <a:pt x="236" y="224"/>
                    <a:pt x="236" y="219"/>
                  </a:cubicBezTo>
                  <a:cubicBezTo>
                    <a:pt x="236" y="214"/>
                    <a:pt x="232" y="212"/>
                    <a:pt x="229" y="210"/>
                  </a:cubicBezTo>
                  <a:lnTo>
                    <a:pt x="29" y="114"/>
                  </a:lnTo>
                  <a:lnTo>
                    <a:pt x="229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6" name="Freeform 76">
              <a:extLst>
                <a:ext uri="{FF2B5EF4-FFF2-40B4-BE49-F238E27FC236}">
                  <a16:creationId xmlns:a16="http://schemas.microsoft.com/office/drawing/2014/main" id="{C87BE2E6-DE33-4722-A65F-166CE0F01EBA}"/>
                </a:ext>
              </a:extLst>
            </p:cNvPr>
            <p:cNvSpPr>
              <a:spLocks noEditPoints="1"/>
            </p:cNvSpPr>
            <p:nvPr>
              <p:custDataLst>
                <p:tags r:id="rId243"/>
              </p:custDataLst>
            </p:nvPr>
          </p:nvSpPr>
          <p:spPr bwMode="auto">
            <a:xfrm>
              <a:off x="7035800" y="2730501"/>
              <a:ext cx="82550" cy="107950"/>
            </a:xfrm>
            <a:custGeom>
              <a:avLst/>
              <a:gdLst>
                <a:gd name="T0" fmla="*/ 41 w 152"/>
                <a:gd name="T1" fmla="*/ 79 h 164"/>
                <a:gd name="T2" fmla="*/ 75 w 152"/>
                <a:gd name="T3" fmla="*/ 85 h 164"/>
                <a:gd name="T4" fmla="*/ 107 w 152"/>
                <a:gd name="T5" fmla="*/ 72 h 164"/>
                <a:gd name="T6" fmla="*/ 78 w 152"/>
                <a:gd name="T7" fmla="*/ 61 h 164"/>
                <a:gd name="T8" fmla="*/ 41 w 152"/>
                <a:gd name="T9" fmla="*/ 68 h 164"/>
                <a:gd name="T10" fmla="*/ 28 w 152"/>
                <a:gd name="T11" fmla="*/ 50 h 164"/>
                <a:gd name="T12" fmla="*/ 97 w 152"/>
                <a:gd name="T13" fmla="*/ 19 h 164"/>
                <a:gd name="T14" fmla="*/ 133 w 152"/>
                <a:gd name="T15" fmla="*/ 29 h 164"/>
                <a:gd name="T16" fmla="*/ 140 w 152"/>
                <a:gd name="T17" fmla="*/ 32 h 164"/>
                <a:gd name="T18" fmla="*/ 152 w 152"/>
                <a:gd name="T19" fmla="*/ 21 h 164"/>
                <a:gd name="T20" fmla="*/ 133 w 152"/>
                <a:gd name="T21" fmla="*/ 6 h 164"/>
                <a:gd name="T22" fmla="*/ 101 w 152"/>
                <a:gd name="T23" fmla="*/ 0 h 164"/>
                <a:gd name="T24" fmla="*/ 16 w 152"/>
                <a:gd name="T25" fmla="*/ 50 h 164"/>
                <a:gd name="T26" fmla="*/ 30 w 152"/>
                <a:gd name="T27" fmla="*/ 74 h 164"/>
                <a:gd name="T28" fmla="*/ 0 w 152"/>
                <a:gd name="T29" fmla="*/ 119 h 164"/>
                <a:gd name="T30" fmla="*/ 63 w 152"/>
                <a:gd name="T31" fmla="*/ 164 h 164"/>
                <a:gd name="T32" fmla="*/ 135 w 152"/>
                <a:gd name="T33" fmla="*/ 127 h 164"/>
                <a:gd name="T34" fmla="*/ 130 w 152"/>
                <a:gd name="T35" fmla="*/ 123 h 164"/>
                <a:gd name="T36" fmla="*/ 126 w 152"/>
                <a:gd name="T37" fmla="*/ 125 h 164"/>
                <a:gd name="T38" fmla="*/ 69 w 152"/>
                <a:gd name="T39" fmla="*/ 145 h 164"/>
                <a:gd name="T40" fmla="*/ 31 w 152"/>
                <a:gd name="T41" fmla="*/ 140 h 164"/>
                <a:gd name="T42" fmla="*/ 11 w 152"/>
                <a:gd name="T43" fmla="*/ 117 h 164"/>
                <a:gd name="T44" fmla="*/ 41 w 152"/>
                <a:gd name="T45" fmla="*/ 79 h 164"/>
                <a:gd name="T46" fmla="*/ 56 w 152"/>
                <a:gd name="T47" fmla="*/ 73 h 164"/>
                <a:gd name="T48" fmla="*/ 78 w 152"/>
                <a:gd name="T49" fmla="*/ 71 h 164"/>
                <a:gd name="T50" fmla="*/ 94 w 152"/>
                <a:gd name="T51" fmla="*/ 72 h 164"/>
                <a:gd name="T52" fmla="*/ 75 w 152"/>
                <a:gd name="T53" fmla="*/ 75 h 164"/>
                <a:gd name="T54" fmla="*/ 56 w 152"/>
                <a:gd name="T55" fmla="*/ 7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64">
                  <a:moveTo>
                    <a:pt x="41" y="79"/>
                  </a:moveTo>
                  <a:cubicBezTo>
                    <a:pt x="54" y="85"/>
                    <a:pt x="65" y="85"/>
                    <a:pt x="75" y="85"/>
                  </a:cubicBezTo>
                  <a:cubicBezTo>
                    <a:pt x="86" y="85"/>
                    <a:pt x="107" y="85"/>
                    <a:pt x="107" y="72"/>
                  </a:cubicBezTo>
                  <a:cubicBezTo>
                    <a:pt x="107" y="62"/>
                    <a:pt x="93" y="61"/>
                    <a:pt x="78" y="61"/>
                  </a:cubicBezTo>
                  <a:cubicBezTo>
                    <a:pt x="73" y="61"/>
                    <a:pt x="58" y="61"/>
                    <a:pt x="41" y="68"/>
                  </a:cubicBezTo>
                  <a:cubicBezTo>
                    <a:pt x="33" y="64"/>
                    <a:pt x="28" y="57"/>
                    <a:pt x="28" y="50"/>
                  </a:cubicBezTo>
                  <a:cubicBezTo>
                    <a:pt x="28" y="31"/>
                    <a:pt x="62" y="19"/>
                    <a:pt x="97" y="19"/>
                  </a:cubicBezTo>
                  <a:cubicBezTo>
                    <a:pt x="103" y="19"/>
                    <a:pt x="118" y="19"/>
                    <a:pt x="133" y="29"/>
                  </a:cubicBezTo>
                  <a:cubicBezTo>
                    <a:pt x="136" y="30"/>
                    <a:pt x="138" y="32"/>
                    <a:pt x="140" y="32"/>
                  </a:cubicBezTo>
                  <a:cubicBezTo>
                    <a:pt x="145" y="32"/>
                    <a:pt x="152" y="27"/>
                    <a:pt x="152" y="21"/>
                  </a:cubicBezTo>
                  <a:cubicBezTo>
                    <a:pt x="152" y="14"/>
                    <a:pt x="140" y="9"/>
                    <a:pt x="133" y="6"/>
                  </a:cubicBezTo>
                  <a:cubicBezTo>
                    <a:pt x="118" y="0"/>
                    <a:pt x="106" y="0"/>
                    <a:pt x="101" y="0"/>
                  </a:cubicBezTo>
                  <a:cubicBezTo>
                    <a:pt x="58" y="0"/>
                    <a:pt x="16" y="22"/>
                    <a:pt x="16" y="50"/>
                  </a:cubicBezTo>
                  <a:cubicBezTo>
                    <a:pt x="16" y="64"/>
                    <a:pt x="30" y="73"/>
                    <a:pt x="30" y="74"/>
                  </a:cubicBezTo>
                  <a:cubicBezTo>
                    <a:pt x="17" y="81"/>
                    <a:pt x="0" y="97"/>
                    <a:pt x="0" y="119"/>
                  </a:cubicBezTo>
                  <a:cubicBezTo>
                    <a:pt x="0" y="144"/>
                    <a:pt x="25" y="164"/>
                    <a:pt x="63" y="164"/>
                  </a:cubicBezTo>
                  <a:cubicBezTo>
                    <a:pt x="116" y="164"/>
                    <a:pt x="135" y="133"/>
                    <a:pt x="135" y="127"/>
                  </a:cubicBezTo>
                  <a:cubicBezTo>
                    <a:pt x="135" y="125"/>
                    <a:pt x="133" y="123"/>
                    <a:pt x="130" y="123"/>
                  </a:cubicBezTo>
                  <a:cubicBezTo>
                    <a:pt x="128" y="123"/>
                    <a:pt x="127" y="124"/>
                    <a:pt x="126" y="125"/>
                  </a:cubicBezTo>
                  <a:cubicBezTo>
                    <a:pt x="117" y="139"/>
                    <a:pt x="106" y="145"/>
                    <a:pt x="69" y="145"/>
                  </a:cubicBezTo>
                  <a:cubicBezTo>
                    <a:pt x="60" y="145"/>
                    <a:pt x="44" y="145"/>
                    <a:pt x="31" y="140"/>
                  </a:cubicBezTo>
                  <a:cubicBezTo>
                    <a:pt x="17" y="135"/>
                    <a:pt x="11" y="125"/>
                    <a:pt x="11" y="117"/>
                  </a:cubicBezTo>
                  <a:cubicBezTo>
                    <a:pt x="11" y="109"/>
                    <a:pt x="17" y="92"/>
                    <a:pt x="41" y="79"/>
                  </a:cubicBezTo>
                  <a:close/>
                  <a:moveTo>
                    <a:pt x="56" y="73"/>
                  </a:moveTo>
                  <a:cubicBezTo>
                    <a:pt x="60" y="72"/>
                    <a:pt x="67" y="71"/>
                    <a:pt x="78" y="71"/>
                  </a:cubicBezTo>
                  <a:cubicBezTo>
                    <a:pt x="85" y="71"/>
                    <a:pt x="87" y="71"/>
                    <a:pt x="94" y="72"/>
                  </a:cubicBezTo>
                  <a:cubicBezTo>
                    <a:pt x="89" y="74"/>
                    <a:pt x="88" y="75"/>
                    <a:pt x="75" y="75"/>
                  </a:cubicBezTo>
                  <a:cubicBezTo>
                    <a:pt x="70" y="75"/>
                    <a:pt x="63" y="75"/>
                    <a:pt x="56" y="7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7" name="Freeform 77">
              <a:extLst>
                <a:ext uri="{FF2B5EF4-FFF2-40B4-BE49-F238E27FC236}">
                  <a16:creationId xmlns:a16="http://schemas.microsoft.com/office/drawing/2014/main" id="{A4124F0F-C889-427F-9014-D7546387864E}"/>
                </a:ext>
              </a:extLst>
            </p:cNvPr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7240588" y="2606676"/>
              <a:ext cx="166688" cy="190500"/>
            </a:xfrm>
            <a:custGeom>
              <a:avLst/>
              <a:gdLst>
                <a:gd name="T0" fmla="*/ 295 w 305"/>
                <a:gd name="T1" fmla="*/ 156 h 289"/>
                <a:gd name="T2" fmla="*/ 305 w 305"/>
                <a:gd name="T3" fmla="*/ 145 h 289"/>
                <a:gd name="T4" fmla="*/ 295 w 305"/>
                <a:gd name="T5" fmla="*/ 134 h 289"/>
                <a:gd name="T6" fmla="*/ 19 w 305"/>
                <a:gd name="T7" fmla="*/ 4 h 289"/>
                <a:gd name="T8" fmla="*/ 10 w 305"/>
                <a:gd name="T9" fmla="*/ 0 h 289"/>
                <a:gd name="T10" fmla="*/ 0 w 305"/>
                <a:gd name="T11" fmla="*/ 10 h 289"/>
                <a:gd name="T12" fmla="*/ 9 w 305"/>
                <a:gd name="T13" fmla="*/ 21 h 289"/>
                <a:gd name="T14" fmla="*/ 271 w 305"/>
                <a:gd name="T15" fmla="*/ 145 h 289"/>
                <a:gd name="T16" fmla="*/ 9 w 305"/>
                <a:gd name="T17" fmla="*/ 268 h 289"/>
                <a:gd name="T18" fmla="*/ 0 w 305"/>
                <a:gd name="T19" fmla="*/ 279 h 289"/>
                <a:gd name="T20" fmla="*/ 10 w 305"/>
                <a:gd name="T21" fmla="*/ 289 h 289"/>
                <a:gd name="T22" fmla="*/ 19 w 305"/>
                <a:gd name="T23" fmla="*/ 286 h 289"/>
                <a:gd name="T24" fmla="*/ 295 w 305"/>
                <a:gd name="T25" fmla="*/ 15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89">
                  <a:moveTo>
                    <a:pt x="295" y="156"/>
                  </a:moveTo>
                  <a:cubicBezTo>
                    <a:pt x="301" y="153"/>
                    <a:pt x="305" y="151"/>
                    <a:pt x="305" y="145"/>
                  </a:cubicBezTo>
                  <a:cubicBezTo>
                    <a:pt x="305" y="139"/>
                    <a:pt x="301" y="136"/>
                    <a:pt x="295" y="134"/>
                  </a:cubicBezTo>
                  <a:lnTo>
                    <a:pt x="19" y="4"/>
                  </a:lnTo>
                  <a:cubicBezTo>
                    <a:pt x="12" y="0"/>
                    <a:pt x="11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3" y="18"/>
                    <a:pt x="9" y="21"/>
                  </a:cubicBezTo>
                  <a:lnTo>
                    <a:pt x="271" y="145"/>
                  </a:lnTo>
                  <a:lnTo>
                    <a:pt x="9" y="268"/>
                  </a:lnTo>
                  <a:cubicBezTo>
                    <a:pt x="3" y="272"/>
                    <a:pt x="0" y="275"/>
                    <a:pt x="0" y="279"/>
                  </a:cubicBezTo>
                  <a:cubicBezTo>
                    <a:pt x="0" y="285"/>
                    <a:pt x="4" y="289"/>
                    <a:pt x="10" y="289"/>
                  </a:cubicBezTo>
                  <a:cubicBezTo>
                    <a:pt x="11" y="289"/>
                    <a:pt x="12" y="289"/>
                    <a:pt x="19" y="286"/>
                  </a:cubicBezTo>
                  <a:lnTo>
                    <a:pt x="295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78" name="Group 1677">
            <a:extLst>
              <a:ext uri="{FF2B5EF4-FFF2-40B4-BE49-F238E27FC236}">
                <a16:creationId xmlns:a16="http://schemas.microsoft.com/office/drawing/2014/main" id="{858C3B15-35E1-4886-8C11-135187FA6D77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6705600" y="1916991"/>
            <a:ext cx="3737860" cy="308972"/>
            <a:chOff x="2541588" y="2540000"/>
            <a:chExt cx="2554288" cy="211138"/>
          </a:xfrm>
        </p:grpSpPr>
        <p:sp>
          <p:nvSpPr>
            <p:cNvPr id="1679" name="Freeform 84">
              <a:extLst>
                <a:ext uri="{FF2B5EF4-FFF2-40B4-BE49-F238E27FC236}">
                  <a16:creationId xmlns:a16="http://schemas.microsoft.com/office/drawing/2014/main" id="{72984AF1-C86C-433A-A1FF-A6B4B60000F4}"/>
                </a:ext>
              </a:extLst>
            </p:cNvPr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2541588" y="2557463"/>
              <a:ext cx="71438" cy="133350"/>
            </a:xfrm>
            <a:custGeom>
              <a:avLst/>
              <a:gdLst>
                <a:gd name="T0" fmla="*/ 39 w 199"/>
                <a:gd name="T1" fmla="*/ 294 h 332"/>
                <a:gd name="T2" fmla="*/ 91 w 199"/>
                <a:gd name="T3" fmla="*/ 243 h 332"/>
                <a:gd name="T4" fmla="*/ 199 w 199"/>
                <a:gd name="T5" fmla="*/ 97 h 332"/>
                <a:gd name="T6" fmla="*/ 93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2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7 h 332"/>
                <a:gd name="T22" fmla="*/ 101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6 h 332"/>
                <a:gd name="T32" fmla="*/ 187 w 199"/>
                <a:gd name="T33" fmla="*/ 246 h 332"/>
                <a:gd name="T34" fmla="*/ 176 w 199"/>
                <a:gd name="T35" fmla="*/ 290 h 332"/>
                <a:gd name="T36" fmla="*/ 128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1" y="243"/>
                  </a:lnTo>
                  <a:cubicBezTo>
                    <a:pt x="169" y="174"/>
                    <a:pt x="199" y="147"/>
                    <a:pt x="199" y="97"/>
                  </a:cubicBezTo>
                  <a:cubicBezTo>
                    <a:pt x="199" y="40"/>
                    <a:pt x="154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6"/>
                    <a:pt x="154" y="97"/>
                  </a:cubicBezTo>
                  <a:cubicBezTo>
                    <a:pt x="154" y="137"/>
                    <a:pt x="129" y="176"/>
                    <a:pt x="101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6"/>
                  </a:lnTo>
                  <a:lnTo>
                    <a:pt x="187" y="246"/>
                  </a:lnTo>
                  <a:cubicBezTo>
                    <a:pt x="184" y="261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0" name="Oval 85">
              <a:extLst>
                <a:ext uri="{FF2B5EF4-FFF2-40B4-BE49-F238E27FC236}">
                  <a16:creationId xmlns:a16="http://schemas.microsoft.com/office/drawing/2014/main" id="{7B3EC0BB-0565-4E6E-89A6-B3B97448DA9E}"/>
                </a:ext>
              </a:extLst>
            </p:cNvPr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2636838" y="2670175"/>
              <a:ext cx="19050" cy="206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1" name="Freeform 86">
              <a:extLst>
                <a:ext uri="{FF2B5EF4-FFF2-40B4-BE49-F238E27FC236}">
                  <a16:creationId xmlns:a16="http://schemas.microsoft.com/office/drawing/2014/main" id="{7E8357B4-B639-438F-A284-9004F96871C5}"/>
                </a:ext>
              </a:extLst>
            </p:cNvPr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2763838" y="2554288"/>
              <a:ext cx="125413" cy="141288"/>
            </a:xfrm>
            <a:custGeom>
              <a:avLst/>
              <a:gdLst>
                <a:gd name="T0" fmla="*/ 284 w 346"/>
                <a:gd name="T1" fmla="*/ 52 h 351"/>
                <a:gd name="T2" fmla="*/ 338 w 346"/>
                <a:gd name="T3" fmla="*/ 15 h 351"/>
                <a:gd name="T4" fmla="*/ 346 w 346"/>
                <a:gd name="T5" fmla="*/ 5 h 351"/>
                <a:gd name="T6" fmla="*/ 340 w 346"/>
                <a:gd name="T7" fmla="*/ 0 h 351"/>
                <a:gd name="T8" fmla="*/ 289 w 346"/>
                <a:gd name="T9" fmla="*/ 1 h 351"/>
                <a:gd name="T10" fmla="*/ 237 w 346"/>
                <a:gd name="T11" fmla="*/ 0 h 351"/>
                <a:gd name="T12" fmla="*/ 228 w 346"/>
                <a:gd name="T13" fmla="*/ 10 h 351"/>
                <a:gd name="T14" fmla="*/ 237 w 346"/>
                <a:gd name="T15" fmla="*/ 15 h 351"/>
                <a:gd name="T16" fmla="*/ 271 w 346"/>
                <a:gd name="T17" fmla="*/ 37 h 351"/>
                <a:gd name="T18" fmla="*/ 269 w 346"/>
                <a:gd name="T19" fmla="*/ 47 h 351"/>
                <a:gd name="T20" fmla="*/ 224 w 346"/>
                <a:gd name="T21" fmla="*/ 226 h 351"/>
                <a:gd name="T22" fmla="*/ 100 w 346"/>
                <a:gd name="T23" fmla="*/ 336 h 351"/>
                <a:gd name="T24" fmla="*/ 39 w 346"/>
                <a:gd name="T25" fmla="*/ 271 h 351"/>
                <a:gd name="T26" fmla="*/ 45 w 346"/>
                <a:gd name="T27" fmla="*/ 232 h 351"/>
                <a:gd name="T28" fmla="*/ 93 w 346"/>
                <a:gd name="T29" fmla="*/ 38 h 351"/>
                <a:gd name="T30" fmla="*/ 135 w 346"/>
                <a:gd name="T31" fmla="*/ 15 h 351"/>
                <a:gd name="T32" fmla="*/ 152 w 346"/>
                <a:gd name="T33" fmla="*/ 5 h 351"/>
                <a:gd name="T34" fmla="*/ 145 w 346"/>
                <a:gd name="T35" fmla="*/ 0 h 351"/>
                <a:gd name="T36" fmla="*/ 81 w 346"/>
                <a:gd name="T37" fmla="*/ 1 h 351"/>
                <a:gd name="T38" fmla="*/ 17 w 346"/>
                <a:gd name="T39" fmla="*/ 0 h 351"/>
                <a:gd name="T40" fmla="*/ 7 w 346"/>
                <a:gd name="T41" fmla="*/ 10 h 351"/>
                <a:gd name="T42" fmla="*/ 21 w 346"/>
                <a:gd name="T43" fmla="*/ 15 h 351"/>
                <a:gd name="T44" fmla="*/ 40 w 346"/>
                <a:gd name="T45" fmla="*/ 16 h 351"/>
                <a:gd name="T46" fmla="*/ 54 w 346"/>
                <a:gd name="T47" fmla="*/ 24 h 351"/>
                <a:gd name="T48" fmla="*/ 45 w 346"/>
                <a:gd name="T49" fmla="*/ 59 h 351"/>
                <a:gd name="T50" fmla="*/ 34 w 346"/>
                <a:gd name="T51" fmla="*/ 103 h 351"/>
                <a:gd name="T52" fmla="*/ 4 w 346"/>
                <a:gd name="T53" fmla="*/ 227 h 351"/>
                <a:gd name="T54" fmla="*/ 0 w 346"/>
                <a:gd name="T55" fmla="*/ 256 h 351"/>
                <a:gd name="T56" fmla="*/ 98 w 346"/>
                <a:gd name="T57" fmla="*/ 351 h 351"/>
                <a:gd name="T58" fmla="*/ 239 w 346"/>
                <a:gd name="T59" fmla="*/ 229 h 351"/>
                <a:gd name="T60" fmla="*/ 284 w 346"/>
                <a:gd name="T61" fmla="*/ 5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6" h="351">
                  <a:moveTo>
                    <a:pt x="284" y="52"/>
                  </a:moveTo>
                  <a:cubicBezTo>
                    <a:pt x="289" y="31"/>
                    <a:pt x="298" y="17"/>
                    <a:pt x="338" y="15"/>
                  </a:cubicBezTo>
                  <a:cubicBezTo>
                    <a:pt x="340" y="15"/>
                    <a:pt x="346" y="15"/>
                    <a:pt x="346" y="5"/>
                  </a:cubicBezTo>
                  <a:cubicBezTo>
                    <a:pt x="346" y="5"/>
                    <a:pt x="346" y="0"/>
                    <a:pt x="340" y="0"/>
                  </a:cubicBezTo>
                  <a:cubicBezTo>
                    <a:pt x="323" y="0"/>
                    <a:pt x="306" y="1"/>
                    <a:pt x="289" y="1"/>
                  </a:cubicBezTo>
                  <a:cubicBezTo>
                    <a:pt x="272" y="1"/>
                    <a:pt x="253" y="0"/>
                    <a:pt x="237" y="0"/>
                  </a:cubicBezTo>
                  <a:cubicBezTo>
                    <a:pt x="234" y="0"/>
                    <a:pt x="228" y="0"/>
                    <a:pt x="228" y="10"/>
                  </a:cubicBezTo>
                  <a:cubicBezTo>
                    <a:pt x="228" y="15"/>
                    <a:pt x="233" y="15"/>
                    <a:pt x="237" y="15"/>
                  </a:cubicBezTo>
                  <a:cubicBezTo>
                    <a:pt x="265" y="16"/>
                    <a:pt x="271" y="26"/>
                    <a:pt x="271" y="37"/>
                  </a:cubicBezTo>
                  <a:cubicBezTo>
                    <a:pt x="271" y="38"/>
                    <a:pt x="270" y="46"/>
                    <a:pt x="269" y="47"/>
                  </a:cubicBezTo>
                  <a:lnTo>
                    <a:pt x="224" y="226"/>
                  </a:lnTo>
                  <a:cubicBezTo>
                    <a:pt x="207" y="292"/>
                    <a:pt x="150" y="336"/>
                    <a:pt x="100" y="336"/>
                  </a:cubicBezTo>
                  <a:cubicBezTo>
                    <a:pt x="66" y="336"/>
                    <a:pt x="39" y="314"/>
                    <a:pt x="39" y="271"/>
                  </a:cubicBezTo>
                  <a:cubicBezTo>
                    <a:pt x="39" y="270"/>
                    <a:pt x="39" y="254"/>
                    <a:pt x="45" y="232"/>
                  </a:cubicBezTo>
                  <a:lnTo>
                    <a:pt x="93" y="38"/>
                  </a:lnTo>
                  <a:cubicBezTo>
                    <a:pt x="98" y="20"/>
                    <a:pt x="99" y="15"/>
                    <a:pt x="135" y="15"/>
                  </a:cubicBezTo>
                  <a:cubicBezTo>
                    <a:pt x="148" y="15"/>
                    <a:pt x="152" y="15"/>
                    <a:pt x="152" y="5"/>
                  </a:cubicBezTo>
                  <a:cubicBezTo>
                    <a:pt x="152" y="0"/>
                    <a:pt x="147" y="0"/>
                    <a:pt x="145" y="0"/>
                  </a:cubicBezTo>
                  <a:cubicBezTo>
                    <a:pt x="131" y="0"/>
                    <a:pt x="95" y="1"/>
                    <a:pt x="81" y="1"/>
                  </a:cubicBezTo>
                  <a:cubicBezTo>
                    <a:pt x="67" y="1"/>
                    <a:pt x="31" y="0"/>
                    <a:pt x="17" y="0"/>
                  </a:cubicBezTo>
                  <a:cubicBezTo>
                    <a:pt x="13" y="0"/>
                    <a:pt x="7" y="0"/>
                    <a:pt x="7" y="10"/>
                  </a:cubicBezTo>
                  <a:cubicBezTo>
                    <a:pt x="7" y="15"/>
                    <a:pt x="12" y="15"/>
                    <a:pt x="21" y="15"/>
                  </a:cubicBezTo>
                  <a:cubicBezTo>
                    <a:pt x="22" y="15"/>
                    <a:pt x="32" y="15"/>
                    <a:pt x="40" y="16"/>
                  </a:cubicBezTo>
                  <a:cubicBezTo>
                    <a:pt x="49" y="17"/>
                    <a:pt x="54" y="17"/>
                    <a:pt x="54" y="24"/>
                  </a:cubicBezTo>
                  <a:cubicBezTo>
                    <a:pt x="54" y="27"/>
                    <a:pt x="48" y="48"/>
                    <a:pt x="45" y="59"/>
                  </a:cubicBezTo>
                  <a:lnTo>
                    <a:pt x="34" y="103"/>
                  </a:lnTo>
                  <a:cubicBezTo>
                    <a:pt x="30" y="123"/>
                    <a:pt x="6" y="217"/>
                    <a:pt x="4" y="227"/>
                  </a:cubicBezTo>
                  <a:cubicBezTo>
                    <a:pt x="0" y="241"/>
                    <a:pt x="0" y="248"/>
                    <a:pt x="0" y="256"/>
                  </a:cubicBezTo>
                  <a:cubicBezTo>
                    <a:pt x="0" y="316"/>
                    <a:pt x="46" y="351"/>
                    <a:pt x="98" y="351"/>
                  </a:cubicBezTo>
                  <a:cubicBezTo>
                    <a:pt x="161" y="351"/>
                    <a:pt x="223" y="295"/>
                    <a:pt x="239" y="229"/>
                  </a:cubicBezTo>
                  <a:lnTo>
                    <a:pt x="284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2" name="Freeform 87">
              <a:extLst>
                <a:ext uri="{FF2B5EF4-FFF2-40B4-BE49-F238E27FC236}">
                  <a16:creationId xmlns:a16="http://schemas.microsoft.com/office/drawing/2014/main" id="{F59E2026-AFBF-4F53-838C-CAA2207DB516}"/>
                </a:ext>
              </a:extLst>
            </p:cNvPr>
            <p:cNvSpPr>
              <a:spLocks noEditPoints="1"/>
            </p:cNvSpPr>
            <p:nvPr>
              <p:custDataLst>
                <p:tags r:id="rId193"/>
              </p:custDataLst>
            </p:nvPr>
          </p:nvSpPr>
          <p:spPr bwMode="auto">
            <a:xfrm>
              <a:off x="2879726" y="2657475"/>
              <a:ext cx="49213" cy="65088"/>
            </a:xfrm>
            <a:custGeom>
              <a:avLst/>
              <a:gdLst>
                <a:gd name="T0" fmla="*/ 133 w 133"/>
                <a:gd name="T1" fmla="*/ 60 h 164"/>
                <a:gd name="T2" fmla="*/ 71 w 133"/>
                <a:gd name="T3" fmla="*/ 0 h 164"/>
                <a:gd name="T4" fmla="*/ 13 w 133"/>
                <a:gd name="T5" fmla="*/ 15 h 164"/>
                <a:gd name="T6" fmla="*/ 15 w 133"/>
                <a:gd name="T7" fmla="*/ 40 h 164"/>
                <a:gd name="T8" fmla="*/ 71 w 133"/>
                <a:gd name="T9" fmla="*/ 22 h 164"/>
                <a:gd name="T10" fmla="*/ 102 w 133"/>
                <a:gd name="T11" fmla="*/ 60 h 164"/>
                <a:gd name="T12" fmla="*/ 102 w 133"/>
                <a:gd name="T13" fmla="*/ 74 h 164"/>
                <a:gd name="T14" fmla="*/ 0 w 133"/>
                <a:gd name="T15" fmla="*/ 119 h 164"/>
                <a:gd name="T16" fmla="*/ 42 w 133"/>
                <a:gd name="T17" fmla="*/ 164 h 164"/>
                <a:gd name="T18" fmla="*/ 103 w 133"/>
                <a:gd name="T19" fmla="*/ 147 h 164"/>
                <a:gd name="T20" fmla="*/ 103 w 133"/>
                <a:gd name="T21" fmla="*/ 160 h 164"/>
                <a:gd name="T22" fmla="*/ 133 w 133"/>
                <a:gd name="T23" fmla="*/ 160 h 164"/>
                <a:gd name="T24" fmla="*/ 133 w 133"/>
                <a:gd name="T25" fmla="*/ 60 h 164"/>
                <a:gd name="T26" fmla="*/ 102 w 133"/>
                <a:gd name="T27" fmla="*/ 111 h 164"/>
                <a:gd name="T28" fmla="*/ 90 w 133"/>
                <a:gd name="T29" fmla="*/ 134 h 164"/>
                <a:gd name="T30" fmla="*/ 62 w 133"/>
                <a:gd name="T31" fmla="*/ 141 h 164"/>
                <a:gd name="T32" fmla="*/ 28 w 133"/>
                <a:gd name="T33" fmla="*/ 119 h 164"/>
                <a:gd name="T34" fmla="*/ 102 w 133"/>
                <a:gd name="T35" fmla="*/ 93 h 164"/>
                <a:gd name="T36" fmla="*/ 102 w 133"/>
                <a:gd name="T37" fmla="*/ 11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64">
                  <a:moveTo>
                    <a:pt x="133" y="60"/>
                  </a:moveTo>
                  <a:cubicBezTo>
                    <a:pt x="133" y="24"/>
                    <a:pt x="106" y="0"/>
                    <a:pt x="71" y="0"/>
                  </a:cubicBezTo>
                  <a:cubicBezTo>
                    <a:pt x="49" y="0"/>
                    <a:pt x="32" y="4"/>
                    <a:pt x="13" y="15"/>
                  </a:cubicBezTo>
                  <a:lnTo>
                    <a:pt x="15" y="40"/>
                  </a:lnTo>
                  <a:cubicBezTo>
                    <a:pt x="26" y="33"/>
                    <a:pt x="43" y="22"/>
                    <a:pt x="71" y="22"/>
                  </a:cubicBezTo>
                  <a:cubicBezTo>
                    <a:pt x="86" y="22"/>
                    <a:pt x="102" y="34"/>
                    <a:pt x="102" y="60"/>
                  </a:cubicBezTo>
                  <a:lnTo>
                    <a:pt x="102" y="74"/>
                  </a:lnTo>
                  <a:cubicBezTo>
                    <a:pt x="51" y="76"/>
                    <a:pt x="0" y="86"/>
                    <a:pt x="0" y="119"/>
                  </a:cubicBezTo>
                  <a:cubicBezTo>
                    <a:pt x="0" y="136"/>
                    <a:pt x="12" y="164"/>
                    <a:pt x="42" y="164"/>
                  </a:cubicBezTo>
                  <a:cubicBezTo>
                    <a:pt x="57" y="164"/>
                    <a:pt x="85" y="160"/>
                    <a:pt x="103" y="147"/>
                  </a:cubicBezTo>
                  <a:lnTo>
                    <a:pt x="103" y="160"/>
                  </a:lnTo>
                  <a:lnTo>
                    <a:pt x="133" y="160"/>
                  </a:lnTo>
                  <a:lnTo>
                    <a:pt x="133" y="60"/>
                  </a:lnTo>
                  <a:close/>
                  <a:moveTo>
                    <a:pt x="102" y="111"/>
                  </a:moveTo>
                  <a:cubicBezTo>
                    <a:pt x="102" y="118"/>
                    <a:pt x="102" y="127"/>
                    <a:pt x="90" y="134"/>
                  </a:cubicBezTo>
                  <a:cubicBezTo>
                    <a:pt x="79" y="140"/>
                    <a:pt x="65" y="141"/>
                    <a:pt x="62" y="141"/>
                  </a:cubicBezTo>
                  <a:cubicBezTo>
                    <a:pt x="42" y="141"/>
                    <a:pt x="28" y="132"/>
                    <a:pt x="28" y="119"/>
                  </a:cubicBezTo>
                  <a:cubicBezTo>
                    <a:pt x="28" y="96"/>
                    <a:pt x="87" y="94"/>
                    <a:pt x="102" y="93"/>
                  </a:cubicBezTo>
                  <a:lnTo>
                    <a:pt x="102" y="1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3" name="Freeform 88">
              <a:extLst>
                <a:ext uri="{FF2B5EF4-FFF2-40B4-BE49-F238E27FC236}">
                  <a16:creationId xmlns:a16="http://schemas.microsoft.com/office/drawing/2014/main" id="{45B41BFF-362F-4E8D-BE47-FCA2316DB01E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2949576" y="2657475"/>
              <a:ext cx="85725" cy="63500"/>
            </a:xfrm>
            <a:custGeom>
              <a:avLst/>
              <a:gdLst>
                <a:gd name="T0" fmla="*/ 236 w 236"/>
                <a:gd name="T1" fmla="*/ 55 h 158"/>
                <a:gd name="T2" fmla="*/ 185 w 236"/>
                <a:gd name="T3" fmla="*/ 0 h 158"/>
                <a:gd name="T4" fmla="*/ 129 w 236"/>
                <a:gd name="T5" fmla="*/ 28 h 158"/>
                <a:gd name="T6" fmla="*/ 82 w 236"/>
                <a:gd name="T7" fmla="*/ 0 h 158"/>
                <a:gd name="T8" fmla="*/ 28 w 236"/>
                <a:gd name="T9" fmla="*/ 26 h 158"/>
                <a:gd name="T10" fmla="*/ 28 w 236"/>
                <a:gd name="T11" fmla="*/ 1 h 158"/>
                <a:gd name="T12" fmla="*/ 0 w 236"/>
                <a:gd name="T13" fmla="*/ 1 h 158"/>
                <a:gd name="T14" fmla="*/ 0 w 236"/>
                <a:gd name="T15" fmla="*/ 158 h 158"/>
                <a:gd name="T16" fmla="*/ 30 w 236"/>
                <a:gd name="T17" fmla="*/ 158 h 158"/>
                <a:gd name="T18" fmla="*/ 30 w 236"/>
                <a:gd name="T19" fmla="*/ 73 h 158"/>
                <a:gd name="T20" fmla="*/ 67 w 236"/>
                <a:gd name="T21" fmla="*/ 23 h 158"/>
                <a:gd name="T22" fmla="*/ 103 w 236"/>
                <a:gd name="T23" fmla="*/ 57 h 158"/>
                <a:gd name="T24" fmla="*/ 103 w 236"/>
                <a:gd name="T25" fmla="*/ 158 h 158"/>
                <a:gd name="T26" fmla="*/ 133 w 236"/>
                <a:gd name="T27" fmla="*/ 158 h 158"/>
                <a:gd name="T28" fmla="*/ 133 w 236"/>
                <a:gd name="T29" fmla="*/ 73 h 158"/>
                <a:gd name="T30" fmla="*/ 170 w 236"/>
                <a:gd name="T31" fmla="*/ 23 h 158"/>
                <a:gd name="T32" fmla="*/ 206 w 236"/>
                <a:gd name="T33" fmla="*/ 57 h 158"/>
                <a:gd name="T34" fmla="*/ 206 w 236"/>
                <a:gd name="T35" fmla="*/ 158 h 158"/>
                <a:gd name="T36" fmla="*/ 236 w 236"/>
                <a:gd name="T37" fmla="*/ 158 h 158"/>
                <a:gd name="T38" fmla="*/ 236 w 236"/>
                <a:gd name="T39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8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29" y="28"/>
                  </a:cubicBezTo>
                  <a:cubicBezTo>
                    <a:pt x="126" y="19"/>
                    <a:pt x="117" y="0"/>
                    <a:pt x="82" y="0"/>
                  </a:cubicBezTo>
                  <a:cubicBezTo>
                    <a:pt x="62" y="0"/>
                    <a:pt x="43" y="8"/>
                    <a:pt x="28" y="26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0" y="158"/>
                  </a:lnTo>
                  <a:lnTo>
                    <a:pt x="30" y="73"/>
                  </a:lnTo>
                  <a:cubicBezTo>
                    <a:pt x="30" y="50"/>
                    <a:pt x="40" y="23"/>
                    <a:pt x="67" y="23"/>
                  </a:cubicBezTo>
                  <a:cubicBezTo>
                    <a:pt x="103" y="23"/>
                    <a:pt x="103" y="47"/>
                    <a:pt x="103" y="57"/>
                  </a:cubicBezTo>
                  <a:lnTo>
                    <a:pt x="103" y="158"/>
                  </a:lnTo>
                  <a:lnTo>
                    <a:pt x="133" y="158"/>
                  </a:lnTo>
                  <a:lnTo>
                    <a:pt x="133" y="73"/>
                  </a:lnTo>
                  <a:cubicBezTo>
                    <a:pt x="133" y="50"/>
                    <a:pt x="143" y="23"/>
                    <a:pt x="170" y="23"/>
                  </a:cubicBezTo>
                  <a:cubicBezTo>
                    <a:pt x="206" y="23"/>
                    <a:pt x="206" y="47"/>
                    <a:pt x="206" y="57"/>
                  </a:cubicBezTo>
                  <a:lnTo>
                    <a:pt x="206" y="158"/>
                  </a:lnTo>
                  <a:lnTo>
                    <a:pt x="236" y="158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4" name="Freeform 89">
              <a:extLst>
                <a:ext uri="{FF2B5EF4-FFF2-40B4-BE49-F238E27FC236}">
                  <a16:creationId xmlns:a16="http://schemas.microsoft.com/office/drawing/2014/main" id="{C9E2C62B-79D6-42A3-8825-DDE28331001A}"/>
                </a:ext>
              </a:extLst>
            </p:cNvPr>
            <p:cNvSpPr>
              <a:spLocks noEditPoints="1"/>
            </p:cNvSpPr>
            <p:nvPr>
              <p:custDataLst>
                <p:tags r:id="rId195"/>
              </p:custDataLst>
            </p:nvPr>
          </p:nvSpPr>
          <p:spPr bwMode="auto">
            <a:xfrm>
              <a:off x="3055938" y="2657475"/>
              <a:ext cx="53975" cy="92075"/>
            </a:xfrm>
            <a:custGeom>
              <a:avLst/>
              <a:gdLst>
                <a:gd name="T0" fmla="*/ 30 w 149"/>
                <a:gd name="T1" fmla="*/ 142 h 226"/>
                <a:gd name="T2" fmla="*/ 81 w 149"/>
                <a:gd name="T3" fmla="*/ 162 h 226"/>
                <a:gd name="T4" fmla="*/ 149 w 149"/>
                <a:gd name="T5" fmla="*/ 80 h 226"/>
                <a:gd name="T6" fmla="*/ 91 w 149"/>
                <a:gd name="T7" fmla="*/ 0 h 226"/>
                <a:gd name="T8" fmla="*/ 29 w 149"/>
                <a:gd name="T9" fmla="*/ 20 h 226"/>
                <a:gd name="T10" fmla="*/ 29 w 149"/>
                <a:gd name="T11" fmla="*/ 3 h 226"/>
                <a:gd name="T12" fmla="*/ 0 w 149"/>
                <a:gd name="T13" fmla="*/ 3 h 226"/>
                <a:gd name="T14" fmla="*/ 0 w 149"/>
                <a:gd name="T15" fmla="*/ 226 h 226"/>
                <a:gd name="T16" fmla="*/ 30 w 149"/>
                <a:gd name="T17" fmla="*/ 226 h 226"/>
                <a:gd name="T18" fmla="*/ 30 w 149"/>
                <a:gd name="T19" fmla="*/ 142 h 226"/>
                <a:gd name="T20" fmla="*/ 30 w 149"/>
                <a:gd name="T21" fmla="*/ 42 h 226"/>
                <a:gd name="T22" fmla="*/ 69 w 149"/>
                <a:gd name="T23" fmla="*/ 24 h 226"/>
                <a:gd name="T24" fmla="*/ 119 w 149"/>
                <a:gd name="T25" fmla="*/ 80 h 226"/>
                <a:gd name="T26" fmla="*/ 65 w 149"/>
                <a:gd name="T27" fmla="*/ 139 h 226"/>
                <a:gd name="T28" fmla="*/ 42 w 149"/>
                <a:gd name="T29" fmla="*/ 131 h 226"/>
                <a:gd name="T30" fmla="*/ 30 w 149"/>
                <a:gd name="T31" fmla="*/ 111 h 226"/>
                <a:gd name="T32" fmla="*/ 30 w 149"/>
                <a:gd name="T33" fmla="*/ 4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226">
                  <a:moveTo>
                    <a:pt x="30" y="142"/>
                  </a:moveTo>
                  <a:cubicBezTo>
                    <a:pt x="49" y="158"/>
                    <a:pt x="69" y="162"/>
                    <a:pt x="81" y="162"/>
                  </a:cubicBezTo>
                  <a:cubicBezTo>
                    <a:pt x="118" y="162"/>
                    <a:pt x="149" y="126"/>
                    <a:pt x="149" y="80"/>
                  </a:cubicBezTo>
                  <a:cubicBezTo>
                    <a:pt x="149" y="38"/>
                    <a:pt x="126" y="0"/>
                    <a:pt x="91" y="0"/>
                  </a:cubicBezTo>
                  <a:cubicBezTo>
                    <a:pt x="76" y="0"/>
                    <a:pt x="50" y="4"/>
                    <a:pt x="29" y="20"/>
                  </a:cubicBezTo>
                  <a:lnTo>
                    <a:pt x="29" y="3"/>
                  </a:lnTo>
                  <a:lnTo>
                    <a:pt x="0" y="3"/>
                  </a:lnTo>
                  <a:lnTo>
                    <a:pt x="0" y="226"/>
                  </a:lnTo>
                  <a:lnTo>
                    <a:pt x="30" y="226"/>
                  </a:lnTo>
                  <a:lnTo>
                    <a:pt x="30" y="142"/>
                  </a:lnTo>
                  <a:close/>
                  <a:moveTo>
                    <a:pt x="30" y="42"/>
                  </a:moveTo>
                  <a:cubicBezTo>
                    <a:pt x="38" y="32"/>
                    <a:pt x="52" y="24"/>
                    <a:pt x="69" y="24"/>
                  </a:cubicBezTo>
                  <a:cubicBezTo>
                    <a:pt x="97" y="24"/>
                    <a:pt x="119" y="50"/>
                    <a:pt x="119" y="80"/>
                  </a:cubicBezTo>
                  <a:cubicBezTo>
                    <a:pt x="119" y="115"/>
                    <a:pt x="92" y="139"/>
                    <a:pt x="65" y="139"/>
                  </a:cubicBezTo>
                  <a:cubicBezTo>
                    <a:pt x="60" y="139"/>
                    <a:pt x="51" y="138"/>
                    <a:pt x="42" y="131"/>
                  </a:cubicBezTo>
                  <a:cubicBezTo>
                    <a:pt x="32" y="123"/>
                    <a:pt x="30" y="117"/>
                    <a:pt x="30" y="111"/>
                  </a:cubicBezTo>
                  <a:lnTo>
                    <a:pt x="30" y="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5" name="Freeform 90">
              <a:extLst>
                <a:ext uri="{FF2B5EF4-FFF2-40B4-BE49-F238E27FC236}">
                  <a16:creationId xmlns:a16="http://schemas.microsoft.com/office/drawing/2014/main" id="{0AEB1A30-9BD8-49D3-9E6D-555E6A764BF6}"/>
                </a:ext>
              </a:extLst>
            </p:cNvPr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3144838" y="2540000"/>
              <a:ext cx="6350" cy="20161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6" name="Freeform 91">
              <a:extLst>
                <a:ext uri="{FF2B5EF4-FFF2-40B4-BE49-F238E27FC236}">
                  <a16:creationId xmlns:a16="http://schemas.microsoft.com/office/drawing/2014/main" id="{045F7486-06F8-4B53-9284-C676A0B81E48}"/>
                </a:ext>
              </a:extLst>
            </p:cNvPr>
            <p:cNvSpPr>
              <a:spLocks noEditPoints="1"/>
            </p:cNvSpPr>
            <p:nvPr>
              <p:custDataLst>
                <p:tags r:id="rId197"/>
              </p:custDataLst>
            </p:nvPr>
          </p:nvSpPr>
          <p:spPr bwMode="auto">
            <a:xfrm>
              <a:off x="3178176" y="2601913"/>
              <a:ext cx="85725" cy="133350"/>
            </a:xfrm>
            <a:custGeom>
              <a:avLst/>
              <a:gdLst>
                <a:gd name="T0" fmla="*/ 2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2 h 328"/>
                <a:gd name="T10" fmla="*/ 113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2 w 235"/>
                <a:gd name="T19" fmla="*/ 307 h 328"/>
                <a:gd name="T20" fmla="*/ 112 w 235"/>
                <a:gd name="T21" fmla="*/ 215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2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6"/>
                    <a:pt x="63" y="192"/>
                  </a:cubicBezTo>
                  <a:cubicBezTo>
                    <a:pt x="73" y="212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8" y="0"/>
                    <a:pt x="65" y="50"/>
                    <a:pt x="50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8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7" name="Freeform 92">
              <a:extLst>
                <a:ext uri="{FF2B5EF4-FFF2-40B4-BE49-F238E27FC236}">
                  <a16:creationId xmlns:a16="http://schemas.microsoft.com/office/drawing/2014/main" id="{B357D91D-DC97-49F5-AEB7-4FE547ED5770}"/>
                </a:ext>
              </a:extLst>
            </p:cNvPr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3330576" y="2582863"/>
              <a:ext cx="111125" cy="115888"/>
            </a:xfrm>
            <a:custGeom>
              <a:avLst/>
              <a:gdLst>
                <a:gd name="T0" fmla="*/ 295 w 304"/>
                <a:gd name="T1" fmla="*/ 156 h 289"/>
                <a:gd name="T2" fmla="*/ 304 w 304"/>
                <a:gd name="T3" fmla="*/ 145 h 289"/>
                <a:gd name="T4" fmla="*/ 295 w 304"/>
                <a:gd name="T5" fmla="*/ 134 h 289"/>
                <a:gd name="T6" fmla="*/ 18 w 304"/>
                <a:gd name="T7" fmla="*/ 3 h 289"/>
                <a:gd name="T8" fmla="*/ 10 w 304"/>
                <a:gd name="T9" fmla="*/ 0 h 289"/>
                <a:gd name="T10" fmla="*/ 0 w 304"/>
                <a:gd name="T11" fmla="*/ 10 h 289"/>
                <a:gd name="T12" fmla="*/ 9 w 304"/>
                <a:gd name="T13" fmla="*/ 21 h 289"/>
                <a:gd name="T14" fmla="*/ 271 w 304"/>
                <a:gd name="T15" fmla="*/ 145 h 289"/>
                <a:gd name="T16" fmla="*/ 9 w 304"/>
                <a:gd name="T17" fmla="*/ 268 h 289"/>
                <a:gd name="T18" fmla="*/ 0 w 304"/>
                <a:gd name="T19" fmla="*/ 279 h 289"/>
                <a:gd name="T20" fmla="*/ 10 w 304"/>
                <a:gd name="T21" fmla="*/ 289 h 289"/>
                <a:gd name="T22" fmla="*/ 18 w 304"/>
                <a:gd name="T23" fmla="*/ 286 h 289"/>
                <a:gd name="T24" fmla="*/ 295 w 304"/>
                <a:gd name="T25" fmla="*/ 15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289">
                  <a:moveTo>
                    <a:pt x="295" y="156"/>
                  </a:moveTo>
                  <a:cubicBezTo>
                    <a:pt x="300" y="153"/>
                    <a:pt x="304" y="151"/>
                    <a:pt x="304" y="145"/>
                  </a:cubicBezTo>
                  <a:cubicBezTo>
                    <a:pt x="304" y="139"/>
                    <a:pt x="300" y="136"/>
                    <a:pt x="295" y="134"/>
                  </a:cubicBezTo>
                  <a:lnTo>
                    <a:pt x="18" y="3"/>
                  </a:lnTo>
                  <a:cubicBezTo>
                    <a:pt x="12" y="0"/>
                    <a:pt x="11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4"/>
                    <a:pt x="2" y="17"/>
                    <a:pt x="9" y="21"/>
                  </a:cubicBezTo>
                  <a:lnTo>
                    <a:pt x="271" y="145"/>
                  </a:lnTo>
                  <a:lnTo>
                    <a:pt x="9" y="268"/>
                  </a:lnTo>
                  <a:cubicBezTo>
                    <a:pt x="2" y="272"/>
                    <a:pt x="0" y="275"/>
                    <a:pt x="0" y="279"/>
                  </a:cubicBezTo>
                  <a:cubicBezTo>
                    <a:pt x="0" y="285"/>
                    <a:pt x="4" y="289"/>
                    <a:pt x="10" y="289"/>
                  </a:cubicBezTo>
                  <a:cubicBezTo>
                    <a:pt x="11" y="289"/>
                    <a:pt x="12" y="289"/>
                    <a:pt x="18" y="286"/>
                  </a:cubicBezTo>
                  <a:lnTo>
                    <a:pt x="295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8" name="Freeform 93">
              <a:extLst>
                <a:ext uri="{FF2B5EF4-FFF2-40B4-BE49-F238E27FC236}">
                  <a16:creationId xmlns:a16="http://schemas.microsoft.com/office/drawing/2014/main" id="{600A81AD-D4D7-43A9-9356-11D403BD6908}"/>
                </a:ext>
              </a:extLst>
            </p:cNvPr>
            <p:cNvSpPr>
              <a:spLocks noEditPoints="1"/>
            </p:cNvSpPr>
            <p:nvPr>
              <p:custDataLst>
                <p:tags r:id="rId199"/>
              </p:custDataLst>
            </p:nvPr>
          </p:nvSpPr>
          <p:spPr bwMode="auto">
            <a:xfrm>
              <a:off x="3465513" y="2617788"/>
              <a:ext cx="120650" cy="4762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9" name="Freeform 94">
              <a:extLst>
                <a:ext uri="{FF2B5EF4-FFF2-40B4-BE49-F238E27FC236}">
                  <a16:creationId xmlns:a16="http://schemas.microsoft.com/office/drawing/2014/main" id="{8AB31EA1-2B9D-40CE-BC19-5E963548E503}"/>
                </a:ext>
              </a:extLst>
            </p:cNvPr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3667126" y="2540000"/>
              <a:ext cx="7938" cy="20161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0" name="Freeform 95">
              <a:extLst>
                <a:ext uri="{FF2B5EF4-FFF2-40B4-BE49-F238E27FC236}">
                  <a16:creationId xmlns:a16="http://schemas.microsoft.com/office/drawing/2014/main" id="{0B7EB39A-2792-4934-8BD6-E35500E6ED25}"/>
                </a:ext>
              </a:extLst>
            </p:cNvPr>
            <p:cNvSpPr>
              <a:spLocks noEditPoints="1"/>
            </p:cNvSpPr>
            <p:nvPr>
              <p:custDataLst>
                <p:tags r:id="rId201"/>
              </p:custDataLst>
            </p:nvPr>
          </p:nvSpPr>
          <p:spPr bwMode="auto">
            <a:xfrm>
              <a:off x="3702051" y="2601913"/>
              <a:ext cx="84138" cy="133350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2 h 328"/>
                <a:gd name="T10" fmla="*/ 112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49" y="246"/>
                    <a:pt x="63" y="192"/>
                  </a:cubicBezTo>
                  <a:cubicBezTo>
                    <a:pt x="73" y="212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8"/>
                    <a:pt x="71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1" name="Freeform 96">
              <a:extLst>
                <a:ext uri="{FF2B5EF4-FFF2-40B4-BE49-F238E27FC236}">
                  <a16:creationId xmlns:a16="http://schemas.microsoft.com/office/drawing/2014/main" id="{742DCADF-457A-4048-9988-44D7D5F73B19}"/>
                </a:ext>
              </a:extLst>
            </p:cNvPr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3802063" y="2627313"/>
              <a:ext cx="46038" cy="93663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6 h 232"/>
                <a:gd name="T10" fmla="*/ 51 w 127"/>
                <a:gd name="T11" fmla="*/ 203 h 232"/>
                <a:gd name="T12" fmla="*/ 16 w 127"/>
                <a:gd name="T13" fmla="*/ 220 h 232"/>
                <a:gd name="T14" fmla="*/ 3 w 127"/>
                <a:gd name="T15" fmla="*/ 220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9" y="0"/>
                  </a:cubicBezTo>
                  <a:cubicBezTo>
                    <a:pt x="46" y="22"/>
                    <a:pt x="15" y="23"/>
                    <a:pt x="0" y="23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6"/>
                  </a:cubicBezTo>
                  <a:lnTo>
                    <a:pt x="51" y="203"/>
                  </a:lnTo>
                  <a:cubicBezTo>
                    <a:pt x="51" y="215"/>
                    <a:pt x="51" y="220"/>
                    <a:pt x="16" y="220"/>
                  </a:cubicBezTo>
                  <a:lnTo>
                    <a:pt x="3" y="220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2" name="Freeform 97">
              <a:extLst>
                <a:ext uri="{FF2B5EF4-FFF2-40B4-BE49-F238E27FC236}">
                  <a16:creationId xmlns:a16="http://schemas.microsoft.com/office/drawing/2014/main" id="{280EEEB8-13E5-4F91-A6DE-C72A6945F61D}"/>
                </a:ext>
              </a:extLst>
            </p:cNvPr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3873501" y="2682875"/>
              <a:ext cx="85725" cy="6350"/>
            </a:xfrm>
            <a:custGeom>
              <a:avLst/>
              <a:gdLst>
                <a:gd name="T0" fmla="*/ 222 w 236"/>
                <a:gd name="T1" fmla="*/ 17 h 17"/>
                <a:gd name="T2" fmla="*/ 236 w 236"/>
                <a:gd name="T3" fmla="*/ 9 h 17"/>
                <a:gd name="T4" fmla="*/ 222 w 236"/>
                <a:gd name="T5" fmla="*/ 0 h 17"/>
                <a:gd name="T6" fmla="*/ 14 w 236"/>
                <a:gd name="T7" fmla="*/ 0 h 17"/>
                <a:gd name="T8" fmla="*/ 0 w 236"/>
                <a:gd name="T9" fmla="*/ 9 h 17"/>
                <a:gd name="T10" fmla="*/ 14 w 236"/>
                <a:gd name="T11" fmla="*/ 17 h 17"/>
                <a:gd name="T12" fmla="*/ 222 w 236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7">
                  <a:moveTo>
                    <a:pt x="222" y="17"/>
                  </a:moveTo>
                  <a:cubicBezTo>
                    <a:pt x="228" y="17"/>
                    <a:pt x="236" y="17"/>
                    <a:pt x="236" y="9"/>
                  </a:cubicBezTo>
                  <a:cubicBezTo>
                    <a:pt x="236" y="0"/>
                    <a:pt x="228" y="0"/>
                    <a:pt x="222" y="0"/>
                  </a:cubicBezTo>
                  <a:lnTo>
                    <a:pt x="14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17"/>
                    <a:pt x="8" y="17"/>
                    <a:pt x="14" y="17"/>
                  </a:cubicBezTo>
                  <a:lnTo>
                    <a:pt x="222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3" name="Freeform 98">
              <a:extLst>
                <a:ext uri="{FF2B5EF4-FFF2-40B4-BE49-F238E27FC236}">
                  <a16:creationId xmlns:a16="http://schemas.microsoft.com/office/drawing/2014/main" id="{AE16FE99-79C6-4E22-A9E0-F119D65AB8FA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3983038" y="2657475"/>
              <a:ext cx="47625" cy="63500"/>
            </a:xfrm>
            <a:custGeom>
              <a:avLst/>
              <a:gdLst>
                <a:gd name="T0" fmla="*/ 133 w 133"/>
                <a:gd name="T1" fmla="*/ 55 h 158"/>
                <a:gd name="T2" fmla="*/ 82 w 133"/>
                <a:gd name="T3" fmla="*/ 0 h 158"/>
                <a:gd name="T4" fmla="*/ 28 w 133"/>
                <a:gd name="T5" fmla="*/ 26 h 158"/>
                <a:gd name="T6" fmla="*/ 28 w 133"/>
                <a:gd name="T7" fmla="*/ 1 h 158"/>
                <a:gd name="T8" fmla="*/ 0 w 133"/>
                <a:gd name="T9" fmla="*/ 1 h 158"/>
                <a:gd name="T10" fmla="*/ 0 w 133"/>
                <a:gd name="T11" fmla="*/ 158 h 158"/>
                <a:gd name="T12" fmla="*/ 30 w 133"/>
                <a:gd name="T13" fmla="*/ 158 h 158"/>
                <a:gd name="T14" fmla="*/ 30 w 133"/>
                <a:gd name="T15" fmla="*/ 73 h 158"/>
                <a:gd name="T16" fmla="*/ 67 w 133"/>
                <a:gd name="T17" fmla="*/ 23 h 158"/>
                <a:gd name="T18" fmla="*/ 103 w 133"/>
                <a:gd name="T19" fmla="*/ 57 h 158"/>
                <a:gd name="T20" fmla="*/ 103 w 133"/>
                <a:gd name="T21" fmla="*/ 158 h 158"/>
                <a:gd name="T22" fmla="*/ 133 w 133"/>
                <a:gd name="T23" fmla="*/ 158 h 158"/>
                <a:gd name="T24" fmla="*/ 133 w 133"/>
                <a:gd name="T25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58">
                  <a:moveTo>
                    <a:pt x="133" y="55"/>
                  </a:moveTo>
                  <a:cubicBezTo>
                    <a:pt x="133" y="28"/>
                    <a:pt x="125" y="0"/>
                    <a:pt x="82" y="0"/>
                  </a:cubicBezTo>
                  <a:cubicBezTo>
                    <a:pt x="63" y="0"/>
                    <a:pt x="43" y="8"/>
                    <a:pt x="28" y="26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0" y="158"/>
                  </a:lnTo>
                  <a:lnTo>
                    <a:pt x="30" y="73"/>
                  </a:lnTo>
                  <a:cubicBezTo>
                    <a:pt x="30" y="50"/>
                    <a:pt x="40" y="23"/>
                    <a:pt x="67" y="23"/>
                  </a:cubicBezTo>
                  <a:cubicBezTo>
                    <a:pt x="103" y="23"/>
                    <a:pt x="103" y="47"/>
                    <a:pt x="103" y="57"/>
                  </a:cubicBezTo>
                  <a:lnTo>
                    <a:pt x="103" y="158"/>
                  </a:lnTo>
                  <a:lnTo>
                    <a:pt x="133" y="158"/>
                  </a:lnTo>
                  <a:lnTo>
                    <a:pt x="133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4" name="Freeform 99">
              <a:extLst>
                <a:ext uri="{FF2B5EF4-FFF2-40B4-BE49-F238E27FC236}">
                  <a16:creationId xmlns:a16="http://schemas.microsoft.com/office/drawing/2014/main" id="{EE7778C1-032D-4E3F-BD18-A57742E238E4}"/>
                </a:ext>
              </a:extLst>
            </p:cNvPr>
            <p:cNvSpPr>
              <a:spLocks noEditPoints="1"/>
            </p:cNvSpPr>
            <p:nvPr>
              <p:custDataLst>
                <p:tags r:id="rId205"/>
              </p:custDataLst>
            </p:nvPr>
          </p:nvSpPr>
          <p:spPr bwMode="auto">
            <a:xfrm>
              <a:off x="4046538" y="2657475"/>
              <a:ext cx="50800" cy="65088"/>
            </a:xfrm>
            <a:custGeom>
              <a:avLst/>
              <a:gdLst>
                <a:gd name="T0" fmla="*/ 137 w 141"/>
                <a:gd name="T1" fmla="*/ 122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4 h 164"/>
                <a:gd name="T10" fmla="*/ 75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7 w 141"/>
                <a:gd name="T19" fmla="*/ 122 h 164"/>
                <a:gd name="T20" fmla="*/ 29 w 141"/>
                <a:gd name="T21" fmla="*/ 63 h 164"/>
                <a:gd name="T22" fmla="*/ 75 w 141"/>
                <a:gd name="T23" fmla="*/ 23 h 164"/>
                <a:gd name="T24" fmla="*/ 120 w 141"/>
                <a:gd name="T25" fmla="*/ 63 h 164"/>
                <a:gd name="T26" fmla="*/ 29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7" y="122"/>
                  </a:moveTo>
                  <a:cubicBezTo>
                    <a:pt x="118" y="136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39" y="44"/>
                    <a:pt x="126" y="24"/>
                  </a:cubicBezTo>
                  <a:cubicBezTo>
                    <a:pt x="113" y="7"/>
                    <a:pt x="92" y="0"/>
                    <a:pt x="75" y="0"/>
                  </a:cubicBezTo>
                  <a:cubicBezTo>
                    <a:pt x="33" y="0"/>
                    <a:pt x="0" y="37"/>
                    <a:pt x="0" y="82"/>
                  </a:cubicBezTo>
                  <a:cubicBezTo>
                    <a:pt x="0" y="126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7" y="122"/>
                  </a:lnTo>
                  <a:close/>
                  <a:moveTo>
                    <a:pt x="29" y="63"/>
                  </a:moveTo>
                  <a:cubicBezTo>
                    <a:pt x="37" y="35"/>
                    <a:pt x="58" y="23"/>
                    <a:pt x="75" y="23"/>
                  </a:cubicBezTo>
                  <a:cubicBezTo>
                    <a:pt x="90" y="23"/>
                    <a:pt x="113" y="30"/>
                    <a:pt x="120" y="63"/>
                  </a:cubicBezTo>
                  <a:lnTo>
                    <a:pt x="29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5" name="Freeform 100">
              <a:extLst>
                <a:ext uri="{FF2B5EF4-FFF2-40B4-BE49-F238E27FC236}">
                  <a16:creationId xmlns:a16="http://schemas.microsoft.com/office/drawing/2014/main" id="{0653F2FD-0E62-4EE4-B9F5-C73EE96A9034}"/>
                </a:ext>
              </a:extLst>
            </p:cNvPr>
            <p:cNvSpPr>
              <a:spLocks noEditPoints="1"/>
            </p:cNvSpPr>
            <p:nvPr>
              <p:custDataLst>
                <p:tags r:id="rId206"/>
              </p:custDataLst>
            </p:nvPr>
          </p:nvSpPr>
          <p:spPr bwMode="auto">
            <a:xfrm>
              <a:off x="4105276" y="2657475"/>
              <a:ext cx="60325" cy="93663"/>
            </a:xfrm>
            <a:custGeom>
              <a:avLst/>
              <a:gdLst>
                <a:gd name="T0" fmla="*/ 164 w 169"/>
                <a:gd name="T1" fmla="*/ 0 h 230"/>
                <a:gd name="T2" fmla="*/ 107 w 169"/>
                <a:gd name="T3" fmla="*/ 10 h 230"/>
                <a:gd name="T4" fmla="*/ 106 w 169"/>
                <a:gd name="T5" fmla="*/ 11 h 230"/>
                <a:gd name="T6" fmla="*/ 71 w 169"/>
                <a:gd name="T7" fmla="*/ 0 h 230"/>
                <a:gd name="T8" fmla="*/ 12 w 169"/>
                <a:gd name="T9" fmla="*/ 57 h 230"/>
                <a:gd name="T10" fmla="*/ 24 w 169"/>
                <a:gd name="T11" fmla="*/ 91 h 230"/>
                <a:gd name="T12" fmla="*/ 14 w 169"/>
                <a:gd name="T13" fmla="*/ 120 h 230"/>
                <a:gd name="T14" fmla="*/ 23 w 169"/>
                <a:gd name="T15" fmla="*/ 147 h 230"/>
                <a:gd name="T16" fmla="*/ 0 w 169"/>
                <a:gd name="T17" fmla="*/ 182 h 230"/>
                <a:gd name="T18" fmla="*/ 82 w 169"/>
                <a:gd name="T19" fmla="*/ 230 h 230"/>
                <a:gd name="T20" fmla="*/ 163 w 169"/>
                <a:gd name="T21" fmla="*/ 182 h 230"/>
                <a:gd name="T22" fmla="*/ 87 w 169"/>
                <a:gd name="T23" fmla="*/ 133 h 230"/>
                <a:gd name="T24" fmla="*/ 55 w 169"/>
                <a:gd name="T25" fmla="*/ 133 h 230"/>
                <a:gd name="T26" fmla="*/ 34 w 169"/>
                <a:gd name="T27" fmla="*/ 115 h 230"/>
                <a:gd name="T28" fmla="*/ 37 w 169"/>
                <a:gd name="T29" fmla="*/ 104 h 230"/>
                <a:gd name="T30" fmla="*/ 71 w 169"/>
                <a:gd name="T31" fmla="*/ 114 h 230"/>
                <a:gd name="T32" fmla="*/ 131 w 169"/>
                <a:gd name="T33" fmla="*/ 57 h 230"/>
                <a:gd name="T34" fmla="*/ 121 w 169"/>
                <a:gd name="T35" fmla="*/ 26 h 230"/>
                <a:gd name="T36" fmla="*/ 120 w 169"/>
                <a:gd name="T37" fmla="*/ 23 h 230"/>
                <a:gd name="T38" fmla="*/ 143 w 169"/>
                <a:gd name="T39" fmla="*/ 22 h 230"/>
                <a:gd name="T40" fmla="*/ 169 w 169"/>
                <a:gd name="T41" fmla="*/ 23 h 230"/>
                <a:gd name="T42" fmla="*/ 164 w 169"/>
                <a:gd name="T43" fmla="*/ 0 h 230"/>
                <a:gd name="T44" fmla="*/ 71 w 169"/>
                <a:gd name="T45" fmla="*/ 92 h 230"/>
                <a:gd name="T46" fmla="*/ 39 w 169"/>
                <a:gd name="T47" fmla="*/ 57 h 230"/>
                <a:gd name="T48" fmla="*/ 71 w 169"/>
                <a:gd name="T49" fmla="*/ 21 h 230"/>
                <a:gd name="T50" fmla="*/ 104 w 169"/>
                <a:gd name="T51" fmla="*/ 57 h 230"/>
                <a:gd name="T52" fmla="*/ 71 w 169"/>
                <a:gd name="T53" fmla="*/ 92 h 230"/>
                <a:gd name="T54" fmla="*/ 88 w 169"/>
                <a:gd name="T55" fmla="*/ 160 h 230"/>
                <a:gd name="T56" fmla="*/ 137 w 169"/>
                <a:gd name="T57" fmla="*/ 183 h 230"/>
                <a:gd name="T58" fmla="*/ 82 w 169"/>
                <a:gd name="T59" fmla="*/ 208 h 230"/>
                <a:gd name="T60" fmla="*/ 26 w 169"/>
                <a:gd name="T61" fmla="*/ 183 h 230"/>
                <a:gd name="T62" fmla="*/ 54 w 169"/>
                <a:gd name="T63" fmla="*/ 160 h 230"/>
                <a:gd name="T64" fmla="*/ 88 w 169"/>
                <a:gd name="T65" fmla="*/ 16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30">
                  <a:moveTo>
                    <a:pt x="164" y="0"/>
                  </a:moveTo>
                  <a:cubicBezTo>
                    <a:pt x="157" y="0"/>
                    <a:pt x="133" y="0"/>
                    <a:pt x="107" y="10"/>
                  </a:cubicBezTo>
                  <a:lnTo>
                    <a:pt x="106" y="11"/>
                  </a:lnTo>
                  <a:cubicBezTo>
                    <a:pt x="94" y="2"/>
                    <a:pt x="82" y="0"/>
                    <a:pt x="71" y="0"/>
                  </a:cubicBezTo>
                  <a:cubicBezTo>
                    <a:pt x="37" y="0"/>
                    <a:pt x="12" y="27"/>
                    <a:pt x="12" y="57"/>
                  </a:cubicBezTo>
                  <a:cubicBezTo>
                    <a:pt x="12" y="69"/>
                    <a:pt x="16" y="81"/>
                    <a:pt x="24" y="91"/>
                  </a:cubicBezTo>
                  <a:cubicBezTo>
                    <a:pt x="19" y="97"/>
                    <a:pt x="14" y="107"/>
                    <a:pt x="14" y="120"/>
                  </a:cubicBezTo>
                  <a:cubicBezTo>
                    <a:pt x="14" y="134"/>
                    <a:pt x="19" y="142"/>
                    <a:pt x="23" y="147"/>
                  </a:cubicBezTo>
                  <a:cubicBezTo>
                    <a:pt x="3" y="158"/>
                    <a:pt x="0" y="174"/>
                    <a:pt x="0" y="182"/>
                  </a:cubicBezTo>
                  <a:cubicBezTo>
                    <a:pt x="0" y="209"/>
                    <a:pt x="36" y="230"/>
                    <a:pt x="82" y="230"/>
                  </a:cubicBezTo>
                  <a:cubicBezTo>
                    <a:pt x="127" y="230"/>
                    <a:pt x="163" y="209"/>
                    <a:pt x="163" y="182"/>
                  </a:cubicBezTo>
                  <a:cubicBezTo>
                    <a:pt x="163" y="133"/>
                    <a:pt x="102" y="133"/>
                    <a:pt x="87" y="133"/>
                  </a:cubicBezTo>
                  <a:lnTo>
                    <a:pt x="55" y="133"/>
                  </a:lnTo>
                  <a:cubicBezTo>
                    <a:pt x="49" y="133"/>
                    <a:pt x="34" y="133"/>
                    <a:pt x="34" y="115"/>
                  </a:cubicBezTo>
                  <a:cubicBezTo>
                    <a:pt x="34" y="108"/>
                    <a:pt x="37" y="104"/>
                    <a:pt x="37" y="104"/>
                  </a:cubicBezTo>
                  <a:cubicBezTo>
                    <a:pt x="49" y="111"/>
                    <a:pt x="62" y="114"/>
                    <a:pt x="71" y="114"/>
                  </a:cubicBezTo>
                  <a:cubicBezTo>
                    <a:pt x="105" y="114"/>
                    <a:pt x="131" y="87"/>
                    <a:pt x="131" y="57"/>
                  </a:cubicBezTo>
                  <a:cubicBezTo>
                    <a:pt x="131" y="46"/>
                    <a:pt x="128" y="36"/>
                    <a:pt x="121" y="26"/>
                  </a:cubicBezTo>
                  <a:cubicBezTo>
                    <a:pt x="120" y="24"/>
                    <a:pt x="120" y="24"/>
                    <a:pt x="120" y="23"/>
                  </a:cubicBezTo>
                  <a:cubicBezTo>
                    <a:pt x="120" y="22"/>
                    <a:pt x="141" y="22"/>
                    <a:pt x="143" y="22"/>
                  </a:cubicBezTo>
                  <a:cubicBezTo>
                    <a:pt x="143" y="22"/>
                    <a:pt x="156" y="22"/>
                    <a:pt x="169" y="23"/>
                  </a:cubicBezTo>
                  <a:lnTo>
                    <a:pt x="164" y="0"/>
                  </a:lnTo>
                  <a:close/>
                  <a:moveTo>
                    <a:pt x="71" y="92"/>
                  </a:moveTo>
                  <a:cubicBezTo>
                    <a:pt x="53" y="92"/>
                    <a:pt x="39" y="80"/>
                    <a:pt x="39" y="57"/>
                  </a:cubicBezTo>
                  <a:cubicBezTo>
                    <a:pt x="39" y="30"/>
                    <a:pt x="56" y="21"/>
                    <a:pt x="71" y="21"/>
                  </a:cubicBezTo>
                  <a:cubicBezTo>
                    <a:pt x="90" y="21"/>
                    <a:pt x="104" y="33"/>
                    <a:pt x="104" y="57"/>
                  </a:cubicBezTo>
                  <a:cubicBezTo>
                    <a:pt x="104" y="84"/>
                    <a:pt x="86" y="92"/>
                    <a:pt x="71" y="92"/>
                  </a:cubicBezTo>
                  <a:close/>
                  <a:moveTo>
                    <a:pt x="88" y="160"/>
                  </a:moveTo>
                  <a:cubicBezTo>
                    <a:pt x="96" y="160"/>
                    <a:pt x="137" y="160"/>
                    <a:pt x="137" y="183"/>
                  </a:cubicBezTo>
                  <a:cubicBezTo>
                    <a:pt x="137" y="198"/>
                    <a:pt x="111" y="208"/>
                    <a:pt x="82" y="208"/>
                  </a:cubicBezTo>
                  <a:cubicBezTo>
                    <a:pt x="52" y="208"/>
                    <a:pt x="26" y="198"/>
                    <a:pt x="26" y="183"/>
                  </a:cubicBezTo>
                  <a:cubicBezTo>
                    <a:pt x="26" y="181"/>
                    <a:pt x="26" y="160"/>
                    <a:pt x="54" y="160"/>
                  </a:cubicBezTo>
                  <a:lnTo>
                    <a:pt x="88" y="16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6" name="Rectangle 101">
              <a:extLst>
                <a:ext uri="{FF2B5EF4-FFF2-40B4-BE49-F238E27FC236}">
                  <a16:creationId xmlns:a16="http://schemas.microsoft.com/office/drawing/2014/main" id="{61ACB449-0204-4065-8FF3-EA0B868561E9}"/>
                </a:ext>
              </a:extLst>
            </p:cNvPr>
            <p:cNvSpPr>
              <a:spLocks noChangeArrowheads="1"/>
            </p:cNvSpPr>
            <p:nvPr>
              <p:custDataLst>
                <p:tags r:id="rId207"/>
              </p:custDataLst>
            </p:nvPr>
          </p:nvSpPr>
          <p:spPr bwMode="auto">
            <a:xfrm>
              <a:off x="4178301" y="2624138"/>
              <a:ext cx="11113" cy="984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7" name="Freeform 102">
              <a:extLst>
                <a:ext uri="{FF2B5EF4-FFF2-40B4-BE49-F238E27FC236}">
                  <a16:creationId xmlns:a16="http://schemas.microsoft.com/office/drawing/2014/main" id="{D5090BFB-44D9-4A56-A7D7-165BC530B84A}"/>
                </a:ext>
              </a:extLst>
            </p:cNvPr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4273551" y="2582863"/>
              <a:ext cx="109538" cy="115888"/>
            </a:xfrm>
            <a:custGeom>
              <a:avLst/>
              <a:gdLst>
                <a:gd name="T0" fmla="*/ 296 w 305"/>
                <a:gd name="T1" fmla="*/ 156 h 289"/>
                <a:gd name="T2" fmla="*/ 305 w 305"/>
                <a:gd name="T3" fmla="*/ 145 h 289"/>
                <a:gd name="T4" fmla="*/ 296 w 305"/>
                <a:gd name="T5" fmla="*/ 134 h 289"/>
                <a:gd name="T6" fmla="*/ 19 w 305"/>
                <a:gd name="T7" fmla="*/ 3 h 289"/>
                <a:gd name="T8" fmla="*/ 10 w 305"/>
                <a:gd name="T9" fmla="*/ 0 h 289"/>
                <a:gd name="T10" fmla="*/ 0 w 305"/>
                <a:gd name="T11" fmla="*/ 10 h 289"/>
                <a:gd name="T12" fmla="*/ 10 w 305"/>
                <a:gd name="T13" fmla="*/ 21 h 289"/>
                <a:gd name="T14" fmla="*/ 272 w 305"/>
                <a:gd name="T15" fmla="*/ 145 h 289"/>
                <a:gd name="T16" fmla="*/ 10 w 305"/>
                <a:gd name="T17" fmla="*/ 268 h 289"/>
                <a:gd name="T18" fmla="*/ 0 w 305"/>
                <a:gd name="T19" fmla="*/ 279 h 289"/>
                <a:gd name="T20" fmla="*/ 10 w 305"/>
                <a:gd name="T21" fmla="*/ 289 h 289"/>
                <a:gd name="T22" fmla="*/ 19 w 305"/>
                <a:gd name="T23" fmla="*/ 286 h 289"/>
                <a:gd name="T24" fmla="*/ 296 w 305"/>
                <a:gd name="T25" fmla="*/ 15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89">
                  <a:moveTo>
                    <a:pt x="296" y="156"/>
                  </a:moveTo>
                  <a:cubicBezTo>
                    <a:pt x="301" y="153"/>
                    <a:pt x="305" y="151"/>
                    <a:pt x="305" y="145"/>
                  </a:cubicBezTo>
                  <a:cubicBezTo>
                    <a:pt x="305" y="139"/>
                    <a:pt x="301" y="136"/>
                    <a:pt x="296" y="134"/>
                  </a:cubicBezTo>
                  <a:lnTo>
                    <a:pt x="19" y="3"/>
                  </a:ln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"/>
                    <a:pt x="3" y="17"/>
                    <a:pt x="10" y="21"/>
                  </a:cubicBezTo>
                  <a:lnTo>
                    <a:pt x="272" y="145"/>
                  </a:lnTo>
                  <a:lnTo>
                    <a:pt x="10" y="268"/>
                  </a:lnTo>
                  <a:cubicBezTo>
                    <a:pt x="3" y="272"/>
                    <a:pt x="0" y="275"/>
                    <a:pt x="0" y="279"/>
                  </a:cubicBezTo>
                  <a:cubicBezTo>
                    <a:pt x="0" y="285"/>
                    <a:pt x="5" y="289"/>
                    <a:pt x="10" y="289"/>
                  </a:cubicBezTo>
                  <a:cubicBezTo>
                    <a:pt x="12" y="289"/>
                    <a:pt x="13" y="289"/>
                    <a:pt x="19" y="286"/>
                  </a:cubicBezTo>
                  <a:lnTo>
                    <a:pt x="296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8" name="Freeform 103">
              <a:extLst>
                <a:ext uri="{FF2B5EF4-FFF2-40B4-BE49-F238E27FC236}">
                  <a16:creationId xmlns:a16="http://schemas.microsoft.com/office/drawing/2014/main" id="{F2291483-CE8A-41DF-90CE-4B6A0E9920D6}"/>
                </a:ext>
              </a:extLst>
            </p:cNvPr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4459288" y="2573338"/>
              <a:ext cx="119063" cy="134938"/>
            </a:xfrm>
            <a:custGeom>
              <a:avLst/>
              <a:gdLst>
                <a:gd name="T0" fmla="*/ 176 w 331"/>
                <a:gd name="T1" fmla="*/ 177 h 333"/>
                <a:gd name="T2" fmla="*/ 315 w 331"/>
                <a:gd name="T3" fmla="*/ 177 h 333"/>
                <a:gd name="T4" fmla="*/ 331 w 331"/>
                <a:gd name="T5" fmla="*/ 167 h 333"/>
                <a:gd name="T6" fmla="*/ 315 w 331"/>
                <a:gd name="T7" fmla="*/ 157 h 333"/>
                <a:gd name="T8" fmla="*/ 176 w 331"/>
                <a:gd name="T9" fmla="*/ 157 h 333"/>
                <a:gd name="T10" fmla="*/ 176 w 331"/>
                <a:gd name="T11" fmla="*/ 17 h 333"/>
                <a:gd name="T12" fmla="*/ 166 w 331"/>
                <a:gd name="T13" fmla="*/ 0 h 333"/>
                <a:gd name="T14" fmla="*/ 156 w 331"/>
                <a:gd name="T15" fmla="*/ 17 h 333"/>
                <a:gd name="T16" fmla="*/ 156 w 331"/>
                <a:gd name="T17" fmla="*/ 157 h 333"/>
                <a:gd name="T18" fmla="*/ 16 w 331"/>
                <a:gd name="T19" fmla="*/ 157 h 333"/>
                <a:gd name="T20" fmla="*/ 0 w 331"/>
                <a:gd name="T21" fmla="*/ 167 h 333"/>
                <a:gd name="T22" fmla="*/ 16 w 331"/>
                <a:gd name="T23" fmla="*/ 177 h 333"/>
                <a:gd name="T24" fmla="*/ 156 w 331"/>
                <a:gd name="T25" fmla="*/ 177 h 333"/>
                <a:gd name="T26" fmla="*/ 156 w 331"/>
                <a:gd name="T27" fmla="*/ 316 h 333"/>
                <a:gd name="T28" fmla="*/ 166 w 331"/>
                <a:gd name="T29" fmla="*/ 333 h 333"/>
                <a:gd name="T30" fmla="*/ 176 w 331"/>
                <a:gd name="T31" fmla="*/ 316 h 333"/>
                <a:gd name="T32" fmla="*/ 176 w 331"/>
                <a:gd name="T33" fmla="*/ 17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3">
                  <a:moveTo>
                    <a:pt x="176" y="177"/>
                  </a:moveTo>
                  <a:lnTo>
                    <a:pt x="315" y="177"/>
                  </a:lnTo>
                  <a:cubicBezTo>
                    <a:pt x="322" y="177"/>
                    <a:pt x="331" y="177"/>
                    <a:pt x="331" y="167"/>
                  </a:cubicBezTo>
                  <a:cubicBezTo>
                    <a:pt x="331" y="157"/>
                    <a:pt x="322" y="157"/>
                    <a:pt x="315" y="157"/>
                  </a:cubicBezTo>
                  <a:lnTo>
                    <a:pt x="176" y="157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7"/>
                  </a:lnTo>
                  <a:lnTo>
                    <a:pt x="16" y="157"/>
                  </a:lnTo>
                  <a:cubicBezTo>
                    <a:pt x="9" y="157"/>
                    <a:pt x="0" y="157"/>
                    <a:pt x="0" y="167"/>
                  </a:cubicBezTo>
                  <a:cubicBezTo>
                    <a:pt x="0" y="177"/>
                    <a:pt x="9" y="177"/>
                    <a:pt x="16" y="177"/>
                  </a:cubicBezTo>
                  <a:lnTo>
                    <a:pt x="156" y="177"/>
                  </a:lnTo>
                  <a:lnTo>
                    <a:pt x="156" y="316"/>
                  </a:lnTo>
                  <a:cubicBezTo>
                    <a:pt x="156" y="323"/>
                    <a:pt x="156" y="333"/>
                    <a:pt x="166" y="333"/>
                  </a:cubicBezTo>
                  <a:cubicBezTo>
                    <a:pt x="176" y="333"/>
                    <a:pt x="176" y="323"/>
                    <a:pt x="176" y="316"/>
                  </a:cubicBezTo>
                  <a:lnTo>
                    <a:pt x="176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9" name="Freeform 104">
              <a:extLst>
                <a:ext uri="{FF2B5EF4-FFF2-40B4-BE49-F238E27FC236}">
                  <a16:creationId xmlns:a16="http://schemas.microsoft.com/office/drawing/2014/main" id="{36565452-A2F9-4263-B7C1-169C4CCD8A12}"/>
                </a:ext>
              </a:extLst>
            </p:cNvPr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4610101" y="2540000"/>
              <a:ext cx="7938" cy="20161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" name="Freeform 105">
              <a:extLst>
                <a:ext uri="{FF2B5EF4-FFF2-40B4-BE49-F238E27FC236}">
                  <a16:creationId xmlns:a16="http://schemas.microsoft.com/office/drawing/2014/main" id="{D5B9F171-D49D-4F5D-A147-C004D7B288E2}"/>
                </a:ext>
              </a:extLst>
            </p:cNvPr>
            <p:cNvSpPr>
              <a:spLocks noEditPoints="1"/>
            </p:cNvSpPr>
            <p:nvPr>
              <p:custDataLst>
                <p:tags r:id="rId211"/>
              </p:custDataLst>
            </p:nvPr>
          </p:nvSpPr>
          <p:spPr bwMode="auto">
            <a:xfrm>
              <a:off x="4643438" y="2601913"/>
              <a:ext cx="85725" cy="133350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2 h 328"/>
                <a:gd name="T10" fmla="*/ 112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6"/>
                    <a:pt x="63" y="192"/>
                  </a:cubicBezTo>
                  <a:cubicBezTo>
                    <a:pt x="73" y="212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8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1" name="Freeform 106">
              <a:extLst>
                <a:ext uri="{FF2B5EF4-FFF2-40B4-BE49-F238E27FC236}">
                  <a16:creationId xmlns:a16="http://schemas.microsoft.com/office/drawing/2014/main" id="{1B57BC5F-C9B4-44E4-B84D-231C10BA94CA}"/>
                </a:ext>
              </a:extLst>
            </p:cNvPr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4737101" y="2540000"/>
              <a:ext cx="31750" cy="73025"/>
            </a:xfrm>
            <a:custGeom>
              <a:avLst/>
              <a:gdLst>
                <a:gd name="T0" fmla="*/ 84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4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4" y="31"/>
                  </a:moveTo>
                  <a:cubicBezTo>
                    <a:pt x="87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1" y="169"/>
                    <a:pt x="0" y="173"/>
                    <a:pt x="0" y="173"/>
                  </a:cubicBezTo>
                  <a:cubicBezTo>
                    <a:pt x="0" y="178"/>
                    <a:pt x="11" y="181"/>
                    <a:pt x="14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2" name="Freeform 107">
              <a:extLst>
                <a:ext uri="{FF2B5EF4-FFF2-40B4-BE49-F238E27FC236}">
                  <a16:creationId xmlns:a16="http://schemas.microsoft.com/office/drawing/2014/main" id="{D0978299-46DB-484A-BA66-FA9F925DAB70}"/>
                </a:ext>
              </a:extLst>
            </p:cNvPr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4745038" y="2659063"/>
              <a:ext cx="85725" cy="92075"/>
            </a:xfrm>
            <a:custGeom>
              <a:avLst/>
              <a:gdLst>
                <a:gd name="T0" fmla="*/ 228 w 236"/>
                <a:gd name="T1" fmla="*/ 18 h 228"/>
                <a:gd name="T2" fmla="*/ 236 w 236"/>
                <a:gd name="T3" fmla="*/ 9 h 228"/>
                <a:gd name="T4" fmla="*/ 227 w 236"/>
                <a:gd name="T5" fmla="*/ 0 h 228"/>
                <a:gd name="T6" fmla="*/ 221 w 236"/>
                <a:gd name="T7" fmla="*/ 2 h 228"/>
                <a:gd name="T8" fmla="*/ 8 w 236"/>
                <a:gd name="T9" fmla="*/ 105 h 228"/>
                <a:gd name="T10" fmla="*/ 0 w 236"/>
                <a:gd name="T11" fmla="*/ 114 h 228"/>
                <a:gd name="T12" fmla="*/ 7 w 236"/>
                <a:gd name="T13" fmla="*/ 123 h 228"/>
                <a:gd name="T14" fmla="*/ 220 w 236"/>
                <a:gd name="T15" fmla="*/ 226 h 228"/>
                <a:gd name="T16" fmla="*/ 227 w 236"/>
                <a:gd name="T17" fmla="*/ 228 h 228"/>
                <a:gd name="T18" fmla="*/ 236 w 236"/>
                <a:gd name="T19" fmla="*/ 220 h 228"/>
                <a:gd name="T20" fmla="*/ 228 w 236"/>
                <a:gd name="T21" fmla="*/ 211 h 228"/>
                <a:gd name="T22" fmla="*/ 28 w 236"/>
                <a:gd name="T23" fmla="*/ 114 h 228"/>
                <a:gd name="T24" fmla="*/ 228 w 236"/>
                <a:gd name="T25" fmla="*/ 1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" h="228">
                  <a:moveTo>
                    <a:pt x="228" y="18"/>
                  </a:moveTo>
                  <a:cubicBezTo>
                    <a:pt x="232" y="16"/>
                    <a:pt x="236" y="14"/>
                    <a:pt x="236" y="9"/>
                  </a:cubicBezTo>
                  <a:cubicBezTo>
                    <a:pt x="236" y="4"/>
                    <a:pt x="232" y="0"/>
                    <a:pt x="227" y="0"/>
                  </a:cubicBezTo>
                  <a:cubicBezTo>
                    <a:pt x="227" y="0"/>
                    <a:pt x="225" y="0"/>
                    <a:pt x="221" y="2"/>
                  </a:cubicBezTo>
                  <a:lnTo>
                    <a:pt x="8" y="105"/>
                  </a:lnTo>
                  <a:cubicBezTo>
                    <a:pt x="3" y="107"/>
                    <a:pt x="0" y="110"/>
                    <a:pt x="0" y="114"/>
                  </a:cubicBezTo>
                  <a:cubicBezTo>
                    <a:pt x="0" y="120"/>
                    <a:pt x="4" y="121"/>
                    <a:pt x="7" y="123"/>
                  </a:cubicBezTo>
                  <a:lnTo>
                    <a:pt x="220" y="226"/>
                  </a:lnTo>
                  <a:cubicBezTo>
                    <a:pt x="225" y="228"/>
                    <a:pt x="226" y="228"/>
                    <a:pt x="227" y="228"/>
                  </a:cubicBezTo>
                  <a:cubicBezTo>
                    <a:pt x="232" y="228"/>
                    <a:pt x="236" y="224"/>
                    <a:pt x="236" y="220"/>
                  </a:cubicBezTo>
                  <a:cubicBezTo>
                    <a:pt x="236" y="214"/>
                    <a:pt x="231" y="212"/>
                    <a:pt x="228" y="211"/>
                  </a:cubicBezTo>
                  <a:lnTo>
                    <a:pt x="28" y="114"/>
                  </a:lnTo>
                  <a:lnTo>
                    <a:pt x="228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3" name="Freeform 108">
              <a:extLst>
                <a:ext uri="{FF2B5EF4-FFF2-40B4-BE49-F238E27FC236}">
                  <a16:creationId xmlns:a16="http://schemas.microsoft.com/office/drawing/2014/main" id="{7FC67C46-FF01-4059-A383-242E7A67BA43}"/>
                </a:ext>
              </a:extLst>
            </p:cNvPr>
            <p:cNvSpPr>
              <a:spLocks noEditPoints="1"/>
            </p:cNvSpPr>
            <p:nvPr>
              <p:custDataLst>
                <p:tags r:id="rId214"/>
              </p:custDataLst>
            </p:nvPr>
          </p:nvSpPr>
          <p:spPr bwMode="auto">
            <a:xfrm>
              <a:off x="4849813" y="2678113"/>
              <a:ext cx="55563" cy="66675"/>
            </a:xfrm>
            <a:custGeom>
              <a:avLst/>
              <a:gdLst>
                <a:gd name="T0" fmla="*/ 42 w 152"/>
                <a:gd name="T1" fmla="*/ 80 h 165"/>
                <a:gd name="T2" fmla="*/ 75 w 152"/>
                <a:gd name="T3" fmla="*/ 85 h 165"/>
                <a:gd name="T4" fmla="*/ 107 w 152"/>
                <a:gd name="T5" fmla="*/ 72 h 165"/>
                <a:gd name="T6" fmla="*/ 79 w 152"/>
                <a:gd name="T7" fmla="*/ 61 h 165"/>
                <a:gd name="T8" fmla="*/ 42 w 152"/>
                <a:gd name="T9" fmla="*/ 68 h 165"/>
                <a:gd name="T10" fmla="*/ 29 w 152"/>
                <a:gd name="T11" fmla="*/ 50 h 165"/>
                <a:gd name="T12" fmla="*/ 98 w 152"/>
                <a:gd name="T13" fmla="*/ 20 h 165"/>
                <a:gd name="T14" fmla="*/ 134 w 152"/>
                <a:gd name="T15" fmla="*/ 29 h 165"/>
                <a:gd name="T16" fmla="*/ 141 w 152"/>
                <a:gd name="T17" fmla="*/ 32 h 165"/>
                <a:gd name="T18" fmla="*/ 152 w 152"/>
                <a:gd name="T19" fmla="*/ 21 h 165"/>
                <a:gd name="T20" fmla="*/ 134 w 152"/>
                <a:gd name="T21" fmla="*/ 7 h 165"/>
                <a:gd name="T22" fmla="*/ 102 w 152"/>
                <a:gd name="T23" fmla="*/ 0 h 165"/>
                <a:gd name="T24" fmla="*/ 17 w 152"/>
                <a:gd name="T25" fmla="*/ 51 h 165"/>
                <a:gd name="T26" fmla="*/ 30 w 152"/>
                <a:gd name="T27" fmla="*/ 74 h 165"/>
                <a:gd name="T28" fmla="*/ 0 w 152"/>
                <a:gd name="T29" fmla="*/ 119 h 165"/>
                <a:gd name="T30" fmla="*/ 64 w 152"/>
                <a:gd name="T31" fmla="*/ 165 h 165"/>
                <a:gd name="T32" fmla="*/ 136 w 152"/>
                <a:gd name="T33" fmla="*/ 128 h 165"/>
                <a:gd name="T34" fmla="*/ 131 w 152"/>
                <a:gd name="T35" fmla="*/ 123 h 165"/>
                <a:gd name="T36" fmla="*/ 127 w 152"/>
                <a:gd name="T37" fmla="*/ 126 h 165"/>
                <a:gd name="T38" fmla="*/ 69 w 152"/>
                <a:gd name="T39" fmla="*/ 146 h 165"/>
                <a:gd name="T40" fmla="*/ 32 w 152"/>
                <a:gd name="T41" fmla="*/ 141 h 165"/>
                <a:gd name="T42" fmla="*/ 12 w 152"/>
                <a:gd name="T43" fmla="*/ 117 h 165"/>
                <a:gd name="T44" fmla="*/ 42 w 152"/>
                <a:gd name="T45" fmla="*/ 80 h 165"/>
                <a:gd name="T46" fmla="*/ 57 w 152"/>
                <a:gd name="T47" fmla="*/ 74 h 165"/>
                <a:gd name="T48" fmla="*/ 78 w 152"/>
                <a:gd name="T49" fmla="*/ 71 h 165"/>
                <a:gd name="T50" fmla="*/ 95 w 152"/>
                <a:gd name="T51" fmla="*/ 73 h 165"/>
                <a:gd name="T52" fmla="*/ 75 w 152"/>
                <a:gd name="T53" fmla="*/ 75 h 165"/>
                <a:gd name="T54" fmla="*/ 57 w 152"/>
                <a:gd name="T55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65">
                  <a:moveTo>
                    <a:pt x="42" y="80"/>
                  </a:moveTo>
                  <a:cubicBezTo>
                    <a:pt x="55" y="85"/>
                    <a:pt x="65" y="85"/>
                    <a:pt x="75" y="85"/>
                  </a:cubicBezTo>
                  <a:cubicBezTo>
                    <a:pt x="87" y="85"/>
                    <a:pt x="107" y="85"/>
                    <a:pt x="107" y="72"/>
                  </a:cubicBezTo>
                  <a:cubicBezTo>
                    <a:pt x="107" y="63"/>
                    <a:pt x="94" y="61"/>
                    <a:pt x="79" y="61"/>
                  </a:cubicBezTo>
                  <a:cubicBezTo>
                    <a:pt x="74" y="61"/>
                    <a:pt x="59" y="61"/>
                    <a:pt x="42" y="68"/>
                  </a:cubicBezTo>
                  <a:cubicBezTo>
                    <a:pt x="34" y="65"/>
                    <a:pt x="29" y="58"/>
                    <a:pt x="29" y="50"/>
                  </a:cubicBezTo>
                  <a:cubicBezTo>
                    <a:pt x="29" y="31"/>
                    <a:pt x="62" y="20"/>
                    <a:pt x="98" y="20"/>
                  </a:cubicBezTo>
                  <a:cubicBezTo>
                    <a:pt x="103" y="20"/>
                    <a:pt x="118" y="20"/>
                    <a:pt x="134" y="29"/>
                  </a:cubicBezTo>
                  <a:cubicBezTo>
                    <a:pt x="136" y="31"/>
                    <a:pt x="138" y="32"/>
                    <a:pt x="141" y="32"/>
                  </a:cubicBezTo>
                  <a:cubicBezTo>
                    <a:pt x="146" y="32"/>
                    <a:pt x="152" y="27"/>
                    <a:pt x="152" y="21"/>
                  </a:cubicBezTo>
                  <a:cubicBezTo>
                    <a:pt x="152" y="14"/>
                    <a:pt x="141" y="9"/>
                    <a:pt x="134" y="7"/>
                  </a:cubicBezTo>
                  <a:cubicBezTo>
                    <a:pt x="119" y="0"/>
                    <a:pt x="107" y="0"/>
                    <a:pt x="102" y="0"/>
                  </a:cubicBezTo>
                  <a:cubicBezTo>
                    <a:pt x="59" y="0"/>
                    <a:pt x="17" y="23"/>
                    <a:pt x="17" y="51"/>
                  </a:cubicBezTo>
                  <a:cubicBezTo>
                    <a:pt x="17" y="65"/>
                    <a:pt x="30" y="74"/>
                    <a:pt x="30" y="74"/>
                  </a:cubicBezTo>
                  <a:cubicBezTo>
                    <a:pt x="17" y="82"/>
                    <a:pt x="0" y="97"/>
                    <a:pt x="0" y="119"/>
                  </a:cubicBezTo>
                  <a:cubicBezTo>
                    <a:pt x="0" y="145"/>
                    <a:pt x="25" y="165"/>
                    <a:pt x="64" y="165"/>
                  </a:cubicBezTo>
                  <a:cubicBezTo>
                    <a:pt x="117" y="165"/>
                    <a:pt x="136" y="133"/>
                    <a:pt x="136" y="128"/>
                  </a:cubicBezTo>
                  <a:cubicBezTo>
                    <a:pt x="136" y="125"/>
                    <a:pt x="134" y="123"/>
                    <a:pt x="131" y="123"/>
                  </a:cubicBezTo>
                  <a:cubicBezTo>
                    <a:pt x="129" y="123"/>
                    <a:pt x="128" y="125"/>
                    <a:pt x="127" y="126"/>
                  </a:cubicBezTo>
                  <a:cubicBezTo>
                    <a:pt x="118" y="140"/>
                    <a:pt x="106" y="146"/>
                    <a:pt x="69" y="146"/>
                  </a:cubicBezTo>
                  <a:cubicBezTo>
                    <a:pt x="61" y="146"/>
                    <a:pt x="44" y="146"/>
                    <a:pt x="32" y="141"/>
                  </a:cubicBezTo>
                  <a:cubicBezTo>
                    <a:pt x="18" y="135"/>
                    <a:pt x="12" y="126"/>
                    <a:pt x="12" y="117"/>
                  </a:cubicBezTo>
                  <a:cubicBezTo>
                    <a:pt x="12" y="109"/>
                    <a:pt x="18" y="92"/>
                    <a:pt x="42" y="80"/>
                  </a:cubicBezTo>
                  <a:close/>
                  <a:moveTo>
                    <a:pt x="57" y="74"/>
                  </a:moveTo>
                  <a:cubicBezTo>
                    <a:pt x="61" y="73"/>
                    <a:pt x="68" y="71"/>
                    <a:pt x="78" y="71"/>
                  </a:cubicBezTo>
                  <a:cubicBezTo>
                    <a:pt x="86" y="71"/>
                    <a:pt x="88" y="72"/>
                    <a:pt x="95" y="73"/>
                  </a:cubicBezTo>
                  <a:cubicBezTo>
                    <a:pt x="89" y="75"/>
                    <a:pt x="88" y="75"/>
                    <a:pt x="75" y="75"/>
                  </a:cubicBezTo>
                  <a:cubicBezTo>
                    <a:pt x="70" y="75"/>
                    <a:pt x="63" y="75"/>
                    <a:pt x="57" y="7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4" name="Freeform 109">
              <a:extLst>
                <a:ext uri="{FF2B5EF4-FFF2-40B4-BE49-F238E27FC236}">
                  <a16:creationId xmlns:a16="http://schemas.microsoft.com/office/drawing/2014/main" id="{95B48F6A-6E2D-429D-9C79-5909C1CCB879}"/>
                </a:ext>
              </a:extLst>
            </p:cNvPr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4986338" y="2582863"/>
              <a:ext cx="109538" cy="115888"/>
            </a:xfrm>
            <a:custGeom>
              <a:avLst/>
              <a:gdLst>
                <a:gd name="T0" fmla="*/ 296 w 305"/>
                <a:gd name="T1" fmla="*/ 156 h 289"/>
                <a:gd name="T2" fmla="*/ 305 w 305"/>
                <a:gd name="T3" fmla="*/ 145 h 289"/>
                <a:gd name="T4" fmla="*/ 296 w 305"/>
                <a:gd name="T5" fmla="*/ 134 h 289"/>
                <a:gd name="T6" fmla="*/ 19 w 305"/>
                <a:gd name="T7" fmla="*/ 3 h 289"/>
                <a:gd name="T8" fmla="*/ 10 w 305"/>
                <a:gd name="T9" fmla="*/ 0 h 289"/>
                <a:gd name="T10" fmla="*/ 0 w 305"/>
                <a:gd name="T11" fmla="*/ 10 h 289"/>
                <a:gd name="T12" fmla="*/ 10 w 305"/>
                <a:gd name="T13" fmla="*/ 21 h 289"/>
                <a:gd name="T14" fmla="*/ 272 w 305"/>
                <a:gd name="T15" fmla="*/ 145 h 289"/>
                <a:gd name="T16" fmla="*/ 10 w 305"/>
                <a:gd name="T17" fmla="*/ 268 h 289"/>
                <a:gd name="T18" fmla="*/ 0 w 305"/>
                <a:gd name="T19" fmla="*/ 279 h 289"/>
                <a:gd name="T20" fmla="*/ 10 w 305"/>
                <a:gd name="T21" fmla="*/ 289 h 289"/>
                <a:gd name="T22" fmla="*/ 19 w 305"/>
                <a:gd name="T23" fmla="*/ 286 h 289"/>
                <a:gd name="T24" fmla="*/ 296 w 305"/>
                <a:gd name="T25" fmla="*/ 15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89">
                  <a:moveTo>
                    <a:pt x="296" y="156"/>
                  </a:moveTo>
                  <a:cubicBezTo>
                    <a:pt x="301" y="153"/>
                    <a:pt x="305" y="151"/>
                    <a:pt x="305" y="145"/>
                  </a:cubicBezTo>
                  <a:cubicBezTo>
                    <a:pt x="305" y="139"/>
                    <a:pt x="301" y="136"/>
                    <a:pt x="296" y="134"/>
                  </a:cubicBezTo>
                  <a:lnTo>
                    <a:pt x="19" y="3"/>
                  </a:ln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"/>
                    <a:pt x="3" y="17"/>
                    <a:pt x="10" y="21"/>
                  </a:cubicBezTo>
                  <a:lnTo>
                    <a:pt x="272" y="145"/>
                  </a:lnTo>
                  <a:lnTo>
                    <a:pt x="10" y="268"/>
                  </a:lnTo>
                  <a:cubicBezTo>
                    <a:pt x="3" y="272"/>
                    <a:pt x="0" y="275"/>
                    <a:pt x="0" y="279"/>
                  </a:cubicBezTo>
                  <a:cubicBezTo>
                    <a:pt x="0" y="285"/>
                    <a:pt x="5" y="289"/>
                    <a:pt x="10" y="289"/>
                  </a:cubicBezTo>
                  <a:cubicBezTo>
                    <a:pt x="12" y="289"/>
                    <a:pt x="13" y="289"/>
                    <a:pt x="19" y="286"/>
                  </a:cubicBezTo>
                  <a:lnTo>
                    <a:pt x="296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05" name="TextBox 1704">
            <a:extLst>
              <a:ext uri="{FF2B5EF4-FFF2-40B4-BE49-F238E27FC236}">
                <a16:creationId xmlns:a16="http://schemas.microsoft.com/office/drawing/2014/main" id="{D7A51881-949D-4745-9495-B260020ED366}"/>
              </a:ext>
            </a:extLst>
          </p:cNvPr>
          <p:cNvSpPr txBox="1"/>
          <p:nvPr/>
        </p:nvSpPr>
        <p:spPr>
          <a:xfrm>
            <a:off x="7730839" y="2244414"/>
            <a:ext cx="4405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due to [</a:t>
            </a:r>
            <a:r>
              <a:rPr lang="en-US" sz="2200" dirty="0">
                <a:solidFill>
                  <a:schemeClr val="accent1"/>
                </a:solidFill>
              </a:rPr>
              <a:t>CCY20</a:t>
            </a:r>
            <a:r>
              <a:rPr lang="en-US" sz="2200" dirty="0"/>
              <a:t>,</a:t>
            </a:r>
            <a:r>
              <a:rPr lang="en-US" sz="2200" dirty="0">
                <a:solidFill>
                  <a:schemeClr val="accent1"/>
                </a:solidFill>
              </a:rPr>
              <a:t>NWZ09</a:t>
            </a:r>
            <a:r>
              <a:rPr lang="en-US" sz="2200" dirty="0"/>
              <a:t>], Jordan’s </a:t>
            </a:r>
            <a:r>
              <a:rPr lang="en-US" sz="2200" dirty="0" err="1"/>
              <a:t>Lem</a:t>
            </a:r>
            <a:endParaRPr lang="en-US" sz="2200" dirty="0"/>
          </a:p>
        </p:txBody>
      </p:sp>
      <p:grpSp>
        <p:nvGrpSpPr>
          <p:cNvPr id="1706" name="Group 1705">
            <a:extLst>
              <a:ext uri="{FF2B5EF4-FFF2-40B4-BE49-F238E27FC236}">
                <a16:creationId xmlns:a16="http://schemas.microsoft.com/office/drawing/2014/main" id="{804ABD80-68F6-4238-AFF2-3C40BCB80012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6718705" y="2724727"/>
            <a:ext cx="2949883" cy="323276"/>
            <a:chOff x="2541587" y="2540000"/>
            <a:chExt cx="2085975" cy="228601"/>
          </a:xfrm>
        </p:grpSpPr>
        <p:sp>
          <p:nvSpPr>
            <p:cNvPr id="1707" name="Freeform 116">
              <a:extLst>
                <a:ext uri="{FF2B5EF4-FFF2-40B4-BE49-F238E27FC236}">
                  <a16:creationId xmlns:a16="http://schemas.microsoft.com/office/drawing/2014/main" id="{0B284876-056C-4BBF-9ED9-95A76466B69A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2541587" y="2557463"/>
              <a:ext cx="76200" cy="152400"/>
            </a:xfrm>
            <a:custGeom>
              <a:avLst/>
              <a:gdLst>
                <a:gd name="T0" fmla="*/ 124 w 207"/>
                <a:gd name="T1" fmla="*/ 157 h 343"/>
                <a:gd name="T2" fmla="*/ 194 w 207"/>
                <a:gd name="T3" fmla="*/ 69 h 343"/>
                <a:gd name="T4" fmla="*/ 102 w 207"/>
                <a:gd name="T5" fmla="*/ 0 h 343"/>
                <a:gd name="T6" fmla="*/ 14 w 207"/>
                <a:gd name="T7" fmla="*/ 68 h 343"/>
                <a:gd name="T8" fmla="*/ 39 w 207"/>
                <a:gd name="T9" fmla="*/ 94 h 343"/>
                <a:gd name="T10" fmla="*/ 65 w 207"/>
                <a:gd name="T11" fmla="*/ 68 h 343"/>
                <a:gd name="T12" fmla="*/ 34 w 207"/>
                <a:gd name="T13" fmla="*/ 43 h 343"/>
                <a:gd name="T14" fmla="*/ 100 w 207"/>
                <a:gd name="T15" fmla="*/ 12 h 343"/>
                <a:gd name="T16" fmla="*/ 148 w 207"/>
                <a:gd name="T17" fmla="*/ 68 h 343"/>
                <a:gd name="T18" fmla="*/ 134 w 207"/>
                <a:gd name="T19" fmla="*/ 125 h 343"/>
                <a:gd name="T20" fmla="*/ 90 w 207"/>
                <a:gd name="T21" fmla="*/ 151 h 343"/>
                <a:gd name="T22" fmla="*/ 70 w 207"/>
                <a:gd name="T23" fmla="*/ 153 h 343"/>
                <a:gd name="T24" fmla="*/ 63 w 207"/>
                <a:gd name="T25" fmla="*/ 159 h 343"/>
                <a:gd name="T26" fmla="*/ 75 w 207"/>
                <a:gd name="T27" fmla="*/ 164 h 343"/>
                <a:gd name="T28" fmla="*/ 97 w 207"/>
                <a:gd name="T29" fmla="*/ 164 h 343"/>
                <a:gd name="T30" fmla="*/ 156 w 207"/>
                <a:gd name="T31" fmla="*/ 247 h 343"/>
                <a:gd name="T32" fmla="*/ 100 w 207"/>
                <a:gd name="T33" fmla="*/ 329 h 343"/>
                <a:gd name="T34" fmla="*/ 23 w 207"/>
                <a:gd name="T35" fmla="*/ 291 h 343"/>
                <a:gd name="T36" fmla="*/ 56 w 207"/>
                <a:gd name="T37" fmla="*/ 264 h 343"/>
                <a:gd name="T38" fmla="*/ 28 w 207"/>
                <a:gd name="T39" fmla="*/ 236 h 343"/>
                <a:gd name="T40" fmla="*/ 0 w 207"/>
                <a:gd name="T41" fmla="*/ 265 h 343"/>
                <a:gd name="T42" fmla="*/ 101 w 207"/>
                <a:gd name="T43" fmla="*/ 343 h 343"/>
                <a:gd name="T44" fmla="*/ 207 w 207"/>
                <a:gd name="T45" fmla="*/ 247 h 343"/>
                <a:gd name="T46" fmla="*/ 124 w 207"/>
                <a:gd name="T47" fmla="*/ 15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343">
                  <a:moveTo>
                    <a:pt x="124" y="157"/>
                  </a:moveTo>
                  <a:cubicBezTo>
                    <a:pt x="165" y="143"/>
                    <a:pt x="194" y="108"/>
                    <a:pt x="194" y="69"/>
                  </a:cubicBezTo>
                  <a:cubicBezTo>
                    <a:pt x="194" y="28"/>
                    <a:pt x="150" y="0"/>
                    <a:pt x="102" y="0"/>
                  </a:cubicBezTo>
                  <a:cubicBezTo>
                    <a:pt x="52" y="0"/>
                    <a:pt x="14" y="30"/>
                    <a:pt x="14" y="68"/>
                  </a:cubicBezTo>
                  <a:cubicBezTo>
                    <a:pt x="14" y="84"/>
                    <a:pt x="25" y="94"/>
                    <a:pt x="39" y="94"/>
                  </a:cubicBezTo>
                  <a:cubicBezTo>
                    <a:pt x="55" y="94"/>
                    <a:pt x="65" y="83"/>
                    <a:pt x="65" y="68"/>
                  </a:cubicBezTo>
                  <a:cubicBezTo>
                    <a:pt x="65" y="43"/>
                    <a:pt x="41" y="43"/>
                    <a:pt x="34" y="43"/>
                  </a:cubicBezTo>
                  <a:cubicBezTo>
                    <a:pt x="49" y="19"/>
                    <a:pt x="82" y="12"/>
                    <a:pt x="100" y="12"/>
                  </a:cubicBezTo>
                  <a:cubicBezTo>
                    <a:pt x="121" y="12"/>
                    <a:pt x="148" y="23"/>
                    <a:pt x="148" y="68"/>
                  </a:cubicBezTo>
                  <a:cubicBezTo>
                    <a:pt x="148" y="74"/>
                    <a:pt x="147" y="103"/>
                    <a:pt x="134" y="125"/>
                  </a:cubicBezTo>
                  <a:cubicBezTo>
                    <a:pt x="119" y="149"/>
                    <a:pt x="102" y="151"/>
                    <a:pt x="90" y="151"/>
                  </a:cubicBezTo>
                  <a:cubicBezTo>
                    <a:pt x="86" y="152"/>
                    <a:pt x="74" y="153"/>
                    <a:pt x="70" y="153"/>
                  </a:cubicBezTo>
                  <a:cubicBezTo>
                    <a:pt x="66" y="153"/>
                    <a:pt x="63" y="154"/>
                    <a:pt x="63" y="159"/>
                  </a:cubicBezTo>
                  <a:cubicBezTo>
                    <a:pt x="63" y="164"/>
                    <a:pt x="66" y="164"/>
                    <a:pt x="75" y="164"/>
                  </a:cubicBezTo>
                  <a:lnTo>
                    <a:pt x="97" y="164"/>
                  </a:lnTo>
                  <a:cubicBezTo>
                    <a:pt x="138" y="164"/>
                    <a:pt x="156" y="198"/>
                    <a:pt x="156" y="247"/>
                  </a:cubicBezTo>
                  <a:cubicBezTo>
                    <a:pt x="156" y="315"/>
                    <a:pt x="122" y="329"/>
                    <a:pt x="100" y="329"/>
                  </a:cubicBezTo>
                  <a:cubicBezTo>
                    <a:pt x="78" y="329"/>
                    <a:pt x="41" y="321"/>
                    <a:pt x="23" y="291"/>
                  </a:cubicBezTo>
                  <a:cubicBezTo>
                    <a:pt x="41" y="294"/>
                    <a:pt x="56" y="283"/>
                    <a:pt x="56" y="264"/>
                  </a:cubicBezTo>
                  <a:cubicBezTo>
                    <a:pt x="56" y="246"/>
                    <a:pt x="43" y="236"/>
                    <a:pt x="28" y="236"/>
                  </a:cubicBezTo>
                  <a:cubicBezTo>
                    <a:pt x="16" y="236"/>
                    <a:pt x="0" y="243"/>
                    <a:pt x="0" y="265"/>
                  </a:cubicBezTo>
                  <a:cubicBezTo>
                    <a:pt x="0" y="310"/>
                    <a:pt x="47" y="343"/>
                    <a:pt x="101" y="343"/>
                  </a:cubicBezTo>
                  <a:cubicBezTo>
                    <a:pt x="162" y="343"/>
                    <a:pt x="207" y="298"/>
                    <a:pt x="207" y="247"/>
                  </a:cubicBezTo>
                  <a:cubicBezTo>
                    <a:pt x="207" y="206"/>
                    <a:pt x="176" y="167"/>
                    <a:pt x="124" y="1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8" name="Oval 117">
              <a:extLst>
                <a:ext uri="{FF2B5EF4-FFF2-40B4-BE49-F238E27FC236}">
                  <a16:creationId xmlns:a16="http://schemas.microsoft.com/office/drawing/2014/main" id="{01FAB2C9-D8A2-450C-92F0-3CAFBB241934}"/>
                </a:ext>
              </a:extLst>
            </p:cNvPr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640012" y="2682875"/>
              <a:ext cx="19050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9" name="Freeform 118">
              <a:extLst>
                <a:ext uri="{FF2B5EF4-FFF2-40B4-BE49-F238E27FC236}">
                  <a16:creationId xmlns:a16="http://schemas.microsoft.com/office/drawing/2014/main" id="{9C6C3966-51AD-4D36-8C15-56311F185117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2759075" y="2608263"/>
              <a:ext cx="61913" cy="96838"/>
            </a:xfrm>
            <a:custGeom>
              <a:avLst/>
              <a:gdLst>
                <a:gd name="T0" fmla="*/ 69 w 168"/>
                <a:gd name="T1" fmla="*/ 55 h 220"/>
                <a:gd name="T2" fmla="*/ 69 w 168"/>
                <a:gd name="T3" fmla="*/ 0 h 220"/>
                <a:gd name="T4" fmla="*/ 0 w 168"/>
                <a:gd name="T5" fmla="*/ 5 h 220"/>
                <a:gd name="T6" fmla="*/ 0 w 168"/>
                <a:gd name="T7" fmla="*/ 21 h 220"/>
                <a:gd name="T8" fmla="*/ 39 w 168"/>
                <a:gd name="T9" fmla="*/ 49 h 220"/>
                <a:gd name="T10" fmla="*/ 39 w 168"/>
                <a:gd name="T11" fmla="*/ 182 h 220"/>
                <a:gd name="T12" fmla="*/ 0 w 168"/>
                <a:gd name="T13" fmla="*/ 205 h 220"/>
                <a:gd name="T14" fmla="*/ 0 w 168"/>
                <a:gd name="T15" fmla="*/ 220 h 220"/>
                <a:gd name="T16" fmla="*/ 57 w 168"/>
                <a:gd name="T17" fmla="*/ 219 h 220"/>
                <a:gd name="T18" fmla="*/ 120 w 168"/>
                <a:gd name="T19" fmla="*/ 220 h 220"/>
                <a:gd name="T20" fmla="*/ 120 w 168"/>
                <a:gd name="T21" fmla="*/ 205 h 220"/>
                <a:gd name="T22" fmla="*/ 110 w 168"/>
                <a:gd name="T23" fmla="*/ 205 h 220"/>
                <a:gd name="T24" fmla="*/ 72 w 168"/>
                <a:gd name="T25" fmla="*/ 181 h 220"/>
                <a:gd name="T26" fmla="*/ 72 w 168"/>
                <a:gd name="T27" fmla="*/ 105 h 220"/>
                <a:gd name="T28" fmla="*/ 131 w 168"/>
                <a:gd name="T29" fmla="*/ 11 h 220"/>
                <a:gd name="T30" fmla="*/ 136 w 168"/>
                <a:gd name="T31" fmla="*/ 11 h 220"/>
                <a:gd name="T32" fmla="*/ 125 w 168"/>
                <a:gd name="T33" fmla="*/ 31 h 220"/>
                <a:gd name="T34" fmla="*/ 146 w 168"/>
                <a:gd name="T35" fmla="*/ 52 h 220"/>
                <a:gd name="T36" fmla="*/ 168 w 168"/>
                <a:gd name="T37" fmla="*/ 30 h 220"/>
                <a:gd name="T38" fmla="*/ 131 w 168"/>
                <a:gd name="T39" fmla="*/ 0 h 220"/>
                <a:gd name="T40" fmla="*/ 69 w 168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0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0" name="Freeform 119">
              <a:extLst>
                <a:ext uri="{FF2B5EF4-FFF2-40B4-BE49-F238E27FC236}">
                  <a16:creationId xmlns:a16="http://schemas.microsoft.com/office/drawing/2014/main" id="{7C041986-774D-44EF-89EF-0B0190C7E019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2830512" y="2608263"/>
              <a:ext cx="90488" cy="100013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0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4 w 251"/>
                <a:gd name="T23" fmla="*/ 166 h 226"/>
                <a:gd name="T24" fmla="*/ 74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0"/>
                  </a:lnTo>
                  <a:lnTo>
                    <a:pt x="251" y="205"/>
                  </a:lnTo>
                  <a:cubicBezTo>
                    <a:pt x="216" y="205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6" y="215"/>
                    <a:pt x="74" y="191"/>
                    <a:pt x="74" y="166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0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1" name="Freeform 120">
              <a:extLst>
                <a:ext uri="{FF2B5EF4-FFF2-40B4-BE49-F238E27FC236}">
                  <a16:creationId xmlns:a16="http://schemas.microsoft.com/office/drawing/2014/main" id="{19C9D1D3-EB8B-4D10-B968-254C31D6F108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2930525" y="2608263"/>
              <a:ext cx="92075" cy="9683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6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3 w 251"/>
                <a:gd name="T15" fmla="*/ 182 h 220"/>
                <a:gd name="T16" fmla="*/ 73 w 251"/>
                <a:gd name="T17" fmla="*/ 91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5 h 220"/>
                <a:gd name="T26" fmla="*/ 138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2" name="Freeform 121">
              <a:extLst>
                <a:ext uri="{FF2B5EF4-FFF2-40B4-BE49-F238E27FC236}">
                  <a16:creationId xmlns:a16="http://schemas.microsoft.com/office/drawing/2014/main" id="{D00E2C68-7E0A-4F35-9935-8CCE0401BB31}"/>
                </a:ext>
              </a:extLst>
            </p:cNvPr>
            <p:cNvSpPr>
              <a:spLocks noEditPoints="1"/>
            </p:cNvSpPr>
            <p:nvPr>
              <p:custDataLst>
                <p:tags r:id="rId175"/>
              </p:custDataLst>
            </p:nvPr>
          </p:nvSpPr>
          <p:spPr bwMode="auto">
            <a:xfrm>
              <a:off x="3090862" y="2546350"/>
              <a:ext cx="138113" cy="169863"/>
            </a:xfrm>
            <a:custGeom>
              <a:avLst/>
              <a:gdLst>
                <a:gd name="T0" fmla="*/ 284 w 385"/>
                <a:gd name="T1" fmla="*/ 278 h 385"/>
                <a:gd name="T2" fmla="*/ 295 w 385"/>
                <a:gd name="T3" fmla="*/ 342 h 385"/>
                <a:gd name="T4" fmla="*/ 324 w 385"/>
                <a:gd name="T5" fmla="*/ 375 h 385"/>
                <a:gd name="T6" fmla="*/ 385 w 385"/>
                <a:gd name="T7" fmla="*/ 343 h 385"/>
                <a:gd name="T8" fmla="*/ 380 w 385"/>
                <a:gd name="T9" fmla="*/ 339 h 385"/>
                <a:gd name="T10" fmla="*/ 362 w 385"/>
                <a:gd name="T11" fmla="*/ 346 h 385"/>
                <a:gd name="T12" fmla="*/ 356 w 385"/>
                <a:gd name="T13" fmla="*/ 348 h 385"/>
                <a:gd name="T14" fmla="*/ 333 w 385"/>
                <a:gd name="T15" fmla="*/ 305 h 385"/>
                <a:gd name="T16" fmla="*/ 322 w 385"/>
                <a:gd name="T17" fmla="*/ 200 h 385"/>
                <a:gd name="T18" fmla="*/ 316 w 385"/>
                <a:gd name="T19" fmla="*/ 47 h 385"/>
                <a:gd name="T20" fmla="*/ 317 w 385"/>
                <a:gd name="T21" fmla="*/ 10 h 385"/>
                <a:gd name="T22" fmla="*/ 311 w 385"/>
                <a:gd name="T23" fmla="*/ 0 h 385"/>
                <a:gd name="T24" fmla="*/ 275 w 385"/>
                <a:gd name="T25" fmla="*/ 22 h 385"/>
                <a:gd name="T26" fmla="*/ 271 w 385"/>
                <a:gd name="T27" fmla="*/ 27 h 385"/>
                <a:gd name="T28" fmla="*/ 169 w 385"/>
                <a:gd name="T29" fmla="*/ 213 h 385"/>
                <a:gd name="T30" fmla="*/ 61 w 385"/>
                <a:gd name="T31" fmla="*/ 339 h 385"/>
                <a:gd name="T32" fmla="*/ 22 w 385"/>
                <a:gd name="T33" fmla="*/ 310 h 385"/>
                <a:gd name="T34" fmla="*/ 19 w 385"/>
                <a:gd name="T35" fmla="*/ 306 h 385"/>
                <a:gd name="T36" fmla="*/ 0 w 385"/>
                <a:gd name="T37" fmla="*/ 343 h 385"/>
                <a:gd name="T38" fmla="*/ 45 w 385"/>
                <a:gd name="T39" fmla="*/ 385 h 385"/>
                <a:gd name="T40" fmla="*/ 148 w 385"/>
                <a:gd name="T41" fmla="*/ 278 h 385"/>
                <a:gd name="T42" fmla="*/ 284 w 385"/>
                <a:gd name="T43" fmla="*/ 278 h 385"/>
                <a:gd name="T44" fmla="*/ 274 w 385"/>
                <a:gd name="T45" fmla="*/ 61 h 385"/>
                <a:gd name="T46" fmla="*/ 274 w 385"/>
                <a:gd name="T47" fmla="*/ 90 h 385"/>
                <a:gd name="T48" fmla="*/ 276 w 385"/>
                <a:gd name="T49" fmla="*/ 177 h 385"/>
                <a:gd name="T50" fmla="*/ 281 w 385"/>
                <a:gd name="T51" fmla="*/ 251 h 385"/>
                <a:gd name="T52" fmla="*/ 190 w 385"/>
                <a:gd name="T53" fmla="*/ 251 h 385"/>
                <a:gd name="T54" fmla="*/ 161 w 385"/>
                <a:gd name="T55" fmla="*/ 259 h 385"/>
                <a:gd name="T56" fmla="*/ 228 w 385"/>
                <a:gd name="T57" fmla="*/ 147 h 385"/>
                <a:gd name="T58" fmla="*/ 273 w 385"/>
                <a:gd name="T59" fmla="*/ 61 h 385"/>
                <a:gd name="T60" fmla="*/ 274 w 385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385">
                  <a:moveTo>
                    <a:pt x="284" y="278"/>
                  </a:moveTo>
                  <a:cubicBezTo>
                    <a:pt x="286" y="310"/>
                    <a:pt x="292" y="332"/>
                    <a:pt x="295" y="342"/>
                  </a:cubicBezTo>
                  <a:cubicBezTo>
                    <a:pt x="300" y="364"/>
                    <a:pt x="303" y="375"/>
                    <a:pt x="324" y="375"/>
                  </a:cubicBezTo>
                  <a:cubicBezTo>
                    <a:pt x="346" y="375"/>
                    <a:pt x="385" y="353"/>
                    <a:pt x="385" y="343"/>
                  </a:cubicBezTo>
                  <a:cubicBezTo>
                    <a:pt x="385" y="340"/>
                    <a:pt x="383" y="339"/>
                    <a:pt x="380" y="339"/>
                  </a:cubicBezTo>
                  <a:cubicBezTo>
                    <a:pt x="374" y="339"/>
                    <a:pt x="363" y="345"/>
                    <a:pt x="362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4"/>
                    <a:pt x="333" y="305"/>
                  </a:cubicBezTo>
                  <a:cubicBezTo>
                    <a:pt x="330" y="288"/>
                    <a:pt x="326" y="268"/>
                    <a:pt x="322" y="200"/>
                  </a:cubicBezTo>
                  <a:cubicBezTo>
                    <a:pt x="318" y="149"/>
                    <a:pt x="316" y="98"/>
                    <a:pt x="316" y="47"/>
                  </a:cubicBezTo>
                  <a:cubicBezTo>
                    <a:pt x="316" y="35"/>
                    <a:pt x="317" y="22"/>
                    <a:pt x="317" y="10"/>
                  </a:cubicBezTo>
                  <a:cubicBezTo>
                    <a:pt x="317" y="2"/>
                    <a:pt x="317" y="0"/>
                    <a:pt x="311" y="0"/>
                  </a:cubicBezTo>
                  <a:cubicBezTo>
                    <a:pt x="304" y="0"/>
                    <a:pt x="284" y="8"/>
                    <a:pt x="275" y="22"/>
                  </a:cubicBezTo>
                  <a:lnTo>
                    <a:pt x="271" y="27"/>
                  </a:lnTo>
                  <a:cubicBezTo>
                    <a:pt x="232" y="112"/>
                    <a:pt x="195" y="172"/>
                    <a:pt x="169" y="213"/>
                  </a:cubicBezTo>
                  <a:cubicBezTo>
                    <a:pt x="140" y="258"/>
                    <a:pt x="88" y="339"/>
                    <a:pt x="61" y="339"/>
                  </a:cubicBezTo>
                  <a:cubicBezTo>
                    <a:pt x="42" y="339"/>
                    <a:pt x="27" y="327"/>
                    <a:pt x="22" y="310"/>
                  </a:cubicBezTo>
                  <a:cubicBezTo>
                    <a:pt x="22" y="309"/>
                    <a:pt x="21" y="306"/>
                    <a:pt x="19" y="306"/>
                  </a:cubicBezTo>
                  <a:cubicBezTo>
                    <a:pt x="11" y="306"/>
                    <a:pt x="0" y="329"/>
                    <a:pt x="0" y="343"/>
                  </a:cubicBezTo>
                  <a:cubicBezTo>
                    <a:pt x="0" y="363"/>
                    <a:pt x="22" y="385"/>
                    <a:pt x="45" y="385"/>
                  </a:cubicBezTo>
                  <a:cubicBezTo>
                    <a:pt x="80" y="385"/>
                    <a:pt x="137" y="296"/>
                    <a:pt x="148" y="278"/>
                  </a:cubicBezTo>
                  <a:lnTo>
                    <a:pt x="284" y="278"/>
                  </a:lnTo>
                  <a:close/>
                  <a:moveTo>
                    <a:pt x="274" y="61"/>
                  </a:moveTo>
                  <a:lnTo>
                    <a:pt x="274" y="90"/>
                  </a:lnTo>
                  <a:cubicBezTo>
                    <a:pt x="274" y="119"/>
                    <a:pt x="275" y="148"/>
                    <a:pt x="276" y="177"/>
                  </a:cubicBezTo>
                  <a:cubicBezTo>
                    <a:pt x="277" y="187"/>
                    <a:pt x="279" y="225"/>
                    <a:pt x="281" y="251"/>
                  </a:cubicBezTo>
                  <a:lnTo>
                    <a:pt x="190" y="251"/>
                  </a:lnTo>
                  <a:cubicBezTo>
                    <a:pt x="182" y="251"/>
                    <a:pt x="174" y="251"/>
                    <a:pt x="161" y="259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7" y="74"/>
                    <a:pt x="273" y="61"/>
                  </a:cubicBezTo>
                  <a:lnTo>
                    <a:pt x="274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3" name="Freeform 122">
              <a:extLst>
                <a:ext uri="{FF2B5EF4-FFF2-40B4-BE49-F238E27FC236}">
                  <a16:creationId xmlns:a16="http://schemas.microsoft.com/office/drawing/2014/main" id="{3032413D-889F-4DE8-9F73-87B287E96743}"/>
                </a:ext>
              </a:extLst>
            </p:cNvPr>
            <p:cNvSpPr>
              <a:spLocks noEditPoints="1"/>
            </p:cNvSpPr>
            <p:nvPr>
              <p:custDataLst>
                <p:tags r:id="rId176"/>
              </p:custDataLst>
            </p:nvPr>
          </p:nvSpPr>
          <p:spPr bwMode="auto">
            <a:xfrm>
              <a:off x="3241675" y="2630488"/>
              <a:ext cx="76200" cy="107950"/>
            </a:xfrm>
            <a:custGeom>
              <a:avLst/>
              <a:gdLst>
                <a:gd name="T0" fmla="*/ 0 w 212"/>
                <a:gd name="T1" fmla="*/ 0 h 242"/>
                <a:gd name="T2" fmla="*/ 0 w 212"/>
                <a:gd name="T3" fmla="*/ 242 h 242"/>
                <a:gd name="T4" fmla="*/ 99 w 212"/>
                <a:gd name="T5" fmla="*/ 242 h 242"/>
                <a:gd name="T6" fmla="*/ 212 w 212"/>
                <a:gd name="T7" fmla="*/ 123 h 242"/>
                <a:gd name="T8" fmla="*/ 99 w 212"/>
                <a:gd name="T9" fmla="*/ 0 h 242"/>
                <a:gd name="T10" fmla="*/ 0 w 212"/>
                <a:gd name="T11" fmla="*/ 0 h 242"/>
                <a:gd name="T12" fmla="*/ 34 w 212"/>
                <a:gd name="T13" fmla="*/ 222 h 242"/>
                <a:gd name="T14" fmla="*/ 34 w 212"/>
                <a:gd name="T15" fmla="*/ 20 h 242"/>
                <a:gd name="T16" fmla="*/ 90 w 212"/>
                <a:gd name="T17" fmla="*/ 20 h 242"/>
                <a:gd name="T18" fmla="*/ 178 w 212"/>
                <a:gd name="T19" fmla="*/ 123 h 242"/>
                <a:gd name="T20" fmla="*/ 90 w 212"/>
                <a:gd name="T21" fmla="*/ 222 h 242"/>
                <a:gd name="T22" fmla="*/ 34 w 212"/>
                <a:gd name="T23" fmla="*/ 2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242">
                  <a:moveTo>
                    <a:pt x="0" y="0"/>
                  </a:moveTo>
                  <a:lnTo>
                    <a:pt x="0" y="242"/>
                  </a:lnTo>
                  <a:lnTo>
                    <a:pt x="99" y="242"/>
                  </a:lnTo>
                  <a:cubicBezTo>
                    <a:pt x="162" y="242"/>
                    <a:pt x="212" y="189"/>
                    <a:pt x="212" y="123"/>
                  </a:cubicBezTo>
                  <a:cubicBezTo>
                    <a:pt x="212" y="55"/>
                    <a:pt x="161" y="0"/>
                    <a:pt x="99" y="0"/>
                  </a:cubicBezTo>
                  <a:lnTo>
                    <a:pt x="0" y="0"/>
                  </a:lnTo>
                  <a:close/>
                  <a:moveTo>
                    <a:pt x="34" y="222"/>
                  </a:moveTo>
                  <a:lnTo>
                    <a:pt x="34" y="20"/>
                  </a:lnTo>
                  <a:lnTo>
                    <a:pt x="90" y="20"/>
                  </a:lnTo>
                  <a:cubicBezTo>
                    <a:pt x="137" y="20"/>
                    <a:pt x="178" y="58"/>
                    <a:pt x="178" y="123"/>
                  </a:cubicBezTo>
                  <a:cubicBezTo>
                    <a:pt x="178" y="188"/>
                    <a:pt x="136" y="222"/>
                    <a:pt x="90" y="222"/>
                  </a:cubicBezTo>
                  <a:lnTo>
                    <a:pt x="34" y="2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4" name="Freeform 123">
              <a:extLst>
                <a:ext uri="{FF2B5EF4-FFF2-40B4-BE49-F238E27FC236}">
                  <a16:creationId xmlns:a16="http://schemas.microsoft.com/office/drawing/2014/main" id="{D07DF097-86E3-4A71-8AF8-25D00A660DC1}"/>
                </a:ext>
              </a:extLst>
            </p:cNvPr>
            <p:cNvSpPr>
              <a:spLocks noEditPoints="1"/>
            </p:cNvSpPr>
            <p:nvPr>
              <p:custDataLst>
                <p:tags r:id="rId177"/>
              </p:custDataLst>
            </p:nvPr>
          </p:nvSpPr>
          <p:spPr bwMode="auto">
            <a:xfrm>
              <a:off x="3330575" y="2667000"/>
              <a:ext cx="50800" cy="73025"/>
            </a:xfrm>
            <a:custGeom>
              <a:avLst/>
              <a:gdLst>
                <a:gd name="T0" fmla="*/ 138 w 142"/>
                <a:gd name="T1" fmla="*/ 122 h 164"/>
                <a:gd name="T2" fmla="*/ 82 w 142"/>
                <a:gd name="T3" fmla="*/ 141 h 164"/>
                <a:gd name="T4" fmla="*/ 27 w 142"/>
                <a:gd name="T5" fmla="*/ 84 h 164"/>
                <a:gd name="T6" fmla="*/ 142 w 142"/>
                <a:gd name="T7" fmla="*/ 84 h 164"/>
                <a:gd name="T8" fmla="*/ 126 w 142"/>
                <a:gd name="T9" fmla="*/ 24 h 164"/>
                <a:gd name="T10" fmla="*/ 76 w 142"/>
                <a:gd name="T11" fmla="*/ 0 h 164"/>
                <a:gd name="T12" fmla="*/ 0 w 142"/>
                <a:gd name="T13" fmla="*/ 82 h 164"/>
                <a:gd name="T14" fmla="*/ 81 w 142"/>
                <a:gd name="T15" fmla="*/ 164 h 164"/>
                <a:gd name="T16" fmla="*/ 140 w 142"/>
                <a:gd name="T17" fmla="*/ 147 h 164"/>
                <a:gd name="T18" fmla="*/ 138 w 142"/>
                <a:gd name="T19" fmla="*/ 122 h 164"/>
                <a:gd name="T20" fmla="*/ 30 w 142"/>
                <a:gd name="T21" fmla="*/ 63 h 164"/>
                <a:gd name="T22" fmla="*/ 76 w 142"/>
                <a:gd name="T23" fmla="*/ 23 h 164"/>
                <a:gd name="T24" fmla="*/ 120 w 142"/>
                <a:gd name="T25" fmla="*/ 63 h 164"/>
                <a:gd name="T26" fmla="*/ 30 w 142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138" y="122"/>
                  </a:moveTo>
                  <a:cubicBezTo>
                    <a:pt x="119" y="136"/>
                    <a:pt x="97" y="141"/>
                    <a:pt x="82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2" y="84"/>
                  </a:lnTo>
                  <a:cubicBezTo>
                    <a:pt x="142" y="68"/>
                    <a:pt x="140" y="44"/>
                    <a:pt x="126" y="24"/>
                  </a:cubicBezTo>
                  <a:cubicBezTo>
                    <a:pt x="114" y="7"/>
                    <a:pt x="93" y="0"/>
                    <a:pt x="76" y="0"/>
                  </a:cubicBezTo>
                  <a:cubicBezTo>
                    <a:pt x="33" y="0"/>
                    <a:pt x="0" y="37"/>
                    <a:pt x="0" y="82"/>
                  </a:cubicBezTo>
                  <a:cubicBezTo>
                    <a:pt x="0" y="126"/>
                    <a:pt x="35" y="164"/>
                    <a:pt x="81" y="164"/>
                  </a:cubicBezTo>
                  <a:cubicBezTo>
                    <a:pt x="102" y="164"/>
                    <a:pt x="123" y="158"/>
                    <a:pt x="140" y="147"/>
                  </a:cubicBezTo>
                  <a:lnTo>
                    <a:pt x="138" y="122"/>
                  </a:lnTo>
                  <a:close/>
                  <a:moveTo>
                    <a:pt x="30" y="63"/>
                  </a:moveTo>
                  <a:cubicBezTo>
                    <a:pt x="38" y="35"/>
                    <a:pt x="58" y="23"/>
                    <a:pt x="76" y="23"/>
                  </a:cubicBezTo>
                  <a:cubicBezTo>
                    <a:pt x="91" y="23"/>
                    <a:pt x="114" y="30"/>
                    <a:pt x="120" y="63"/>
                  </a:cubicBezTo>
                  <a:lnTo>
                    <a:pt x="30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5" name="Freeform 124">
              <a:extLst>
                <a:ext uri="{FF2B5EF4-FFF2-40B4-BE49-F238E27FC236}">
                  <a16:creationId xmlns:a16="http://schemas.microsoft.com/office/drawing/2014/main" id="{77EE6670-81FE-48A5-A9B2-FF2C24E8AD69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3390900" y="2667000"/>
              <a:ext cx="50800" cy="73025"/>
            </a:xfrm>
            <a:custGeom>
              <a:avLst/>
              <a:gdLst>
                <a:gd name="T0" fmla="*/ 139 w 141"/>
                <a:gd name="T1" fmla="*/ 122 h 164"/>
                <a:gd name="T2" fmla="*/ 81 w 141"/>
                <a:gd name="T3" fmla="*/ 140 h 164"/>
                <a:gd name="T4" fmla="*/ 30 w 141"/>
                <a:gd name="T5" fmla="*/ 82 h 164"/>
                <a:gd name="T6" fmla="*/ 82 w 141"/>
                <a:gd name="T7" fmla="*/ 24 h 164"/>
                <a:gd name="T8" fmla="*/ 135 w 141"/>
                <a:gd name="T9" fmla="*/ 40 h 164"/>
                <a:gd name="T10" fmla="*/ 139 w 141"/>
                <a:gd name="T11" fmla="*/ 15 h 164"/>
                <a:gd name="T12" fmla="*/ 82 w 141"/>
                <a:gd name="T13" fmla="*/ 0 h 164"/>
                <a:gd name="T14" fmla="*/ 0 w 141"/>
                <a:gd name="T15" fmla="*/ 83 h 164"/>
                <a:gd name="T16" fmla="*/ 80 w 141"/>
                <a:gd name="T17" fmla="*/ 164 h 164"/>
                <a:gd name="T18" fmla="*/ 141 w 141"/>
                <a:gd name="T19" fmla="*/ 148 h 164"/>
                <a:gd name="T20" fmla="*/ 139 w 141"/>
                <a:gd name="T21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64">
                  <a:moveTo>
                    <a:pt x="139" y="122"/>
                  </a:moveTo>
                  <a:cubicBezTo>
                    <a:pt x="121" y="133"/>
                    <a:pt x="102" y="140"/>
                    <a:pt x="81" y="140"/>
                  </a:cubicBezTo>
                  <a:cubicBezTo>
                    <a:pt x="49" y="140"/>
                    <a:pt x="30" y="114"/>
                    <a:pt x="30" y="82"/>
                  </a:cubicBezTo>
                  <a:cubicBezTo>
                    <a:pt x="30" y="55"/>
                    <a:pt x="44" y="24"/>
                    <a:pt x="82" y="24"/>
                  </a:cubicBezTo>
                  <a:cubicBezTo>
                    <a:pt x="106" y="24"/>
                    <a:pt x="117" y="29"/>
                    <a:pt x="135" y="40"/>
                  </a:cubicBezTo>
                  <a:lnTo>
                    <a:pt x="139" y="15"/>
                  </a:lnTo>
                  <a:cubicBezTo>
                    <a:pt x="118" y="4"/>
                    <a:pt x="109" y="0"/>
                    <a:pt x="82" y="0"/>
                  </a:cubicBezTo>
                  <a:cubicBezTo>
                    <a:pt x="30" y="0"/>
                    <a:pt x="0" y="42"/>
                    <a:pt x="0" y="83"/>
                  </a:cubicBezTo>
                  <a:cubicBezTo>
                    <a:pt x="0" y="125"/>
                    <a:pt x="33" y="164"/>
                    <a:pt x="80" y="164"/>
                  </a:cubicBezTo>
                  <a:cubicBezTo>
                    <a:pt x="105" y="164"/>
                    <a:pt x="126" y="156"/>
                    <a:pt x="141" y="148"/>
                  </a:cubicBezTo>
                  <a:lnTo>
                    <a:pt x="13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6" name="Freeform 125">
              <a:extLst>
                <a:ext uri="{FF2B5EF4-FFF2-40B4-BE49-F238E27FC236}">
                  <a16:creationId xmlns:a16="http://schemas.microsoft.com/office/drawing/2014/main" id="{4B9BB449-9519-41F9-B74F-18C8B086AC7D}"/>
                </a:ext>
              </a:extLst>
            </p:cNvPr>
            <p:cNvSpPr>
              <a:spLocks noEditPoints="1"/>
            </p:cNvSpPr>
            <p:nvPr>
              <p:custDataLst>
                <p:tags r:id="rId179"/>
              </p:custDataLst>
            </p:nvPr>
          </p:nvSpPr>
          <p:spPr bwMode="auto">
            <a:xfrm>
              <a:off x="3448050" y="2667000"/>
              <a:ext cx="60325" cy="73025"/>
            </a:xfrm>
            <a:custGeom>
              <a:avLst/>
              <a:gdLst>
                <a:gd name="T0" fmla="*/ 164 w 164"/>
                <a:gd name="T1" fmla="*/ 84 h 164"/>
                <a:gd name="T2" fmla="*/ 82 w 164"/>
                <a:gd name="T3" fmla="*/ 0 h 164"/>
                <a:gd name="T4" fmla="*/ 0 w 164"/>
                <a:gd name="T5" fmla="*/ 84 h 164"/>
                <a:gd name="T6" fmla="*/ 82 w 164"/>
                <a:gd name="T7" fmla="*/ 164 h 164"/>
                <a:gd name="T8" fmla="*/ 164 w 164"/>
                <a:gd name="T9" fmla="*/ 84 h 164"/>
                <a:gd name="T10" fmla="*/ 82 w 164"/>
                <a:gd name="T11" fmla="*/ 140 h 164"/>
                <a:gd name="T12" fmla="*/ 30 w 164"/>
                <a:gd name="T13" fmla="*/ 80 h 164"/>
                <a:gd name="T14" fmla="*/ 82 w 164"/>
                <a:gd name="T15" fmla="*/ 23 h 164"/>
                <a:gd name="T16" fmla="*/ 134 w 164"/>
                <a:gd name="T17" fmla="*/ 80 h 164"/>
                <a:gd name="T18" fmla="*/ 82 w 164"/>
                <a:gd name="T19" fmla="*/ 14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4">
                  <a:moveTo>
                    <a:pt x="164" y="84"/>
                  </a:moveTo>
                  <a:cubicBezTo>
                    <a:pt x="164" y="38"/>
                    <a:pt x="127" y="0"/>
                    <a:pt x="82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7" y="164"/>
                    <a:pt x="164" y="128"/>
                    <a:pt x="164" y="84"/>
                  </a:cubicBezTo>
                  <a:close/>
                  <a:moveTo>
                    <a:pt x="82" y="140"/>
                  </a:moveTo>
                  <a:cubicBezTo>
                    <a:pt x="54" y="140"/>
                    <a:pt x="30" y="119"/>
                    <a:pt x="30" y="80"/>
                  </a:cubicBezTo>
                  <a:cubicBezTo>
                    <a:pt x="30" y="40"/>
                    <a:pt x="56" y="23"/>
                    <a:pt x="82" y="23"/>
                  </a:cubicBezTo>
                  <a:cubicBezTo>
                    <a:pt x="108" y="23"/>
                    <a:pt x="134" y="41"/>
                    <a:pt x="134" y="80"/>
                  </a:cubicBezTo>
                  <a:cubicBezTo>
                    <a:pt x="134" y="120"/>
                    <a:pt x="109" y="140"/>
                    <a:pt x="82" y="14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7" name="Freeform 126">
              <a:extLst>
                <a:ext uri="{FF2B5EF4-FFF2-40B4-BE49-F238E27FC236}">
                  <a16:creationId xmlns:a16="http://schemas.microsoft.com/office/drawing/2014/main" id="{DC82BF6D-5B44-4153-BF79-FD38211384C1}"/>
                </a:ext>
              </a:extLst>
            </p:cNvPr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3522662" y="2668588"/>
              <a:ext cx="85725" cy="69850"/>
            </a:xfrm>
            <a:custGeom>
              <a:avLst/>
              <a:gdLst>
                <a:gd name="T0" fmla="*/ 236 w 236"/>
                <a:gd name="T1" fmla="*/ 55 h 158"/>
                <a:gd name="T2" fmla="*/ 185 w 236"/>
                <a:gd name="T3" fmla="*/ 0 h 158"/>
                <a:gd name="T4" fmla="*/ 129 w 236"/>
                <a:gd name="T5" fmla="*/ 28 h 158"/>
                <a:gd name="T6" fmla="*/ 82 w 236"/>
                <a:gd name="T7" fmla="*/ 0 h 158"/>
                <a:gd name="T8" fmla="*/ 28 w 236"/>
                <a:gd name="T9" fmla="*/ 26 h 158"/>
                <a:gd name="T10" fmla="*/ 28 w 236"/>
                <a:gd name="T11" fmla="*/ 1 h 158"/>
                <a:gd name="T12" fmla="*/ 0 w 236"/>
                <a:gd name="T13" fmla="*/ 1 h 158"/>
                <a:gd name="T14" fmla="*/ 0 w 236"/>
                <a:gd name="T15" fmla="*/ 158 h 158"/>
                <a:gd name="T16" fmla="*/ 30 w 236"/>
                <a:gd name="T17" fmla="*/ 158 h 158"/>
                <a:gd name="T18" fmla="*/ 30 w 236"/>
                <a:gd name="T19" fmla="*/ 73 h 158"/>
                <a:gd name="T20" fmla="*/ 67 w 236"/>
                <a:gd name="T21" fmla="*/ 23 h 158"/>
                <a:gd name="T22" fmla="*/ 103 w 236"/>
                <a:gd name="T23" fmla="*/ 57 h 158"/>
                <a:gd name="T24" fmla="*/ 103 w 236"/>
                <a:gd name="T25" fmla="*/ 158 h 158"/>
                <a:gd name="T26" fmla="*/ 133 w 236"/>
                <a:gd name="T27" fmla="*/ 158 h 158"/>
                <a:gd name="T28" fmla="*/ 133 w 236"/>
                <a:gd name="T29" fmla="*/ 73 h 158"/>
                <a:gd name="T30" fmla="*/ 170 w 236"/>
                <a:gd name="T31" fmla="*/ 23 h 158"/>
                <a:gd name="T32" fmla="*/ 206 w 236"/>
                <a:gd name="T33" fmla="*/ 57 h 158"/>
                <a:gd name="T34" fmla="*/ 206 w 236"/>
                <a:gd name="T35" fmla="*/ 158 h 158"/>
                <a:gd name="T36" fmla="*/ 236 w 236"/>
                <a:gd name="T37" fmla="*/ 158 h 158"/>
                <a:gd name="T38" fmla="*/ 236 w 236"/>
                <a:gd name="T39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8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29" y="28"/>
                  </a:cubicBezTo>
                  <a:cubicBezTo>
                    <a:pt x="126" y="19"/>
                    <a:pt x="117" y="0"/>
                    <a:pt x="82" y="0"/>
                  </a:cubicBezTo>
                  <a:cubicBezTo>
                    <a:pt x="62" y="0"/>
                    <a:pt x="43" y="8"/>
                    <a:pt x="28" y="26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0" y="158"/>
                  </a:lnTo>
                  <a:lnTo>
                    <a:pt x="30" y="73"/>
                  </a:lnTo>
                  <a:cubicBezTo>
                    <a:pt x="30" y="50"/>
                    <a:pt x="40" y="23"/>
                    <a:pt x="67" y="23"/>
                  </a:cubicBezTo>
                  <a:cubicBezTo>
                    <a:pt x="103" y="23"/>
                    <a:pt x="103" y="47"/>
                    <a:pt x="103" y="57"/>
                  </a:cubicBezTo>
                  <a:lnTo>
                    <a:pt x="103" y="158"/>
                  </a:lnTo>
                  <a:lnTo>
                    <a:pt x="133" y="158"/>
                  </a:lnTo>
                  <a:lnTo>
                    <a:pt x="133" y="73"/>
                  </a:lnTo>
                  <a:cubicBezTo>
                    <a:pt x="133" y="50"/>
                    <a:pt x="143" y="23"/>
                    <a:pt x="170" y="23"/>
                  </a:cubicBezTo>
                  <a:cubicBezTo>
                    <a:pt x="206" y="23"/>
                    <a:pt x="206" y="47"/>
                    <a:pt x="206" y="57"/>
                  </a:cubicBezTo>
                  <a:lnTo>
                    <a:pt x="206" y="158"/>
                  </a:lnTo>
                  <a:lnTo>
                    <a:pt x="236" y="158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8" name="Freeform 127">
              <a:extLst>
                <a:ext uri="{FF2B5EF4-FFF2-40B4-BE49-F238E27FC236}">
                  <a16:creationId xmlns:a16="http://schemas.microsoft.com/office/drawing/2014/main" id="{487CD561-CC60-4204-ADD6-9FDB97CABE6E}"/>
                </a:ext>
              </a:extLst>
            </p:cNvPr>
            <p:cNvSpPr>
              <a:spLocks noEditPoints="1"/>
            </p:cNvSpPr>
            <p:nvPr>
              <p:custDataLst>
                <p:tags r:id="rId181"/>
              </p:custDataLst>
            </p:nvPr>
          </p:nvSpPr>
          <p:spPr bwMode="auto">
            <a:xfrm>
              <a:off x="3692525" y="2606675"/>
              <a:ext cx="79375" cy="10160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9" name="Freeform 128">
              <a:extLst>
                <a:ext uri="{FF2B5EF4-FFF2-40B4-BE49-F238E27FC236}">
                  <a16:creationId xmlns:a16="http://schemas.microsoft.com/office/drawing/2014/main" id="{5454A437-A8C8-45A5-9424-A75AA7497F45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3783012" y="2608263"/>
              <a:ext cx="90488" cy="96838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4 w 251"/>
                <a:gd name="T15" fmla="*/ 182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4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" name="Freeform 129">
              <a:extLst>
                <a:ext uri="{FF2B5EF4-FFF2-40B4-BE49-F238E27FC236}">
                  <a16:creationId xmlns:a16="http://schemas.microsoft.com/office/drawing/2014/main" id="{2176E6B0-12E9-47EF-9E2D-90F6A4482ECD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3949700" y="2554288"/>
              <a:ext cx="125413" cy="155575"/>
            </a:xfrm>
            <a:custGeom>
              <a:avLst/>
              <a:gdLst>
                <a:gd name="T0" fmla="*/ 283 w 345"/>
                <a:gd name="T1" fmla="*/ 53 h 352"/>
                <a:gd name="T2" fmla="*/ 337 w 345"/>
                <a:gd name="T3" fmla="*/ 16 h 352"/>
                <a:gd name="T4" fmla="*/ 345 w 345"/>
                <a:gd name="T5" fmla="*/ 6 h 352"/>
                <a:gd name="T6" fmla="*/ 339 w 345"/>
                <a:gd name="T7" fmla="*/ 0 h 352"/>
                <a:gd name="T8" fmla="*/ 288 w 345"/>
                <a:gd name="T9" fmla="*/ 2 h 352"/>
                <a:gd name="T10" fmla="*/ 236 w 345"/>
                <a:gd name="T11" fmla="*/ 0 h 352"/>
                <a:gd name="T12" fmla="*/ 227 w 345"/>
                <a:gd name="T13" fmla="*/ 10 h 352"/>
                <a:gd name="T14" fmla="*/ 236 w 345"/>
                <a:gd name="T15" fmla="*/ 16 h 352"/>
                <a:gd name="T16" fmla="*/ 270 w 345"/>
                <a:gd name="T17" fmla="*/ 38 h 352"/>
                <a:gd name="T18" fmla="*/ 268 w 345"/>
                <a:gd name="T19" fmla="*/ 48 h 352"/>
                <a:gd name="T20" fmla="*/ 223 w 345"/>
                <a:gd name="T21" fmla="*/ 227 h 352"/>
                <a:gd name="T22" fmla="*/ 99 w 345"/>
                <a:gd name="T23" fmla="*/ 337 h 352"/>
                <a:gd name="T24" fmla="*/ 38 w 345"/>
                <a:gd name="T25" fmla="*/ 272 h 352"/>
                <a:gd name="T26" fmla="*/ 44 w 345"/>
                <a:gd name="T27" fmla="*/ 233 h 352"/>
                <a:gd name="T28" fmla="*/ 92 w 345"/>
                <a:gd name="T29" fmla="*/ 39 h 352"/>
                <a:gd name="T30" fmla="*/ 134 w 345"/>
                <a:gd name="T31" fmla="*/ 16 h 352"/>
                <a:gd name="T32" fmla="*/ 151 w 345"/>
                <a:gd name="T33" fmla="*/ 6 h 352"/>
                <a:gd name="T34" fmla="*/ 144 w 345"/>
                <a:gd name="T35" fmla="*/ 0 h 352"/>
                <a:gd name="T36" fmla="*/ 80 w 345"/>
                <a:gd name="T37" fmla="*/ 2 h 352"/>
                <a:gd name="T38" fmla="*/ 16 w 345"/>
                <a:gd name="T39" fmla="*/ 0 h 352"/>
                <a:gd name="T40" fmla="*/ 7 w 345"/>
                <a:gd name="T41" fmla="*/ 10 h 352"/>
                <a:gd name="T42" fmla="*/ 21 w 345"/>
                <a:gd name="T43" fmla="*/ 16 h 352"/>
                <a:gd name="T44" fmla="*/ 39 w 345"/>
                <a:gd name="T45" fmla="*/ 17 h 352"/>
                <a:gd name="T46" fmla="*/ 53 w 345"/>
                <a:gd name="T47" fmla="*/ 25 h 352"/>
                <a:gd name="T48" fmla="*/ 44 w 345"/>
                <a:gd name="T49" fmla="*/ 60 h 352"/>
                <a:gd name="T50" fmla="*/ 33 w 345"/>
                <a:gd name="T51" fmla="*/ 104 h 352"/>
                <a:gd name="T52" fmla="*/ 3 w 345"/>
                <a:gd name="T53" fmla="*/ 228 h 352"/>
                <a:gd name="T54" fmla="*/ 0 w 345"/>
                <a:gd name="T55" fmla="*/ 257 h 352"/>
                <a:gd name="T56" fmla="*/ 97 w 345"/>
                <a:gd name="T57" fmla="*/ 352 h 352"/>
                <a:gd name="T58" fmla="*/ 238 w 345"/>
                <a:gd name="T59" fmla="*/ 230 h 352"/>
                <a:gd name="T60" fmla="*/ 283 w 345"/>
                <a:gd name="T61" fmla="*/ 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352">
                  <a:moveTo>
                    <a:pt x="283" y="53"/>
                  </a:moveTo>
                  <a:cubicBezTo>
                    <a:pt x="288" y="32"/>
                    <a:pt x="297" y="17"/>
                    <a:pt x="337" y="16"/>
                  </a:cubicBezTo>
                  <a:cubicBezTo>
                    <a:pt x="339" y="16"/>
                    <a:pt x="345" y="15"/>
                    <a:pt x="345" y="6"/>
                  </a:cubicBezTo>
                  <a:cubicBezTo>
                    <a:pt x="345" y="5"/>
                    <a:pt x="345" y="0"/>
                    <a:pt x="339" y="0"/>
                  </a:cubicBezTo>
                  <a:cubicBezTo>
                    <a:pt x="322" y="0"/>
                    <a:pt x="305" y="2"/>
                    <a:pt x="288" y="2"/>
                  </a:cubicBezTo>
                  <a:cubicBezTo>
                    <a:pt x="271" y="2"/>
                    <a:pt x="252" y="0"/>
                    <a:pt x="236" y="0"/>
                  </a:cubicBezTo>
                  <a:cubicBezTo>
                    <a:pt x="233" y="0"/>
                    <a:pt x="227" y="0"/>
                    <a:pt x="227" y="10"/>
                  </a:cubicBezTo>
                  <a:cubicBezTo>
                    <a:pt x="227" y="16"/>
                    <a:pt x="232" y="16"/>
                    <a:pt x="236" y="16"/>
                  </a:cubicBezTo>
                  <a:cubicBezTo>
                    <a:pt x="264" y="16"/>
                    <a:pt x="270" y="27"/>
                    <a:pt x="270" y="38"/>
                  </a:cubicBezTo>
                  <a:cubicBezTo>
                    <a:pt x="270" y="39"/>
                    <a:pt x="269" y="47"/>
                    <a:pt x="268" y="48"/>
                  </a:cubicBezTo>
                  <a:lnTo>
                    <a:pt x="223" y="227"/>
                  </a:lnTo>
                  <a:cubicBezTo>
                    <a:pt x="207" y="293"/>
                    <a:pt x="149" y="337"/>
                    <a:pt x="99" y="337"/>
                  </a:cubicBezTo>
                  <a:cubicBezTo>
                    <a:pt x="65" y="337"/>
                    <a:pt x="38" y="315"/>
                    <a:pt x="38" y="272"/>
                  </a:cubicBezTo>
                  <a:cubicBezTo>
                    <a:pt x="38" y="271"/>
                    <a:pt x="38" y="255"/>
                    <a:pt x="44" y="233"/>
                  </a:cubicBezTo>
                  <a:lnTo>
                    <a:pt x="92" y="39"/>
                  </a:lnTo>
                  <a:cubicBezTo>
                    <a:pt x="97" y="21"/>
                    <a:pt x="98" y="16"/>
                    <a:pt x="134" y="16"/>
                  </a:cubicBezTo>
                  <a:cubicBezTo>
                    <a:pt x="147" y="16"/>
                    <a:pt x="151" y="16"/>
                    <a:pt x="151" y="6"/>
                  </a:cubicBezTo>
                  <a:cubicBezTo>
                    <a:pt x="151" y="0"/>
                    <a:pt x="146" y="0"/>
                    <a:pt x="144" y="0"/>
                  </a:cubicBezTo>
                  <a:cubicBezTo>
                    <a:pt x="130" y="0"/>
                    <a:pt x="94" y="2"/>
                    <a:pt x="80" y="2"/>
                  </a:cubicBezTo>
                  <a:cubicBezTo>
                    <a:pt x="66" y="2"/>
                    <a:pt x="30" y="0"/>
                    <a:pt x="16" y="0"/>
                  </a:cubicBezTo>
                  <a:cubicBezTo>
                    <a:pt x="12" y="0"/>
                    <a:pt x="7" y="0"/>
                    <a:pt x="7" y="10"/>
                  </a:cubicBezTo>
                  <a:cubicBezTo>
                    <a:pt x="7" y="16"/>
                    <a:pt x="11" y="16"/>
                    <a:pt x="21" y="16"/>
                  </a:cubicBezTo>
                  <a:cubicBezTo>
                    <a:pt x="22" y="16"/>
                    <a:pt x="31" y="16"/>
                    <a:pt x="39" y="17"/>
                  </a:cubicBezTo>
                  <a:cubicBezTo>
                    <a:pt x="48" y="18"/>
                    <a:pt x="53" y="18"/>
                    <a:pt x="53" y="25"/>
                  </a:cubicBezTo>
                  <a:cubicBezTo>
                    <a:pt x="53" y="28"/>
                    <a:pt x="47" y="49"/>
                    <a:pt x="44" y="60"/>
                  </a:cubicBezTo>
                  <a:lnTo>
                    <a:pt x="33" y="104"/>
                  </a:lnTo>
                  <a:cubicBezTo>
                    <a:pt x="29" y="124"/>
                    <a:pt x="5" y="218"/>
                    <a:pt x="3" y="228"/>
                  </a:cubicBezTo>
                  <a:cubicBezTo>
                    <a:pt x="0" y="242"/>
                    <a:pt x="0" y="249"/>
                    <a:pt x="0" y="257"/>
                  </a:cubicBezTo>
                  <a:cubicBezTo>
                    <a:pt x="0" y="317"/>
                    <a:pt x="45" y="352"/>
                    <a:pt x="97" y="352"/>
                  </a:cubicBezTo>
                  <a:cubicBezTo>
                    <a:pt x="160" y="352"/>
                    <a:pt x="222" y="296"/>
                    <a:pt x="238" y="230"/>
                  </a:cubicBezTo>
                  <a:lnTo>
                    <a:pt x="283" y="5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" name="Freeform 130">
              <a:extLst>
                <a:ext uri="{FF2B5EF4-FFF2-40B4-BE49-F238E27FC236}">
                  <a16:creationId xmlns:a16="http://schemas.microsoft.com/office/drawing/2014/main" id="{8E777B94-7CF3-435B-92D8-35088A8D101E}"/>
                </a:ext>
              </a:extLst>
            </p:cNvPr>
            <p:cNvSpPr>
              <a:spLocks noEditPoints="1"/>
            </p:cNvSpPr>
            <p:nvPr>
              <p:custDataLst>
                <p:tags r:id="rId184"/>
              </p:custDataLst>
            </p:nvPr>
          </p:nvSpPr>
          <p:spPr bwMode="auto">
            <a:xfrm>
              <a:off x="4065587" y="2667000"/>
              <a:ext cx="49213" cy="73025"/>
            </a:xfrm>
            <a:custGeom>
              <a:avLst/>
              <a:gdLst>
                <a:gd name="T0" fmla="*/ 133 w 133"/>
                <a:gd name="T1" fmla="*/ 60 h 164"/>
                <a:gd name="T2" fmla="*/ 71 w 133"/>
                <a:gd name="T3" fmla="*/ 0 h 164"/>
                <a:gd name="T4" fmla="*/ 13 w 133"/>
                <a:gd name="T5" fmla="*/ 15 h 164"/>
                <a:gd name="T6" fmla="*/ 15 w 133"/>
                <a:gd name="T7" fmla="*/ 40 h 164"/>
                <a:gd name="T8" fmla="*/ 71 w 133"/>
                <a:gd name="T9" fmla="*/ 22 h 164"/>
                <a:gd name="T10" fmla="*/ 102 w 133"/>
                <a:gd name="T11" fmla="*/ 60 h 164"/>
                <a:gd name="T12" fmla="*/ 102 w 133"/>
                <a:gd name="T13" fmla="*/ 74 h 164"/>
                <a:gd name="T14" fmla="*/ 0 w 133"/>
                <a:gd name="T15" fmla="*/ 119 h 164"/>
                <a:gd name="T16" fmla="*/ 43 w 133"/>
                <a:gd name="T17" fmla="*/ 164 h 164"/>
                <a:gd name="T18" fmla="*/ 104 w 133"/>
                <a:gd name="T19" fmla="*/ 147 h 164"/>
                <a:gd name="T20" fmla="*/ 104 w 133"/>
                <a:gd name="T21" fmla="*/ 160 h 164"/>
                <a:gd name="T22" fmla="*/ 133 w 133"/>
                <a:gd name="T23" fmla="*/ 160 h 164"/>
                <a:gd name="T24" fmla="*/ 133 w 133"/>
                <a:gd name="T25" fmla="*/ 60 h 164"/>
                <a:gd name="T26" fmla="*/ 102 w 133"/>
                <a:gd name="T27" fmla="*/ 111 h 164"/>
                <a:gd name="T28" fmla="*/ 90 w 133"/>
                <a:gd name="T29" fmla="*/ 134 h 164"/>
                <a:gd name="T30" fmla="*/ 62 w 133"/>
                <a:gd name="T31" fmla="*/ 141 h 164"/>
                <a:gd name="T32" fmla="*/ 28 w 133"/>
                <a:gd name="T33" fmla="*/ 119 h 164"/>
                <a:gd name="T34" fmla="*/ 102 w 133"/>
                <a:gd name="T35" fmla="*/ 94 h 164"/>
                <a:gd name="T36" fmla="*/ 102 w 133"/>
                <a:gd name="T37" fmla="*/ 11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64">
                  <a:moveTo>
                    <a:pt x="133" y="60"/>
                  </a:moveTo>
                  <a:cubicBezTo>
                    <a:pt x="133" y="24"/>
                    <a:pt x="106" y="0"/>
                    <a:pt x="71" y="0"/>
                  </a:cubicBezTo>
                  <a:cubicBezTo>
                    <a:pt x="49" y="0"/>
                    <a:pt x="32" y="4"/>
                    <a:pt x="13" y="15"/>
                  </a:cubicBezTo>
                  <a:lnTo>
                    <a:pt x="15" y="40"/>
                  </a:lnTo>
                  <a:cubicBezTo>
                    <a:pt x="26" y="33"/>
                    <a:pt x="44" y="22"/>
                    <a:pt x="71" y="22"/>
                  </a:cubicBezTo>
                  <a:cubicBezTo>
                    <a:pt x="86" y="22"/>
                    <a:pt x="102" y="34"/>
                    <a:pt x="102" y="60"/>
                  </a:cubicBezTo>
                  <a:lnTo>
                    <a:pt x="102" y="74"/>
                  </a:lnTo>
                  <a:cubicBezTo>
                    <a:pt x="51" y="76"/>
                    <a:pt x="0" y="87"/>
                    <a:pt x="0" y="119"/>
                  </a:cubicBezTo>
                  <a:cubicBezTo>
                    <a:pt x="0" y="136"/>
                    <a:pt x="12" y="164"/>
                    <a:pt x="43" y="164"/>
                  </a:cubicBezTo>
                  <a:cubicBezTo>
                    <a:pt x="58" y="164"/>
                    <a:pt x="85" y="161"/>
                    <a:pt x="104" y="147"/>
                  </a:cubicBezTo>
                  <a:lnTo>
                    <a:pt x="104" y="160"/>
                  </a:lnTo>
                  <a:lnTo>
                    <a:pt x="133" y="160"/>
                  </a:lnTo>
                  <a:lnTo>
                    <a:pt x="133" y="60"/>
                  </a:lnTo>
                  <a:close/>
                  <a:moveTo>
                    <a:pt x="102" y="111"/>
                  </a:moveTo>
                  <a:cubicBezTo>
                    <a:pt x="102" y="118"/>
                    <a:pt x="102" y="127"/>
                    <a:pt x="90" y="134"/>
                  </a:cubicBezTo>
                  <a:cubicBezTo>
                    <a:pt x="79" y="140"/>
                    <a:pt x="66" y="141"/>
                    <a:pt x="62" y="141"/>
                  </a:cubicBezTo>
                  <a:cubicBezTo>
                    <a:pt x="43" y="141"/>
                    <a:pt x="28" y="132"/>
                    <a:pt x="28" y="119"/>
                  </a:cubicBezTo>
                  <a:cubicBezTo>
                    <a:pt x="28" y="96"/>
                    <a:pt x="87" y="94"/>
                    <a:pt x="102" y="94"/>
                  </a:cubicBezTo>
                  <a:lnTo>
                    <a:pt x="102" y="1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2" name="Freeform 131">
              <a:extLst>
                <a:ext uri="{FF2B5EF4-FFF2-40B4-BE49-F238E27FC236}">
                  <a16:creationId xmlns:a16="http://schemas.microsoft.com/office/drawing/2014/main" id="{566537AC-513D-4E13-9278-82013E9C07B7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4135437" y="2668588"/>
              <a:ext cx="85725" cy="69850"/>
            </a:xfrm>
            <a:custGeom>
              <a:avLst/>
              <a:gdLst>
                <a:gd name="T0" fmla="*/ 236 w 236"/>
                <a:gd name="T1" fmla="*/ 55 h 158"/>
                <a:gd name="T2" fmla="*/ 185 w 236"/>
                <a:gd name="T3" fmla="*/ 0 h 158"/>
                <a:gd name="T4" fmla="*/ 129 w 236"/>
                <a:gd name="T5" fmla="*/ 28 h 158"/>
                <a:gd name="T6" fmla="*/ 82 w 236"/>
                <a:gd name="T7" fmla="*/ 0 h 158"/>
                <a:gd name="T8" fmla="*/ 28 w 236"/>
                <a:gd name="T9" fmla="*/ 26 h 158"/>
                <a:gd name="T10" fmla="*/ 28 w 236"/>
                <a:gd name="T11" fmla="*/ 1 h 158"/>
                <a:gd name="T12" fmla="*/ 0 w 236"/>
                <a:gd name="T13" fmla="*/ 1 h 158"/>
                <a:gd name="T14" fmla="*/ 0 w 236"/>
                <a:gd name="T15" fmla="*/ 158 h 158"/>
                <a:gd name="T16" fmla="*/ 30 w 236"/>
                <a:gd name="T17" fmla="*/ 158 h 158"/>
                <a:gd name="T18" fmla="*/ 30 w 236"/>
                <a:gd name="T19" fmla="*/ 73 h 158"/>
                <a:gd name="T20" fmla="*/ 67 w 236"/>
                <a:gd name="T21" fmla="*/ 23 h 158"/>
                <a:gd name="T22" fmla="*/ 103 w 236"/>
                <a:gd name="T23" fmla="*/ 57 h 158"/>
                <a:gd name="T24" fmla="*/ 103 w 236"/>
                <a:gd name="T25" fmla="*/ 158 h 158"/>
                <a:gd name="T26" fmla="*/ 133 w 236"/>
                <a:gd name="T27" fmla="*/ 158 h 158"/>
                <a:gd name="T28" fmla="*/ 133 w 236"/>
                <a:gd name="T29" fmla="*/ 73 h 158"/>
                <a:gd name="T30" fmla="*/ 170 w 236"/>
                <a:gd name="T31" fmla="*/ 23 h 158"/>
                <a:gd name="T32" fmla="*/ 206 w 236"/>
                <a:gd name="T33" fmla="*/ 57 h 158"/>
                <a:gd name="T34" fmla="*/ 206 w 236"/>
                <a:gd name="T35" fmla="*/ 158 h 158"/>
                <a:gd name="T36" fmla="*/ 236 w 236"/>
                <a:gd name="T37" fmla="*/ 158 h 158"/>
                <a:gd name="T38" fmla="*/ 236 w 236"/>
                <a:gd name="T39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8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29" y="28"/>
                  </a:cubicBezTo>
                  <a:cubicBezTo>
                    <a:pt x="126" y="19"/>
                    <a:pt x="117" y="0"/>
                    <a:pt x="82" y="0"/>
                  </a:cubicBezTo>
                  <a:cubicBezTo>
                    <a:pt x="63" y="0"/>
                    <a:pt x="43" y="8"/>
                    <a:pt x="28" y="26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0" y="158"/>
                  </a:lnTo>
                  <a:lnTo>
                    <a:pt x="30" y="73"/>
                  </a:lnTo>
                  <a:cubicBezTo>
                    <a:pt x="30" y="50"/>
                    <a:pt x="40" y="23"/>
                    <a:pt x="67" y="23"/>
                  </a:cubicBezTo>
                  <a:cubicBezTo>
                    <a:pt x="103" y="23"/>
                    <a:pt x="103" y="47"/>
                    <a:pt x="103" y="57"/>
                  </a:cubicBezTo>
                  <a:lnTo>
                    <a:pt x="103" y="158"/>
                  </a:lnTo>
                  <a:lnTo>
                    <a:pt x="133" y="158"/>
                  </a:lnTo>
                  <a:lnTo>
                    <a:pt x="133" y="73"/>
                  </a:lnTo>
                  <a:cubicBezTo>
                    <a:pt x="133" y="50"/>
                    <a:pt x="143" y="23"/>
                    <a:pt x="170" y="23"/>
                  </a:cubicBezTo>
                  <a:cubicBezTo>
                    <a:pt x="206" y="23"/>
                    <a:pt x="206" y="47"/>
                    <a:pt x="206" y="57"/>
                  </a:cubicBezTo>
                  <a:lnTo>
                    <a:pt x="206" y="158"/>
                  </a:lnTo>
                  <a:lnTo>
                    <a:pt x="236" y="158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3" name="Freeform 132">
              <a:extLst>
                <a:ext uri="{FF2B5EF4-FFF2-40B4-BE49-F238E27FC236}">
                  <a16:creationId xmlns:a16="http://schemas.microsoft.com/office/drawing/2014/main" id="{767CAF3B-F932-42F4-A2FD-7F6ADDBEAB26}"/>
                </a:ext>
              </a:extLst>
            </p:cNvPr>
            <p:cNvSpPr>
              <a:spLocks noEditPoints="1"/>
            </p:cNvSpPr>
            <p:nvPr>
              <p:custDataLst>
                <p:tags r:id="rId186"/>
              </p:custDataLst>
            </p:nvPr>
          </p:nvSpPr>
          <p:spPr bwMode="auto">
            <a:xfrm>
              <a:off x="4241800" y="2668588"/>
              <a:ext cx="53975" cy="100013"/>
            </a:xfrm>
            <a:custGeom>
              <a:avLst/>
              <a:gdLst>
                <a:gd name="T0" fmla="*/ 30 w 149"/>
                <a:gd name="T1" fmla="*/ 142 h 226"/>
                <a:gd name="T2" fmla="*/ 81 w 149"/>
                <a:gd name="T3" fmla="*/ 162 h 226"/>
                <a:gd name="T4" fmla="*/ 149 w 149"/>
                <a:gd name="T5" fmla="*/ 80 h 226"/>
                <a:gd name="T6" fmla="*/ 91 w 149"/>
                <a:gd name="T7" fmla="*/ 0 h 226"/>
                <a:gd name="T8" fmla="*/ 29 w 149"/>
                <a:gd name="T9" fmla="*/ 20 h 226"/>
                <a:gd name="T10" fmla="*/ 29 w 149"/>
                <a:gd name="T11" fmla="*/ 3 h 226"/>
                <a:gd name="T12" fmla="*/ 0 w 149"/>
                <a:gd name="T13" fmla="*/ 3 h 226"/>
                <a:gd name="T14" fmla="*/ 0 w 149"/>
                <a:gd name="T15" fmla="*/ 226 h 226"/>
                <a:gd name="T16" fmla="*/ 30 w 149"/>
                <a:gd name="T17" fmla="*/ 226 h 226"/>
                <a:gd name="T18" fmla="*/ 30 w 149"/>
                <a:gd name="T19" fmla="*/ 142 h 226"/>
                <a:gd name="T20" fmla="*/ 30 w 149"/>
                <a:gd name="T21" fmla="*/ 42 h 226"/>
                <a:gd name="T22" fmla="*/ 69 w 149"/>
                <a:gd name="T23" fmla="*/ 24 h 226"/>
                <a:gd name="T24" fmla="*/ 119 w 149"/>
                <a:gd name="T25" fmla="*/ 80 h 226"/>
                <a:gd name="T26" fmla="*/ 65 w 149"/>
                <a:gd name="T27" fmla="*/ 139 h 226"/>
                <a:gd name="T28" fmla="*/ 42 w 149"/>
                <a:gd name="T29" fmla="*/ 131 h 226"/>
                <a:gd name="T30" fmla="*/ 30 w 149"/>
                <a:gd name="T31" fmla="*/ 111 h 226"/>
                <a:gd name="T32" fmla="*/ 30 w 149"/>
                <a:gd name="T33" fmla="*/ 4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226">
                  <a:moveTo>
                    <a:pt x="30" y="142"/>
                  </a:moveTo>
                  <a:cubicBezTo>
                    <a:pt x="49" y="159"/>
                    <a:pt x="69" y="162"/>
                    <a:pt x="81" y="162"/>
                  </a:cubicBezTo>
                  <a:cubicBezTo>
                    <a:pt x="118" y="162"/>
                    <a:pt x="149" y="126"/>
                    <a:pt x="149" y="80"/>
                  </a:cubicBezTo>
                  <a:cubicBezTo>
                    <a:pt x="149" y="38"/>
                    <a:pt x="126" y="0"/>
                    <a:pt x="91" y="0"/>
                  </a:cubicBezTo>
                  <a:cubicBezTo>
                    <a:pt x="76" y="0"/>
                    <a:pt x="50" y="4"/>
                    <a:pt x="29" y="20"/>
                  </a:cubicBezTo>
                  <a:lnTo>
                    <a:pt x="29" y="3"/>
                  </a:lnTo>
                  <a:lnTo>
                    <a:pt x="0" y="3"/>
                  </a:lnTo>
                  <a:lnTo>
                    <a:pt x="0" y="226"/>
                  </a:lnTo>
                  <a:lnTo>
                    <a:pt x="30" y="226"/>
                  </a:lnTo>
                  <a:lnTo>
                    <a:pt x="30" y="142"/>
                  </a:lnTo>
                  <a:close/>
                  <a:moveTo>
                    <a:pt x="30" y="42"/>
                  </a:moveTo>
                  <a:cubicBezTo>
                    <a:pt x="38" y="32"/>
                    <a:pt x="52" y="24"/>
                    <a:pt x="69" y="24"/>
                  </a:cubicBezTo>
                  <a:cubicBezTo>
                    <a:pt x="97" y="24"/>
                    <a:pt x="119" y="50"/>
                    <a:pt x="119" y="80"/>
                  </a:cubicBezTo>
                  <a:cubicBezTo>
                    <a:pt x="119" y="115"/>
                    <a:pt x="92" y="139"/>
                    <a:pt x="65" y="139"/>
                  </a:cubicBezTo>
                  <a:cubicBezTo>
                    <a:pt x="60" y="139"/>
                    <a:pt x="51" y="138"/>
                    <a:pt x="42" y="131"/>
                  </a:cubicBezTo>
                  <a:cubicBezTo>
                    <a:pt x="32" y="123"/>
                    <a:pt x="30" y="117"/>
                    <a:pt x="30" y="111"/>
                  </a:cubicBezTo>
                  <a:lnTo>
                    <a:pt x="30" y="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4" name="Freeform 133">
              <a:extLst>
                <a:ext uri="{FF2B5EF4-FFF2-40B4-BE49-F238E27FC236}">
                  <a16:creationId xmlns:a16="http://schemas.microsoft.com/office/drawing/2014/main" id="{10784417-D9CC-4851-B032-7FB3414F2414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4330700" y="2540000"/>
              <a:ext cx="7938" cy="2206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5" name="Freeform 134">
              <a:extLst>
                <a:ext uri="{FF2B5EF4-FFF2-40B4-BE49-F238E27FC236}">
                  <a16:creationId xmlns:a16="http://schemas.microsoft.com/office/drawing/2014/main" id="{3FBDB2B7-4F90-4FE6-980D-0FC405C106E9}"/>
                </a:ext>
              </a:extLst>
            </p:cNvPr>
            <p:cNvSpPr>
              <a:spLocks noEditPoints="1"/>
            </p:cNvSpPr>
            <p:nvPr>
              <p:custDataLst>
                <p:tags r:id="rId188"/>
              </p:custDataLst>
            </p:nvPr>
          </p:nvSpPr>
          <p:spPr bwMode="auto">
            <a:xfrm>
              <a:off x="4364037" y="2608263"/>
              <a:ext cx="85725" cy="144463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3 w 236"/>
                <a:gd name="T9" fmla="*/ 192 h 328"/>
                <a:gd name="T10" fmla="*/ 113 w 236"/>
                <a:gd name="T11" fmla="*/ 226 h 328"/>
                <a:gd name="T12" fmla="*/ 236 w 236"/>
                <a:gd name="T13" fmla="*/ 81 h 328"/>
                <a:gd name="T14" fmla="*/ 166 w 236"/>
                <a:gd name="T15" fmla="*/ 0 h 328"/>
                <a:gd name="T16" fmla="*/ 50 w 236"/>
                <a:gd name="T17" fmla="*/ 111 h 328"/>
                <a:gd name="T18" fmla="*/ 2 w 236"/>
                <a:gd name="T19" fmla="*/ 307 h 328"/>
                <a:gd name="T20" fmla="*/ 112 w 236"/>
                <a:gd name="T21" fmla="*/ 215 h 328"/>
                <a:gd name="T22" fmla="*/ 69 w 236"/>
                <a:gd name="T23" fmla="*/ 170 h 328"/>
                <a:gd name="T24" fmla="*/ 73 w 236"/>
                <a:gd name="T25" fmla="*/ 152 h 328"/>
                <a:gd name="T26" fmla="*/ 103 w 236"/>
                <a:gd name="T27" fmla="*/ 58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2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6"/>
                    <a:pt x="63" y="192"/>
                  </a:cubicBezTo>
                  <a:cubicBezTo>
                    <a:pt x="73" y="212"/>
                    <a:pt x="89" y="226"/>
                    <a:pt x="113" y="226"/>
                  </a:cubicBezTo>
                  <a:cubicBezTo>
                    <a:pt x="171" y="226"/>
                    <a:pt x="236" y="156"/>
                    <a:pt x="236" y="81"/>
                  </a:cubicBezTo>
                  <a:cubicBezTo>
                    <a:pt x="236" y="28"/>
                    <a:pt x="203" y="0"/>
                    <a:pt x="166" y="0"/>
                  </a:cubicBezTo>
                  <a:cubicBezTo>
                    <a:pt x="118" y="0"/>
                    <a:pt x="65" y="50"/>
                    <a:pt x="50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6" name="Freeform 135">
              <a:extLst>
                <a:ext uri="{FF2B5EF4-FFF2-40B4-BE49-F238E27FC236}">
                  <a16:creationId xmlns:a16="http://schemas.microsoft.com/office/drawing/2014/main" id="{99F2EAD2-8ACA-4783-A0E9-4DFE4687453F}"/>
                </a:ext>
              </a:extLst>
            </p:cNvPr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4516437" y="2586038"/>
              <a:ext cx="111125" cy="128588"/>
            </a:xfrm>
            <a:custGeom>
              <a:avLst/>
              <a:gdLst>
                <a:gd name="T0" fmla="*/ 296 w 305"/>
                <a:gd name="T1" fmla="*/ 156 h 289"/>
                <a:gd name="T2" fmla="*/ 305 w 305"/>
                <a:gd name="T3" fmla="*/ 145 h 289"/>
                <a:gd name="T4" fmla="*/ 296 w 305"/>
                <a:gd name="T5" fmla="*/ 134 h 289"/>
                <a:gd name="T6" fmla="*/ 19 w 305"/>
                <a:gd name="T7" fmla="*/ 3 h 289"/>
                <a:gd name="T8" fmla="*/ 10 w 305"/>
                <a:gd name="T9" fmla="*/ 0 h 289"/>
                <a:gd name="T10" fmla="*/ 0 w 305"/>
                <a:gd name="T11" fmla="*/ 10 h 289"/>
                <a:gd name="T12" fmla="*/ 10 w 305"/>
                <a:gd name="T13" fmla="*/ 21 h 289"/>
                <a:gd name="T14" fmla="*/ 272 w 305"/>
                <a:gd name="T15" fmla="*/ 145 h 289"/>
                <a:gd name="T16" fmla="*/ 10 w 305"/>
                <a:gd name="T17" fmla="*/ 268 h 289"/>
                <a:gd name="T18" fmla="*/ 0 w 305"/>
                <a:gd name="T19" fmla="*/ 279 h 289"/>
                <a:gd name="T20" fmla="*/ 10 w 305"/>
                <a:gd name="T21" fmla="*/ 289 h 289"/>
                <a:gd name="T22" fmla="*/ 19 w 305"/>
                <a:gd name="T23" fmla="*/ 286 h 289"/>
                <a:gd name="T24" fmla="*/ 296 w 305"/>
                <a:gd name="T25" fmla="*/ 15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89">
                  <a:moveTo>
                    <a:pt x="296" y="156"/>
                  </a:moveTo>
                  <a:cubicBezTo>
                    <a:pt x="301" y="153"/>
                    <a:pt x="305" y="151"/>
                    <a:pt x="305" y="145"/>
                  </a:cubicBezTo>
                  <a:cubicBezTo>
                    <a:pt x="305" y="139"/>
                    <a:pt x="301" y="136"/>
                    <a:pt x="296" y="134"/>
                  </a:cubicBezTo>
                  <a:lnTo>
                    <a:pt x="19" y="3"/>
                  </a:ln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"/>
                    <a:pt x="3" y="17"/>
                    <a:pt x="10" y="21"/>
                  </a:cubicBezTo>
                  <a:lnTo>
                    <a:pt x="272" y="145"/>
                  </a:lnTo>
                  <a:lnTo>
                    <a:pt x="10" y="268"/>
                  </a:lnTo>
                  <a:cubicBezTo>
                    <a:pt x="3" y="272"/>
                    <a:pt x="0" y="275"/>
                    <a:pt x="0" y="279"/>
                  </a:cubicBezTo>
                  <a:cubicBezTo>
                    <a:pt x="0" y="285"/>
                    <a:pt x="5" y="289"/>
                    <a:pt x="10" y="289"/>
                  </a:cubicBezTo>
                  <a:cubicBezTo>
                    <a:pt x="12" y="289"/>
                    <a:pt x="13" y="289"/>
                    <a:pt x="19" y="286"/>
                  </a:cubicBezTo>
                  <a:lnTo>
                    <a:pt x="296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7" name="Group 1726">
            <a:extLst>
              <a:ext uri="{FF2B5EF4-FFF2-40B4-BE49-F238E27FC236}">
                <a16:creationId xmlns:a16="http://schemas.microsoft.com/office/drawing/2014/main" id="{970F2B81-491B-49E9-9577-CDFA0F43093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8867085" y="3138456"/>
            <a:ext cx="3081790" cy="306710"/>
            <a:chOff x="2540000" y="2540000"/>
            <a:chExt cx="2328863" cy="231776"/>
          </a:xfrm>
        </p:grpSpPr>
        <p:sp>
          <p:nvSpPr>
            <p:cNvPr id="1728" name="Freeform 142">
              <a:extLst>
                <a:ext uri="{FF2B5EF4-FFF2-40B4-BE49-F238E27FC236}">
                  <a16:creationId xmlns:a16="http://schemas.microsoft.com/office/drawing/2014/main" id="{58E1BE30-217E-4507-949D-DB01087FC5F7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2540000" y="2552700"/>
              <a:ext cx="41275" cy="15398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1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1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1"/>
                    <a:pt x="33" y="331"/>
                    <a:pt x="0" y="331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1"/>
                  </a:lnTo>
                  <a:cubicBezTo>
                    <a:pt x="77" y="331"/>
                    <a:pt x="72" y="331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9" name="Freeform 143">
              <a:extLst>
                <a:ext uri="{FF2B5EF4-FFF2-40B4-BE49-F238E27FC236}">
                  <a16:creationId xmlns:a16="http://schemas.microsoft.com/office/drawing/2014/main" id="{B643D28F-35E1-498E-88E9-16BAA676BD8B}"/>
                </a:ext>
              </a:extLst>
            </p:cNvPr>
            <p:cNvSpPr>
              <a:spLocks noEditPoints="1"/>
            </p:cNvSpPr>
            <p:nvPr>
              <p:custDataLst>
                <p:tags r:id="rId147"/>
              </p:custDataLst>
            </p:nvPr>
          </p:nvSpPr>
          <p:spPr bwMode="auto">
            <a:xfrm>
              <a:off x="2590800" y="2606675"/>
              <a:ext cx="69850" cy="101600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5 h 229"/>
                <a:gd name="T22" fmla="*/ 186 w 193"/>
                <a:gd name="T23" fmla="*/ 159 h 229"/>
                <a:gd name="T24" fmla="*/ 180 w 193"/>
                <a:gd name="T25" fmla="*/ 166 h 229"/>
                <a:gd name="T26" fmla="*/ 112 w 193"/>
                <a:gd name="T27" fmla="*/ 217 h 229"/>
                <a:gd name="T28" fmla="*/ 56 w 193"/>
                <a:gd name="T29" fmla="*/ 184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6" y="11"/>
                    <a:pt x="103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3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5"/>
                  </a:cubicBezTo>
                  <a:cubicBezTo>
                    <a:pt x="193" y="160"/>
                    <a:pt x="189" y="159"/>
                    <a:pt x="186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7" y="217"/>
                    <a:pt x="68" y="202"/>
                    <a:pt x="56" y="184"/>
                  </a:cubicBezTo>
                  <a:cubicBezTo>
                    <a:pt x="41" y="160"/>
                    <a:pt x="41" y="127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" name="Freeform 144">
              <a:extLst>
                <a:ext uri="{FF2B5EF4-FFF2-40B4-BE49-F238E27FC236}">
                  <a16:creationId xmlns:a16="http://schemas.microsoft.com/office/drawing/2014/main" id="{6AF59281-0512-46DB-9C2D-1BC707A9C46C}"/>
                </a:ext>
              </a:extLst>
            </p:cNvPr>
            <p:cNvSpPr>
              <a:spLocks noEditPoints="1"/>
            </p:cNvSpPr>
            <p:nvPr>
              <p:custDataLst>
                <p:tags r:id="rId148"/>
              </p:custDataLst>
            </p:nvPr>
          </p:nvSpPr>
          <p:spPr bwMode="auto">
            <a:xfrm>
              <a:off x="2673350" y="2606675"/>
              <a:ext cx="80963" cy="101600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80 h 229"/>
                <a:gd name="T6" fmla="*/ 225 w 225"/>
                <a:gd name="T7" fmla="*/ 152 h 229"/>
                <a:gd name="T8" fmla="*/ 213 w 225"/>
                <a:gd name="T9" fmla="*/ 152 h 229"/>
                <a:gd name="T10" fmla="*/ 213 w 225"/>
                <a:gd name="T11" fmla="*/ 180 h 229"/>
                <a:gd name="T12" fmla="*/ 195 w 225"/>
                <a:gd name="T13" fmla="*/ 212 h 229"/>
                <a:gd name="T14" fmla="*/ 176 w 225"/>
                <a:gd name="T15" fmla="*/ 187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5 w 225"/>
                <a:gd name="T23" fmla="*/ 57 h 229"/>
                <a:gd name="T24" fmla="*/ 38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4 h 229"/>
                <a:gd name="T36" fmla="*/ 50 w 225"/>
                <a:gd name="T37" fmla="*/ 112 h 229"/>
                <a:gd name="T38" fmla="*/ 0 w 225"/>
                <a:gd name="T39" fmla="*/ 177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9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80"/>
                  </a:cubicBezTo>
                  <a:lnTo>
                    <a:pt x="225" y="152"/>
                  </a:lnTo>
                  <a:lnTo>
                    <a:pt x="213" y="152"/>
                  </a:lnTo>
                  <a:lnTo>
                    <a:pt x="213" y="180"/>
                  </a:lnTo>
                  <a:cubicBezTo>
                    <a:pt x="213" y="209"/>
                    <a:pt x="200" y="212"/>
                    <a:pt x="195" y="212"/>
                  </a:cubicBezTo>
                  <a:cubicBezTo>
                    <a:pt x="178" y="212"/>
                    <a:pt x="176" y="189"/>
                    <a:pt x="176" y="187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7"/>
                  </a:cubicBezTo>
                  <a:cubicBezTo>
                    <a:pt x="15" y="72"/>
                    <a:pt x="25" y="80"/>
                    <a:pt x="38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5"/>
                    <a:pt x="35" y="34"/>
                  </a:cubicBezTo>
                  <a:cubicBezTo>
                    <a:pt x="48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3" y="129"/>
                    <a:pt x="0" y="155"/>
                    <a:pt x="0" y="177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3" y="229"/>
                    <a:pt x="136" y="210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2"/>
                    <a:pt x="106" y="219"/>
                    <a:pt x="83" y="219"/>
                  </a:cubicBezTo>
                  <a:cubicBezTo>
                    <a:pt x="59" y="219"/>
                    <a:pt x="39" y="201"/>
                    <a:pt x="39" y="176"/>
                  </a:cubicBezTo>
                  <a:cubicBezTo>
                    <a:pt x="39" y="149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1" name="Freeform 145">
              <a:extLst>
                <a:ext uri="{FF2B5EF4-FFF2-40B4-BE49-F238E27FC236}">
                  <a16:creationId xmlns:a16="http://schemas.microsoft.com/office/drawing/2014/main" id="{F6619815-6BF4-453D-B395-DF2DC1385700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2760663" y="2608263"/>
              <a:ext cx="61913" cy="98425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6 h 221"/>
                <a:gd name="T14" fmla="*/ 0 w 168"/>
                <a:gd name="T15" fmla="*/ 221 h 221"/>
                <a:gd name="T16" fmla="*/ 57 w 168"/>
                <a:gd name="T17" fmla="*/ 219 h 221"/>
                <a:gd name="T18" fmla="*/ 120 w 168"/>
                <a:gd name="T19" fmla="*/ 221 h 221"/>
                <a:gd name="T20" fmla="*/ 120 w 168"/>
                <a:gd name="T21" fmla="*/ 206 h 221"/>
                <a:gd name="T22" fmla="*/ 110 w 168"/>
                <a:gd name="T23" fmla="*/ 206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2 h 221"/>
                <a:gd name="T32" fmla="*/ 125 w 168"/>
                <a:gd name="T33" fmla="*/ 31 h 221"/>
                <a:gd name="T34" fmla="*/ 146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6"/>
                  </a:lnTo>
                  <a:lnTo>
                    <a:pt x="110" y="206"/>
                  </a:lnTo>
                  <a:cubicBezTo>
                    <a:pt x="73" y="206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4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2" name="Freeform 146">
              <a:extLst>
                <a:ext uri="{FF2B5EF4-FFF2-40B4-BE49-F238E27FC236}">
                  <a16:creationId xmlns:a16="http://schemas.microsoft.com/office/drawing/2014/main" id="{9371BD71-F7D2-4FE9-85AA-1F4A67930B6E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2832100" y="2608263"/>
              <a:ext cx="92075" cy="98425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6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6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6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6 h 221"/>
                <a:gd name="T34" fmla="*/ 212 w 251"/>
                <a:gd name="T35" fmla="*/ 191 h 221"/>
                <a:gd name="T36" fmla="*/ 212 w 251"/>
                <a:gd name="T37" fmla="*/ 95 h 221"/>
                <a:gd name="T38" fmla="*/ 197 w 251"/>
                <a:gd name="T39" fmla="*/ 19 h 221"/>
                <a:gd name="T40" fmla="*/ 145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6"/>
                  </a:lnTo>
                  <a:cubicBezTo>
                    <a:pt x="79" y="206"/>
                    <a:pt x="74" y="206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6"/>
                    <a:pt x="172" y="206"/>
                    <a:pt x="139" y="206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6"/>
                  </a:lnTo>
                  <a:cubicBezTo>
                    <a:pt x="225" y="206"/>
                    <a:pt x="213" y="206"/>
                    <a:pt x="212" y="191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5" y="0"/>
                  </a:cubicBezTo>
                  <a:cubicBezTo>
                    <a:pt x="108" y="0"/>
                    <a:pt x="85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3" name="Freeform 147">
              <a:extLst>
                <a:ext uri="{FF2B5EF4-FFF2-40B4-BE49-F238E27FC236}">
                  <a16:creationId xmlns:a16="http://schemas.microsoft.com/office/drawing/2014/main" id="{FAE2D2D9-C621-4A1A-81A0-483B5410E446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2992438" y="2608263"/>
              <a:ext cx="149225" cy="100013"/>
            </a:xfrm>
            <a:custGeom>
              <a:avLst/>
              <a:gdLst>
                <a:gd name="T0" fmla="*/ 29 w 408"/>
                <a:gd name="T1" fmla="*/ 192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3 h 226"/>
                <a:gd name="T8" fmla="*/ 67 w 408"/>
                <a:gd name="T9" fmla="*/ 176 h 226"/>
                <a:gd name="T10" fmla="*/ 78 w 408"/>
                <a:gd name="T11" fmla="*/ 131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6 h 226"/>
                <a:gd name="T24" fmla="*/ 170 w 408"/>
                <a:gd name="T25" fmla="*/ 184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6 h 226"/>
                <a:gd name="T42" fmla="*/ 343 w 408"/>
                <a:gd name="T43" fmla="*/ 226 h 226"/>
                <a:gd name="T44" fmla="*/ 408 w 408"/>
                <a:gd name="T45" fmla="*/ 150 h 226"/>
                <a:gd name="T46" fmla="*/ 402 w 408"/>
                <a:gd name="T47" fmla="*/ 145 h 226"/>
                <a:gd name="T48" fmla="*/ 395 w 408"/>
                <a:gd name="T49" fmla="*/ 154 h 226"/>
                <a:gd name="T50" fmla="*/ 344 w 408"/>
                <a:gd name="T51" fmla="*/ 216 h 226"/>
                <a:gd name="T52" fmla="*/ 332 w 408"/>
                <a:gd name="T53" fmla="*/ 199 h 226"/>
                <a:gd name="T54" fmla="*/ 341 w 408"/>
                <a:gd name="T55" fmla="*/ 164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2"/>
                  </a:moveTo>
                  <a:cubicBezTo>
                    <a:pt x="28" y="199"/>
                    <a:pt x="25" y="211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3"/>
                  </a:cubicBezTo>
                  <a:cubicBezTo>
                    <a:pt x="58" y="212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7" y="97"/>
                  </a:cubicBezTo>
                  <a:cubicBezTo>
                    <a:pt x="89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4"/>
                  </a:lnTo>
                  <a:cubicBezTo>
                    <a:pt x="168" y="194"/>
                    <a:pt x="163" y="211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8" y="158"/>
                  </a:cubicBezTo>
                  <a:cubicBezTo>
                    <a:pt x="304" y="170"/>
                    <a:pt x="302" y="176"/>
                    <a:pt x="302" y="186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4"/>
                    <a:pt x="408" y="150"/>
                  </a:cubicBezTo>
                  <a:cubicBezTo>
                    <a:pt x="408" y="145"/>
                    <a:pt x="404" y="145"/>
                    <a:pt x="402" y="145"/>
                  </a:cubicBezTo>
                  <a:cubicBezTo>
                    <a:pt x="397" y="145"/>
                    <a:pt x="397" y="146"/>
                    <a:pt x="395" y="154"/>
                  </a:cubicBezTo>
                  <a:cubicBezTo>
                    <a:pt x="387" y="180"/>
                    <a:pt x="371" y="216"/>
                    <a:pt x="344" y="216"/>
                  </a:cubicBezTo>
                  <a:cubicBezTo>
                    <a:pt x="335" y="216"/>
                    <a:pt x="332" y="211"/>
                    <a:pt x="332" y="199"/>
                  </a:cubicBezTo>
                  <a:cubicBezTo>
                    <a:pt x="332" y="187"/>
                    <a:pt x="336" y="175"/>
                    <a:pt x="341" y="164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4" name="Freeform 148">
              <a:extLst>
                <a:ext uri="{FF2B5EF4-FFF2-40B4-BE49-F238E27FC236}">
                  <a16:creationId xmlns:a16="http://schemas.microsoft.com/office/drawing/2014/main" id="{344A8619-52EA-44DF-92EB-7CA0E2304B30}"/>
                </a:ext>
              </a:extLst>
            </p:cNvPr>
            <p:cNvSpPr>
              <a:spLocks noEditPoints="1"/>
            </p:cNvSpPr>
            <p:nvPr>
              <p:custDataLst>
                <p:tags r:id="rId152"/>
              </p:custDataLst>
            </p:nvPr>
          </p:nvSpPr>
          <p:spPr bwMode="auto">
            <a:xfrm>
              <a:off x="3213100" y="2557463"/>
              <a:ext cx="38100" cy="149225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2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3 h 334"/>
                <a:gd name="T24" fmla="*/ 74 w 107"/>
                <a:gd name="T25" fmla="*/ 27 h 334"/>
                <a:gd name="T26" fmla="*/ 48 w 107"/>
                <a:gd name="T27" fmla="*/ 0 h 334"/>
                <a:gd name="T28" fmla="*/ 21 w 107"/>
                <a:gd name="T29" fmla="*/ 27 h 334"/>
                <a:gd name="T30" fmla="*/ 48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4" y="319"/>
                    <a:pt x="0" y="319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7"/>
                  </a:moveTo>
                  <a:cubicBezTo>
                    <a:pt x="74" y="11"/>
                    <a:pt x="62" y="0"/>
                    <a:pt x="48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8" y="53"/>
                  </a:cubicBezTo>
                  <a:cubicBezTo>
                    <a:pt x="62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5" name="Freeform 149">
              <a:extLst>
                <a:ext uri="{FF2B5EF4-FFF2-40B4-BE49-F238E27FC236}">
                  <a16:creationId xmlns:a16="http://schemas.microsoft.com/office/drawing/2014/main" id="{D5F87152-FF29-4053-9E0C-7070A615381E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3262313" y="2608263"/>
              <a:ext cx="92075" cy="98425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6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6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6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6 h 221"/>
                <a:gd name="T34" fmla="*/ 212 w 251"/>
                <a:gd name="T35" fmla="*/ 191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0 w 251"/>
                <a:gd name="T43" fmla="*/ 53 h 221"/>
                <a:gd name="T44" fmla="*/ 70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6"/>
                  </a:lnTo>
                  <a:cubicBezTo>
                    <a:pt x="79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6"/>
                    <a:pt x="172" y="206"/>
                    <a:pt x="139" y="206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6"/>
                  </a:lnTo>
                  <a:cubicBezTo>
                    <a:pt x="225" y="206"/>
                    <a:pt x="212" y="206"/>
                    <a:pt x="212" y="191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6" name="Freeform 150">
              <a:extLst>
                <a:ext uri="{FF2B5EF4-FFF2-40B4-BE49-F238E27FC236}">
                  <a16:creationId xmlns:a16="http://schemas.microsoft.com/office/drawing/2014/main" id="{C162E148-3570-4750-A522-BDFBA5C1F05D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3421063" y="2570163"/>
              <a:ext cx="57150" cy="1381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7 h 312"/>
                <a:gd name="T26" fmla="*/ 144 w 156"/>
                <a:gd name="T27" fmla="*/ 217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7" name="Freeform 151">
              <a:extLst>
                <a:ext uri="{FF2B5EF4-FFF2-40B4-BE49-F238E27FC236}">
                  <a16:creationId xmlns:a16="http://schemas.microsoft.com/office/drawing/2014/main" id="{8F119D40-4EF4-44F2-8418-A0C78A86F6A4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3494088" y="2552700"/>
              <a:ext cx="90488" cy="153988"/>
            </a:xfrm>
            <a:custGeom>
              <a:avLst/>
              <a:gdLst>
                <a:gd name="T0" fmla="*/ 39 w 251"/>
                <a:gd name="T1" fmla="*/ 308 h 346"/>
                <a:gd name="T2" fmla="*/ 0 w 251"/>
                <a:gd name="T3" fmla="*/ 331 h 346"/>
                <a:gd name="T4" fmla="*/ 0 w 251"/>
                <a:gd name="T5" fmla="*/ 346 h 346"/>
                <a:gd name="T6" fmla="*/ 57 w 251"/>
                <a:gd name="T7" fmla="*/ 344 h 346"/>
                <a:gd name="T8" fmla="*/ 113 w 251"/>
                <a:gd name="T9" fmla="*/ 346 h 346"/>
                <a:gd name="T10" fmla="*/ 113 w 251"/>
                <a:gd name="T11" fmla="*/ 331 h 346"/>
                <a:gd name="T12" fmla="*/ 74 w 251"/>
                <a:gd name="T13" fmla="*/ 308 h 346"/>
                <a:gd name="T14" fmla="*/ 74 w 251"/>
                <a:gd name="T15" fmla="*/ 216 h 346"/>
                <a:gd name="T16" fmla="*/ 141 w 251"/>
                <a:gd name="T17" fmla="*/ 136 h 346"/>
                <a:gd name="T18" fmla="*/ 178 w 251"/>
                <a:gd name="T19" fmla="*/ 192 h 346"/>
                <a:gd name="T20" fmla="*/ 178 w 251"/>
                <a:gd name="T21" fmla="*/ 308 h 346"/>
                <a:gd name="T22" fmla="*/ 139 w 251"/>
                <a:gd name="T23" fmla="*/ 331 h 346"/>
                <a:gd name="T24" fmla="*/ 139 w 251"/>
                <a:gd name="T25" fmla="*/ 346 h 346"/>
                <a:gd name="T26" fmla="*/ 195 w 251"/>
                <a:gd name="T27" fmla="*/ 344 h 346"/>
                <a:gd name="T28" fmla="*/ 251 w 251"/>
                <a:gd name="T29" fmla="*/ 346 h 346"/>
                <a:gd name="T30" fmla="*/ 251 w 251"/>
                <a:gd name="T31" fmla="*/ 331 h 346"/>
                <a:gd name="T32" fmla="*/ 212 w 251"/>
                <a:gd name="T33" fmla="*/ 316 h 346"/>
                <a:gd name="T34" fmla="*/ 212 w 251"/>
                <a:gd name="T35" fmla="*/ 220 h 346"/>
                <a:gd name="T36" fmla="*/ 197 w 251"/>
                <a:gd name="T37" fmla="*/ 144 h 346"/>
                <a:gd name="T38" fmla="*/ 145 w 251"/>
                <a:gd name="T39" fmla="*/ 125 h 346"/>
                <a:gd name="T40" fmla="*/ 72 w 251"/>
                <a:gd name="T41" fmla="*/ 174 h 346"/>
                <a:gd name="T42" fmla="*/ 72 w 251"/>
                <a:gd name="T43" fmla="*/ 0 h 346"/>
                <a:gd name="T44" fmla="*/ 0 w 251"/>
                <a:gd name="T45" fmla="*/ 5 h 346"/>
                <a:gd name="T46" fmla="*/ 0 w 251"/>
                <a:gd name="T47" fmla="*/ 21 h 346"/>
                <a:gd name="T48" fmla="*/ 39 w 251"/>
                <a:gd name="T49" fmla="*/ 49 h 346"/>
                <a:gd name="T50" fmla="*/ 39 w 251"/>
                <a:gd name="T51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6">
                  <a:moveTo>
                    <a:pt x="39" y="308"/>
                  </a:move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8" y="345"/>
                    <a:pt x="43" y="344"/>
                    <a:pt x="57" y="344"/>
                  </a:cubicBezTo>
                  <a:cubicBezTo>
                    <a:pt x="70" y="344"/>
                    <a:pt x="96" y="345"/>
                    <a:pt x="113" y="346"/>
                  </a:cubicBezTo>
                  <a:lnTo>
                    <a:pt x="113" y="331"/>
                  </a:lnTo>
                  <a:cubicBezTo>
                    <a:pt x="79" y="331"/>
                    <a:pt x="74" y="331"/>
                    <a:pt x="74" y="308"/>
                  </a:cubicBezTo>
                  <a:lnTo>
                    <a:pt x="74" y="216"/>
                  </a:lnTo>
                  <a:cubicBezTo>
                    <a:pt x="74" y="164"/>
                    <a:pt x="109" y="136"/>
                    <a:pt x="141" y="136"/>
                  </a:cubicBezTo>
                  <a:cubicBezTo>
                    <a:pt x="172" y="136"/>
                    <a:pt x="178" y="163"/>
                    <a:pt x="178" y="192"/>
                  </a:cubicBezTo>
                  <a:lnTo>
                    <a:pt x="178" y="308"/>
                  </a:lnTo>
                  <a:cubicBezTo>
                    <a:pt x="178" y="331"/>
                    <a:pt x="172" y="331"/>
                    <a:pt x="139" y="331"/>
                  </a:cubicBezTo>
                  <a:lnTo>
                    <a:pt x="139" y="346"/>
                  </a:lnTo>
                  <a:cubicBezTo>
                    <a:pt x="156" y="345"/>
                    <a:pt x="182" y="344"/>
                    <a:pt x="195" y="344"/>
                  </a:cubicBezTo>
                  <a:cubicBezTo>
                    <a:pt x="208" y="344"/>
                    <a:pt x="234" y="345"/>
                    <a:pt x="251" y="346"/>
                  </a:cubicBezTo>
                  <a:lnTo>
                    <a:pt x="251" y="331"/>
                  </a:lnTo>
                  <a:cubicBezTo>
                    <a:pt x="225" y="331"/>
                    <a:pt x="213" y="331"/>
                    <a:pt x="212" y="316"/>
                  </a:cubicBezTo>
                  <a:lnTo>
                    <a:pt x="212" y="220"/>
                  </a:lnTo>
                  <a:cubicBezTo>
                    <a:pt x="212" y="177"/>
                    <a:pt x="212" y="162"/>
                    <a:pt x="197" y="144"/>
                  </a:cubicBezTo>
                  <a:cubicBezTo>
                    <a:pt x="190" y="135"/>
                    <a:pt x="173" y="125"/>
                    <a:pt x="145" y="125"/>
                  </a:cubicBezTo>
                  <a:cubicBezTo>
                    <a:pt x="103" y="125"/>
                    <a:pt x="81" y="155"/>
                    <a:pt x="72" y="174"/>
                  </a:cubicBez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8" name="Freeform 152">
              <a:extLst>
                <a:ext uri="{FF2B5EF4-FFF2-40B4-BE49-F238E27FC236}">
                  <a16:creationId xmlns:a16="http://schemas.microsoft.com/office/drawing/2014/main" id="{8ED7E0CC-C667-4C48-B127-62251166D383}"/>
                </a:ext>
              </a:extLst>
            </p:cNvPr>
            <p:cNvSpPr>
              <a:spLocks noEditPoints="1"/>
            </p:cNvSpPr>
            <p:nvPr>
              <p:custDataLst>
                <p:tags r:id="rId156"/>
              </p:custDataLst>
            </p:nvPr>
          </p:nvSpPr>
          <p:spPr bwMode="auto">
            <a:xfrm>
              <a:off x="3594100" y="2606675"/>
              <a:ext cx="69850" cy="1016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9 h 229"/>
                <a:gd name="T10" fmla="*/ 181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5 h 229"/>
                <a:gd name="T22" fmla="*/ 187 w 193"/>
                <a:gd name="T23" fmla="*/ 159 h 229"/>
                <a:gd name="T24" fmla="*/ 180 w 193"/>
                <a:gd name="T25" fmla="*/ 166 h 229"/>
                <a:gd name="T26" fmla="*/ 113 w 193"/>
                <a:gd name="T27" fmla="*/ 217 h 229"/>
                <a:gd name="T28" fmla="*/ 57 w 193"/>
                <a:gd name="T29" fmla="*/ 184 h 229"/>
                <a:gd name="T30" fmla="*/ 42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2" y="109"/>
                  </a:moveTo>
                  <a:lnTo>
                    <a:pt x="181" y="109"/>
                  </a:lnTo>
                  <a:cubicBezTo>
                    <a:pt x="192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5"/>
                  </a:cubicBezTo>
                  <a:cubicBezTo>
                    <a:pt x="193" y="160"/>
                    <a:pt x="189" y="159"/>
                    <a:pt x="187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4"/>
                  </a:cubicBezTo>
                  <a:cubicBezTo>
                    <a:pt x="42" y="160"/>
                    <a:pt x="42" y="127"/>
                    <a:pt x="42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9" name="Freeform 153">
              <a:extLst>
                <a:ext uri="{FF2B5EF4-FFF2-40B4-BE49-F238E27FC236}">
                  <a16:creationId xmlns:a16="http://schemas.microsoft.com/office/drawing/2014/main" id="{5B73C75A-4EBA-448D-AFF3-B668FD0A9FC0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3751263" y="2540000"/>
              <a:ext cx="6350" cy="22225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" name="Freeform 154">
              <a:extLst>
                <a:ext uri="{FF2B5EF4-FFF2-40B4-BE49-F238E27FC236}">
                  <a16:creationId xmlns:a16="http://schemas.microsoft.com/office/drawing/2014/main" id="{5E51A76F-F623-42BD-AA6E-042490D40F97}"/>
                </a:ext>
              </a:extLst>
            </p:cNvPr>
            <p:cNvSpPr>
              <a:spLocks noEditPoints="1"/>
            </p:cNvSpPr>
            <p:nvPr>
              <p:custDataLst>
                <p:tags r:id="rId158"/>
              </p:custDataLst>
            </p:nvPr>
          </p:nvSpPr>
          <p:spPr bwMode="auto">
            <a:xfrm>
              <a:off x="3784600" y="2608263"/>
              <a:ext cx="85725" cy="146050"/>
            </a:xfrm>
            <a:custGeom>
              <a:avLst/>
              <a:gdLst>
                <a:gd name="T0" fmla="*/ 2 w 236"/>
                <a:gd name="T1" fmla="*/ 307 h 329"/>
                <a:gd name="T2" fmla="*/ 0 w 236"/>
                <a:gd name="T3" fmla="*/ 315 h 329"/>
                <a:gd name="T4" fmla="*/ 14 w 236"/>
                <a:gd name="T5" fmla="*/ 329 h 329"/>
                <a:gd name="T6" fmla="*/ 32 w 236"/>
                <a:gd name="T7" fmla="*/ 318 h 329"/>
                <a:gd name="T8" fmla="*/ 64 w 236"/>
                <a:gd name="T9" fmla="*/ 193 h 329"/>
                <a:gd name="T10" fmla="*/ 113 w 236"/>
                <a:gd name="T11" fmla="*/ 226 h 329"/>
                <a:gd name="T12" fmla="*/ 236 w 236"/>
                <a:gd name="T13" fmla="*/ 82 h 329"/>
                <a:gd name="T14" fmla="*/ 166 w 236"/>
                <a:gd name="T15" fmla="*/ 0 h 329"/>
                <a:gd name="T16" fmla="*/ 51 w 236"/>
                <a:gd name="T17" fmla="*/ 111 h 329"/>
                <a:gd name="T18" fmla="*/ 2 w 236"/>
                <a:gd name="T19" fmla="*/ 307 h 329"/>
                <a:gd name="T20" fmla="*/ 112 w 236"/>
                <a:gd name="T21" fmla="*/ 216 h 329"/>
                <a:gd name="T22" fmla="*/ 69 w 236"/>
                <a:gd name="T23" fmla="*/ 171 h 329"/>
                <a:gd name="T24" fmla="*/ 73 w 236"/>
                <a:gd name="T25" fmla="*/ 153 h 329"/>
                <a:gd name="T26" fmla="*/ 103 w 236"/>
                <a:gd name="T27" fmla="*/ 59 h 329"/>
                <a:gd name="T28" fmla="*/ 165 w 236"/>
                <a:gd name="T29" fmla="*/ 11 h 329"/>
                <a:gd name="T30" fmla="*/ 200 w 236"/>
                <a:gd name="T31" fmla="*/ 60 h 329"/>
                <a:gd name="T32" fmla="*/ 172 w 236"/>
                <a:gd name="T33" fmla="*/ 168 h 329"/>
                <a:gd name="T34" fmla="*/ 112 w 236"/>
                <a:gd name="T35" fmla="*/ 21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9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6" y="329"/>
                    <a:pt x="14" y="329"/>
                  </a:cubicBezTo>
                  <a:cubicBezTo>
                    <a:pt x="25" y="329"/>
                    <a:pt x="31" y="320"/>
                    <a:pt x="32" y="318"/>
                  </a:cubicBezTo>
                  <a:cubicBezTo>
                    <a:pt x="34" y="314"/>
                    <a:pt x="50" y="247"/>
                    <a:pt x="64" y="193"/>
                  </a:cubicBezTo>
                  <a:cubicBezTo>
                    <a:pt x="73" y="213"/>
                    <a:pt x="89" y="226"/>
                    <a:pt x="113" y="226"/>
                  </a:cubicBezTo>
                  <a:cubicBezTo>
                    <a:pt x="171" y="226"/>
                    <a:pt x="236" y="156"/>
                    <a:pt x="236" y="82"/>
                  </a:cubicBezTo>
                  <a:cubicBezTo>
                    <a:pt x="236" y="29"/>
                    <a:pt x="203" y="0"/>
                    <a:pt x="166" y="0"/>
                  </a:cubicBezTo>
                  <a:cubicBezTo>
                    <a:pt x="118" y="0"/>
                    <a:pt x="65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6"/>
                  </a:moveTo>
                  <a:cubicBezTo>
                    <a:pt x="77" y="216"/>
                    <a:pt x="69" y="176"/>
                    <a:pt x="69" y="171"/>
                  </a:cubicBezTo>
                  <a:cubicBezTo>
                    <a:pt x="69" y="169"/>
                    <a:pt x="72" y="159"/>
                    <a:pt x="73" y="153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4"/>
                    <a:pt x="172" y="168"/>
                  </a:cubicBezTo>
                  <a:cubicBezTo>
                    <a:pt x="155" y="200"/>
                    <a:pt x="131" y="216"/>
                    <a:pt x="112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" name="Freeform 155">
              <a:extLst>
                <a:ext uri="{FF2B5EF4-FFF2-40B4-BE49-F238E27FC236}">
                  <a16:creationId xmlns:a16="http://schemas.microsoft.com/office/drawing/2014/main" id="{8BB79D2F-65EB-4478-80B6-C37FA50E3217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3886200" y="2636838"/>
              <a:ext cx="47625" cy="103188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5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9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" name="Freeform 156">
              <a:extLst>
                <a:ext uri="{FF2B5EF4-FFF2-40B4-BE49-F238E27FC236}">
                  <a16:creationId xmlns:a16="http://schemas.microsoft.com/office/drawing/2014/main" id="{CD7D8244-811E-4FED-A126-2107BDD30C17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959225" y="2697163"/>
              <a:ext cx="85725" cy="7938"/>
            </a:xfrm>
            <a:custGeom>
              <a:avLst/>
              <a:gdLst>
                <a:gd name="T0" fmla="*/ 222 w 236"/>
                <a:gd name="T1" fmla="*/ 17 h 17"/>
                <a:gd name="T2" fmla="*/ 236 w 236"/>
                <a:gd name="T3" fmla="*/ 8 h 17"/>
                <a:gd name="T4" fmla="*/ 222 w 236"/>
                <a:gd name="T5" fmla="*/ 0 h 17"/>
                <a:gd name="T6" fmla="*/ 14 w 236"/>
                <a:gd name="T7" fmla="*/ 0 h 17"/>
                <a:gd name="T8" fmla="*/ 0 w 236"/>
                <a:gd name="T9" fmla="*/ 8 h 17"/>
                <a:gd name="T10" fmla="*/ 14 w 236"/>
                <a:gd name="T11" fmla="*/ 17 h 17"/>
                <a:gd name="T12" fmla="*/ 222 w 236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7">
                  <a:moveTo>
                    <a:pt x="222" y="17"/>
                  </a:moveTo>
                  <a:cubicBezTo>
                    <a:pt x="227" y="17"/>
                    <a:pt x="236" y="17"/>
                    <a:pt x="236" y="8"/>
                  </a:cubicBezTo>
                  <a:cubicBezTo>
                    <a:pt x="236" y="0"/>
                    <a:pt x="228" y="0"/>
                    <a:pt x="222" y="0"/>
                  </a:cubicBezTo>
                  <a:lnTo>
                    <a:pt x="14" y="0"/>
                  </a:lnTo>
                  <a:cubicBezTo>
                    <a:pt x="8" y="0"/>
                    <a:pt x="0" y="0"/>
                    <a:pt x="0" y="8"/>
                  </a:cubicBezTo>
                  <a:cubicBezTo>
                    <a:pt x="0" y="17"/>
                    <a:pt x="8" y="17"/>
                    <a:pt x="14" y="17"/>
                  </a:cubicBezTo>
                  <a:lnTo>
                    <a:pt x="222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" name="Freeform 157">
              <a:extLst>
                <a:ext uri="{FF2B5EF4-FFF2-40B4-BE49-F238E27FC236}">
                  <a16:creationId xmlns:a16="http://schemas.microsoft.com/office/drawing/2014/main" id="{8235A1EF-2EA6-4767-9B32-B945C062407B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4068763" y="2668588"/>
              <a:ext cx="49213" cy="71438"/>
            </a:xfrm>
            <a:custGeom>
              <a:avLst/>
              <a:gdLst>
                <a:gd name="T0" fmla="*/ 133 w 133"/>
                <a:gd name="T1" fmla="*/ 55 h 159"/>
                <a:gd name="T2" fmla="*/ 82 w 133"/>
                <a:gd name="T3" fmla="*/ 0 h 159"/>
                <a:gd name="T4" fmla="*/ 28 w 133"/>
                <a:gd name="T5" fmla="*/ 27 h 159"/>
                <a:gd name="T6" fmla="*/ 28 w 133"/>
                <a:gd name="T7" fmla="*/ 1 h 159"/>
                <a:gd name="T8" fmla="*/ 0 w 133"/>
                <a:gd name="T9" fmla="*/ 1 h 159"/>
                <a:gd name="T10" fmla="*/ 0 w 133"/>
                <a:gd name="T11" fmla="*/ 159 h 159"/>
                <a:gd name="T12" fmla="*/ 30 w 133"/>
                <a:gd name="T13" fmla="*/ 159 h 159"/>
                <a:gd name="T14" fmla="*/ 30 w 133"/>
                <a:gd name="T15" fmla="*/ 74 h 159"/>
                <a:gd name="T16" fmla="*/ 67 w 133"/>
                <a:gd name="T17" fmla="*/ 23 h 159"/>
                <a:gd name="T18" fmla="*/ 103 w 133"/>
                <a:gd name="T19" fmla="*/ 58 h 159"/>
                <a:gd name="T20" fmla="*/ 103 w 133"/>
                <a:gd name="T21" fmla="*/ 159 h 159"/>
                <a:gd name="T22" fmla="*/ 133 w 133"/>
                <a:gd name="T23" fmla="*/ 159 h 159"/>
                <a:gd name="T24" fmla="*/ 133 w 133"/>
                <a:gd name="T25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59">
                  <a:moveTo>
                    <a:pt x="133" y="55"/>
                  </a:moveTo>
                  <a:cubicBezTo>
                    <a:pt x="133" y="28"/>
                    <a:pt x="125" y="0"/>
                    <a:pt x="82" y="0"/>
                  </a:cubicBezTo>
                  <a:cubicBezTo>
                    <a:pt x="62" y="0"/>
                    <a:pt x="43" y="8"/>
                    <a:pt x="28" y="27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74"/>
                  </a:lnTo>
                  <a:cubicBezTo>
                    <a:pt x="30" y="51"/>
                    <a:pt x="40" y="23"/>
                    <a:pt x="67" y="23"/>
                  </a:cubicBezTo>
                  <a:cubicBezTo>
                    <a:pt x="103" y="23"/>
                    <a:pt x="103" y="48"/>
                    <a:pt x="103" y="58"/>
                  </a:cubicBezTo>
                  <a:lnTo>
                    <a:pt x="103" y="159"/>
                  </a:lnTo>
                  <a:lnTo>
                    <a:pt x="133" y="159"/>
                  </a:lnTo>
                  <a:lnTo>
                    <a:pt x="133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" name="Freeform 158">
              <a:extLst>
                <a:ext uri="{FF2B5EF4-FFF2-40B4-BE49-F238E27FC236}">
                  <a16:creationId xmlns:a16="http://schemas.microsoft.com/office/drawing/2014/main" id="{53AD4F63-CDDB-45A6-BDAC-5684B7E45AE7}"/>
                </a:ext>
              </a:extLst>
            </p:cNvPr>
            <p:cNvSpPr>
              <a:spLocks noEditPoints="1"/>
            </p:cNvSpPr>
            <p:nvPr>
              <p:custDataLst>
                <p:tags r:id="rId162"/>
              </p:custDataLst>
            </p:nvPr>
          </p:nvSpPr>
          <p:spPr bwMode="auto">
            <a:xfrm>
              <a:off x="4132263" y="2668588"/>
              <a:ext cx="50800" cy="71438"/>
            </a:xfrm>
            <a:custGeom>
              <a:avLst/>
              <a:gdLst>
                <a:gd name="T0" fmla="*/ 138 w 142"/>
                <a:gd name="T1" fmla="*/ 122 h 163"/>
                <a:gd name="T2" fmla="*/ 82 w 142"/>
                <a:gd name="T3" fmla="*/ 140 h 163"/>
                <a:gd name="T4" fmla="*/ 27 w 142"/>
                <a:gd name="T5" fmla="*/ 83 h 163"/>
                <a:gd name="T6" fmla="*/ 142 w 142"/>
                <a:gd name="T7" fmla="*/ 83 h 163"/>
                <a:gd name="T8" fmla="*/ 126 w 142"/>
                <a:gd name="T9" fmla="*/ 24 h 163"/>
                <a:gd name="T10" fmla="*/ 76 w 142"/>
                <a:gd name="T11" fmla="*/ 0 h 163"/>
                <a:gd name="T12" fmla="*/ 0 w 142"/>
                <a:gd name="T13" fmla="*/ 81 h 163"/>
                <a:gd name="T14" fmla="*/ 81 w 142"/>
                <a:gd name="T15" fmla="*/ 163 h 163"/>
                <a:gd name="T16" fmla="*/ 140 w 142"/>
                <a:gd name="T17" fmla="*/ 146 h 163"/>
                <a:gd name="T18" fmla="*/ 138 w 142"/>
                <a:gd name="T19" fmla="*/ 122 h 163"/>
                <a:gd name="T20" fmla="*/ 30 w 142"/>
                <a:gd name="T21" fmla="*/ 62 h 163"/>
                <a:gd name="T22" fmla="*/ 76 w 142"/>
                <a:gd name="T23" fmla="*/ 23 h 163"/>
                <a:gd name="T24" fmla="*/ 120 w 142"/>
                <a:gd name="T25" fmla="*/ 62 h 163"/>
                <a:gd name="T26" fmla="*/ 30 w 142"/>
                <a:gd name="T27" fmla="*/ 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3">
                  <a:moveTo>
                    <a:pt x="138" y="122"/>
                  </a:moveTo>
                  <a:cubicBezTo>
                    <a:pt x="119" y="136"/>
                    <a:pt x="97" y="140"/>
                    <a:pt x="82" y="140"/>
                  </a:cubicBezTo>
                  <a:cubicBezTo>
                    <a:pt x="51" y="140"/>
                    <a:pt x="28" y="115"/>
                    <a:pt x="27" y="83"/>
                  </a:cubicBezTo>
                  <a:lnTo>
                    <a:pt x="142" y="83"/>
                  </a:lnTo>
                  <a:cubicBezTo>
                    <a:pt x="142" y="67"/>
                    <a:pt x="140" y="44"/>
                    <a:pt x="126" y="24"/>
                  </a:cubicBezTo>
                  <a:cubicBezTo>
                    <a:pt x="114" y="6"/>
                    <a:pt x="93" y="0"/>
                    <a:pt x="76" y="0"/>
                  </a:cubicBezTo>
                  <a:cubicBezTo>
                    <a:pt x="33" y="0"/>
                    <a:pt x="0" y="37"/>
                    <a:pt x="0" y="81"/>
                  </a:cubicBezTo>
                  <a:cubicBezTo>
                    <a:pt x="0" y="126"/>
                    <a:pt x="35" y="163"/>
                    <a:pt x="81" y="163"/>
                  </a:cubicBezTo>
                  <a:cubicBezTo>
                    <a:pt x="101" y="163"/>
                    <a:pt x="122" y="157"/>
                    <a:pt x="140" y="146"/>
                  </a:cubicBezTo>
                  <a:lnTo>
                    <a:pt x="138" y="122"/>
                  </a:lnTo>
                  <a:close/>
                  <a:moveTo>
                    <a:pt x="30" y="62"/>
                  </a:moveTo>
                  <a:cubicBezTo>
                    <a:pt x="38" y="34"/>
                    <a:pt x="58" y="23"/>
                    <a:pt x="76" y="23"/>
                  </a:cubicBezTo>
                  <a:cubicBezTo>
                    <a:pt x="91" y="23"/>
                    <a:pt x="114" y="30"/>
                    <a:pt x="120" y="62"/>
                  </a:cubicBezTo>
                  <a:lnTo>
                    <a:pt x="30" y="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" name="Freeform 159">
              <a:extLst>
                <a:ext uri="{FF2B5EF4-FFF2-40B4-BE49-F238E27FC236}">
                  <a16:creationId xmlns:a16="http://schemas.microsoft.com/office/drawing/2014/main" id="{93D76794-C4C0-4F53-8A1B-6849A5ABB75F}"/>
                </a:ext>
              </a:extLst>
            </p:cNvPr>
            <p:cNvSpPr>
              <a:spLocks noEditPoints="1"/>
            </p:cNvSpPr>
            <p:nvPr>
              <p:custDataLst>
                <p:tags r:id="rId163"/>
              </p:custDataLst>
            </p:nvPr>
          </p:nvSpPr>
          <p:spPr bwMode="auto">
            <a:xfrm>
              <a:off x="4191000" y="2668588"/>
              <a:ext cx="61913" cy="103188"/>
            </a:xfrm>
            <a:custGeom>
              <a:avLst/>
              <a:gdLst>
                <a:gd name="T0" fmla="*/ 165 w 169"/>
                <a:gd name="T1" fmla="*/ 0 h 230"/>
                <a:gd name="T2" fmla="*/ 108 w 169"/>
                <a:gd name="T3" fmla="*/ 11 h 230"/>
                <a:gd name="T4" fmla="*/ 107 w 169"/>
                <a:gd name="T5" fmla="*/ 11 h 230"/>
                <a:gd name="T6" fmla="*/ 72 w 169"/>
                <a:gd name="T7" fmla="*/ 0 h 230"/>
                <a:gd name="T8" fmla="*/ 12 w 169"/>
                <a:gd name="T9" fmla="*/ 57 h 230"/>
                <a:gd name="T10" fmla="*/ 25 w 169"/>
                <a:gd name="T11" fmla="*/ 92 h 230"/>
                <a:gd name="T12" fmla="*/ 14 w 169"/>
                <a:gd name="T13" fmla="*/ 121 h 230"/>
                <a:gd name="T14" fmla="*/ 23 w 169"/>
                <a:gd name="T15" fmla="*/ 147 h 230"/>
                <a:gd name="T16" fmla="*/ 0 w 169"/>
                <a:gd name="T17" fmla="*/ 183 h 230"/>
                <a:gd name="T18" fmla="*/ 82 w 169"/>
                <a:gd name="T19" fmla="*/ 230 h 230"/>
                <a:gd name="T20" fmla="*/ 164 w 169"/>
                <a:gd name="T21" fmla="*/ 183 h 230"/>
                <a:gd name="T22" fmla="*/ 88 w 169"/>
                <a:gd name="T23" fmla="*/ 134 h 230"/>
                <a:gd name="T24" fmla="*/ 56 w 169"/>
                <a:gd name="T25" fmla="*/ 134 h 230"/>
                <a:gd name="T26" fmla="*/ 35 w 169"/>
                <a:gd name="T27" fmla="*/ 115 h 230"/>
                <a:gd name="T28" fmla="*/ 38 w 169"/>
                <a:gd name="T29" fmla="*/ 104 h 230"/>
                <a:gd name="T30" fmla="*/ 72 w 169"/>
                <a:gd name="T31" fmla="*/ 114 h 230"/>
                <a:gd name="T32" fmla="*/ 131 w 169"/>
                <a:gd name="T33" fmla="*/ 58 h 230"/>
                <a:gd name="T34" fmla="*/ 122 w 169"/>
                <a:gd name="T35" fmla="*/ 27 h 230"/>
                <a:gd name="T36" fmla="*/ 120 w 169"/>
                <a:gd name="T37" fmla="*/ 24 h 230"/>
                <a:gd name="T38" fmla="*/ 143 w 169"/>
                <a:gd name="T39" fmla="*/ 23 h 230"/>
                <a:gd name="T40" fmla="*/ 169 w 169"/>
                <a:gd name="T41" fmla="*/ 24 h 230"/>
                <a:gd name="T42" fmla="*/ 165 w 169"/>
                <a:gd name="T43" fmla="*/ 0 h 230"/>
                <a:gd name="T44" fmla="*/ 72 w 169"/>
                <a:gd name="T45" fmla="*/ 93 h 230"/>
                <a:gd name="T46" fmla="*/ 39 w 169"/>
                <a:gd name="T47" fmla="*/ 58 h 230"/>
                <a:gd name="T48" fmla="*/ 72 w 169"/>
                <a:gd name="T49" fmla="*/ 22 h 230"/>
                <a:gd name="T50" fmla="*/ 104 w 169"/>
                <a:gd name="T51" fmla="*/ 57 h 230"/>
                <a:gd name="T52" fmla="*/ 72 w 169"/>
                <a:gd name="T53" fmla="*/ 93 h 230"/>
                <a:gd name="T54" fmla="*/ 88 w 169"/>
                <a:gd name="T55" fmla="*/ 161 h 230"/>
                <a:gd name="T56" fmla="*/ 138 w 169"/>
                <a:gd name="T57" fmla="*/ 183 h 230"/>
                <a:gd name="T58" fmla="*/ 82 w 169"/>
                <a:gd name="T59" fmla="*/ 209 h 230"/>
                <a:gd name="T60" fmla="*/ 27 w 169"/>
                <a:gd name="T61" fmla="*/ 183 h 230"/>
                <a:gd name="T62" fmla="*/ 55 w 169"/>
                <a:gd name="T63" fmla="*/ 161 h 230"/>
                <a:gd name="T64" fmla="*/ 88 w 169"/>
                <a:gd name="T65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30">
                  <a:moveTo>
                    <a:pt x="165" y="0"/>
                  </a:moveTo>
                  <a:cubicBezTo>
                    <a:pt x="157" y="0"/>
                    <a:pt x="134" y="1"/>
                    <a:pt x="108" y="11"/>
                  </a:cubicBezTo>
                  <a:lnTo>
                    <a:pt x="107" y="11"/>
                  </a:lnTo>
                  <a:cubicBezTo>
                    <a:pt x="94" y="3"/>
                    <a:pt x="82" y="0"/>
                    <a:pt x="72" y="0"/>
                  </a:cubicBezTo>
                  <a:cubicBezTo>
                    <a:pt x="38" y="0"/>
                    <a:pt x="12" y="27"/>
                    <a:pt x="12" y="57"/>
                  </a:cubicBezTo>
                  <a:cubicBezTo>
                    <a:pt x="12" y="69"/>
                    <a:pt x="17" y="82"/>
                    <a:pt x="25" y="92"/>
                  </a:cubicBezTo>
                  <a:cubicBezTo>
                    <a:pt x="20" y="98"/>
                    <a:pt x="14" y="107"/>
                    <a:pt x="14" y="121"/>
                  </a:cubicBezTo>
                  <a:cubicBezTo>
                    <a:pt x="14" y="134"/>
                    <a:pt x="20" y="143"/>
                    <a:pt x="23" y="147"/>
                  </a:cubicBezTo>
                  <a:cubicBezTo>
                    <a:pt x="4" y="158"/>
                    <a:pt x="0" y="174"/>
                    <a:pt x="0" y="183"/>
                  </a:cubicBezTo>
                  <a:cubicBezTo>
                    <a:pt x="0" y="209"/>
                    <a:pt x="37" y="230"/>
                    <a:pt x="82" y="230"/>
                  </a:cubicBezTo>
                  <a:cubicBezTo>
                    <a:pt x="128" y="230"/>
                    <a:pt x="164" y="209"/>
                    <a:pt x="164" y="183"/>
                  </a:cubicBezTo>
                  <a:cubicBezTo>
                    <a:pt x="164" y="134"/>
                    <a:pt x="103" y="134"/>
                    <a:pt x="88" y="134"/>
                  </a:cubicBezTo>
                  <a:lnTo>
                    <a:pt x="56" y="134"/>
                  </a:lnTo>
                  <a:cubicBezTo>
                    <a:pt x="50" y="134"/>
                    <a:pt x="35" y="134"/>
                    <a:pt x="35" y="115"/>
                  </a:cubicBezTo>
                  <a:cubicBezTo>
                    <a:pt x="35" y="108"/>
                    <a:pt x="37" y="105"/>
                    <a:pt x="38" y="104"/>
                  </a:cubicBezTo>
                  <a:cubicBezTo>
                    <a:pt x="50" y="112"/>
                    <a:pt x="62" y="114"/>
                    <a:pt x="72" y="114"/>
                  </a:cubicBezTo>
                  <a:cubicBezTo>
                    <a:pt x="106" y="114"/>
                    <a:pt x="131" y="88"/>
                    <a:pt x="131" y="58"/>
                  </a:cubicBezTo>
                  <a:cubicBezTo>
                    <a:pt x="131" y="46"/>
                    <a:pt x="128" y="36"/>
                    <a:pt x="122" y="27"/>
                  </a:cubicBezTo>
                  <a:cubicBezTo>
                    <a:pt x="120" y="25"/>
                    <a:pt x="120" y="24"/>
                    <a:pt x="120" y="24"/>
                  </a:cubicBezTo>
                  <a:cubicBezTo>
                    <a:pt x="120" y="23"/>
                    <a:pt x="141" y="23"/>
                    <a:pt x="143" y="23"/>
                  </a:cubicBezTo>
                  <a:cubicBezTo>
                    <a:pt x="143" y="23"/>
                    <a:pt x="157" y="23"/>
                    <a:pt x="169" y="24"/>
                  </a:cubicBezTo>
                  <a:lnTo>
                    <a:pt x="165" y="0"/>
                  </a:lnTo>
                  <a:close/>
                  <a:moveTo>
                    <a:pt x="72" y="93"/>
                  </a:moveTo>
                  <a:cubicBezTo>
                    <a:pt x="53" y="93"/>
                    <a:pt x="39" y="81"/>
                    <a:pt x="39" y="58"/>
                  </a:cubicBezTo>
                  <a:cubicBezTo>
                    <a:pt x="39" y="30"/>
                    <a:pt x="57" y="22"/>
                    <a:pt x="72" y="22"/>
                  </a:cubicBezTo>
                  <a:cubicBezTo>
                    <a:pt x="90" y="22"/>
                    <a:pt x="104" y="34"/>
                    <a:pt x="104" y="57"/>
                  </a:cubicBezTo>
                  <a:cubicBezTo>
                    <a:pt x="104" y="84"/>
                    <a:pt x="87" y="93"/>
                    <a:pt x="72" y="93"/>
                  </a:cubicBezTo>
                  <a:close/>
                  <a:moveTo>
                    <a:pt x="88" y="161"/>
                  </a:moveTo>
                  <a:cubicBezTo>
                    <a:pt x="96" y="161"/>
                    <a:pt x="138" y="161"/>
                    <a:pt x="138" y="183"/>
                  </a:cubicBezTo>
                  <a:cubicBezTo>
                    <a:pt x="138" y="198"/>
                    <a:pt x="111" y="209"/>
                    <a:pt x="82" y="209"/>
                  </a:cubicBezTo>
                  <a:cubicBezTo>
                    <a:pt x="53" y="209"/>
                    <a:pt x="27" y="198"/>
                    <a:pt x="27" y="183"/>
                  </a:cubicBezTo>
                  <a:cubicBezTo>
                    <a:pt x="27" y="181"/>
                    <a:pt x="27" y="161"/>
                    <a:pt x="55" y="161"/>
                  </a:cubicBezTo>
                  <a:lnTo>
                    <a:pt x="88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6" name="Rectangle 160">
              <a:extLst>
                <a:ext uri="{FF2B5EF4-FFF2-40B4-BE49-F238E27FC236}">
                  <a16:creationId xmlns:a16="http://schemas.microsoft.com/office/drawing/2014/main" id="{4472685F-0763-41E4-8B7A-FB26DC39F073}"/>
                </a:ext>
              </a:extLst>
            </p:cNvPr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4265613" y="2632075"/>
              <a:ext cx="11113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" name="Freeform 161">
              <a:extLst>
                <a:ext uri="{FF2B5EF4-FFF2-40B4-BE49-F238E27FC236}">
                  <a16:creationId xmlns:a16="http://schemas.microsoft.com/office/drawing/2014/main" id="{B06FF115-C0A5-4BBE-8F71-A9D33CF67C6D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360863" y="2586038"/>
              <a:ext cx="111125" cy="128588"/>
            </a:xfrm>
            <a:custGeom>
              <a:avLst/>
              <a:gdLst>
                <a:gd name="T0" fmla="*/ 295 w 305"/>
                <a:gd name="T1" fmla="*/ 156 h 290"/>
                <a:gd name="T2" fmla="*/ 305 w 305"/>
                <a:gd name="T3" fmla="*/ 145 h 290"/>
                <a:gd name="T4" fmla="*/ 295 w 305"/>
                <a:gd name="T5" fmla="*/ 134 h 290"/>
                <a:gd name="T6" fmla="*/ 19 w 305"/>
                <a:gd name="T7" fmla="*/ 4 h 290"/>
                <a:gd name="T8" fmla="*/ 10 w 305"/>
                <a:gd name="T9" fmla="*/ 0 h 290"/>
                <a:gd name="T10" fmla="*/ 0 w 305"/>
                <a:gd name="T11" fmla="*/ 10 h 290"/>
                <a:gd name="T12" fmla="*/ 9 w 305"/>
                <a:gd name="T13" fmla="*/ 21 h 290"/>
                <a:gd name="T14" fmla="*/ 271 w 305"/>
                <a:gd name="T15" fmla="*/ 145 h 290"/>
                <a:gd name="T16" fmla="*/ 9 w 305"/>
                <a:gd name="T17" fmla="*/ 269 h 290"/>
                <a:gd name="T18" fmla="*/ 0 w 305"/>
                <a:gd name="T19" fmla="*/ 280 h 290"/>
                <a:gd name="T20" fmla="*/ 10 w 305"/>
                <a:gd name="T21" fmla="*/ 290 h 290"/>
                <a:gd name="T22" fmla="*/ 19 w 305"/>
                <a:gd name="T23" fmla="*/ 286 h 290"/>
                <a:gd name="T24" fmla="*/ 295 w 305"/>
                <a:gd name="T25" fmla="*/ 15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90">
                  <a:moveTo>
                    <a:pt x="295" y="156"/>
                  </a:moveTo>
                  <a:cubicBezTo>
                    <a:pt x="301" y="154"/>
                    <a:pt x="305" y="151"/>
                    <a:pt x="305" y="145"/>
                  </a:cubicBezTo>
                  <a:cubicBezTo>
                    <a:pt x="305" y="139"/>
                    <a:pt x="301" y="137"/>
                    <a:pt x="295" y="134"/>
                  </a:cubicBezTo>
                  <a:lnTo>
                    <a:pt x="19" y="4"/>
                  </a:lnTo>
                  <a:cubicBezTo>
                    <a:pt x="12" y="0"/>
                    <a:pt x="11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2" y="18"/>
                    <a:pt x="9" y="21"/>
                  </a:cubicBezTo>
                  <a:lnTo>
                    <a:pt x="271" y="145"/>
                  </a:lnTo>
                  <a:lnTo>
                    <a:pt x="9" y="269"/>
                  </a:lnTo>
                  <a:cubicBezTo>
                    <a:pt x="2" y="272"/>
                    <a:pt x="0" y="275"/>
                    <a:pt x="0" y="280"/>
                  </a:cubicBezTo>
                  <a:cubicBezTo>
                    <a:pt x="0" y="285"/>
                    <a:pt x="4" y="290"/>
                    <a:pt x="10" y="290"/>
                  </a:cubicBezTo>
                  <a:cubicBezTo>
                    <a:pt x="11" y="290"/>
                    <a:pt x="12" y="290"/>
                    <a:pt x="19" y="286"/>
                  </a:cubicBezTo>
                  <a:lnTo>
                    <a:pt x="295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" name="Freeform 162">
              <a:extLst>
                <a:ext uri="{FF2B5EF4-FFF2-40B4-BE49-F238E27FC236}">
                  <a16:creationId xmlns:a16="http://schemas.microsoft.com/office/drawing/2014/main" id="{597DE035-171D-4825-9CF6-A6AB78AA38E1}"/>
                </a:ext>
              </a:extLst>
            </p:cNvPr>
            <p:cNvSpPr>
              <a:spLocks noEditPoints="1"/>
            </p:cNvSpPr>
            <p:nvPr>
              <p:custDataLst>
                <p:tags r:id="rId166"/>
              </p:custDataLst>
            </p:nvPr>
          </p:nvSpPr>
          <p:spPr bwMode="auto">
            <a:xfrm>
              <a:off x="4552950" y="2608263"/>
              <a:ext cx="88900" cy="141288"/>
            </a:xfrm>
            <a:custGeom>
              <a:avLst/>
              <a:gdLst>
                <a:gd name="T0" fmla="*/ 72 w 246"/>
                <a:gd name="T1" fmla="*/ 33 h 318"/>
                <a:gd name="T2" fmla="*/ 72 w 246"/>
                <a:gd name="T3" fmla="*/ 0 h 318"/>
                <a:gd name="T4" fmla="*/ 0 w 246"/>
                <a:gd name="T5" fmla="*/ 6 h 318"/>
                <a:gd name="T6" fmla="*/ 0 w 246"/>
                <a:gd name="T7" fmla="*/ 21 h 318"/>
                <a:gd name="T8" fmla="*/ 39 w 246"/>
                <a:gd name="T9" fmla="*/ 46 h 318"/>
                <a:gd name="T10" fmla="*/ 39 w 246"/>
                <a:gd name="T11" fmla="*/ 280 h 318"/>
                <a:gd name="T12" fmla="*/ 0 w 246"/>
                <a:gd name="T13" fmla="*/ 302 h 318"/>
                <a:gd name="T14" fmla="*/ 0 w 246"/>
                <a:gd name="T15" fmla="*/ 318 h 318"/>
                <a:gd name="T16" fmla="*/ 56 w 246"/>
                <a:gd name="T17" fmla="*/ 316 h 318"/>
                <a:gd name="T18" fmla="*/ 112 w 246"/>
                <a:gd name="T19" fmla="*/ 318 h 318"/>
                <a:gd name="T20" fmla="*/ 112 w 246"/>
                <a:gd name="T21" fmla="*/ 302 h 318"/>
                <a:gd name="T22" fmla="*/ 73 w 246"/>
                <a:gd name="T23" fmla="*/ 280 h 318"/>
                <a:gd name="T24" fmla="*/ 73 w 246"/>
                <a:gd name="T25" fmla="*/ 196 h 318"/>
                <a:gd name="T26" fmla="*/ 73 w 246"/>
                <a:gd name="T27" fmla="*/ 192 h 318"/>
                <a:gd name="T28" fmla="*/ 135 w 246"/>
                <a:gd name="T29" fmla="*/ 226 h 318"/>
                <a:gd name="T30" fmla="*/ 246 w 246"/>
                <a:gd name="T31" fmla="*/ 113 h 318"/>
                <a:gd name="T32" fmla="*/ 142 w 246"/>
                <a:gd name="T33" fmla="*/ 0 h 318"/>
                <a:gd name="T34" fmla="*/ 72 w 246"/>
                <a:gd name="T35" fmla="*/ 33 h 318"/>
                <a:gd name="T36" fmla="*/ 73 w 246"/>
                <a:gd name="T37" fmla="*/ 164 h 318"/>
                <a:gd name="T38" fmla="*/ 73 w 246"/>
                <a:gd name="T39" fmla="*/ 53 h 318"/>
                <a:gd name="T40" fmla="*/ 138 w 246"/>
                <a:gd name="T41" fmla="*/ 13 h 318"/>
                <a:gd name="T42" fmla="*/ 205 w 246"/>
                <a:gd name="T43" fmla="*/ 113 h 318"/>
                <a:gd name="T44" fmla="*/ 133 w 246"/>
                <a:gd name="T45" fmla="*/ 216 h 318"/>
                <a:gd name="T46" fmla="*/ 80 w 246"/>
                <a:gd name="T47" fmla="*/ 185 h 318"/>
                <a:gd name="T48" fmla="*/ 73 w 246"/>
                <a:gd name="T49" fmla="*/ 16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8">
                  <a:moveTo>
                    <a:pt x="72" y="33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6" y="21"/>
                    <a:pt x="39" y="24"/>
                    <a:pt x="39" y="46"/>
                  </a:cubicBezTo>
                  <a:lnTo>
                    <a:pt x="39" y="280"/>
                  </a:lnTo>
                  <a:cubicBezTo>
                    <a:pt x="39" y="302"/>
                    <a:pt x="34" y="302"/>
                    <a:pt x="0" y="302"/>
                  </a:cubicBezTo>
                  <a:lnTo>
                    <a:pt x="0" y="318"/>
                  </a:lnTo>
                  <a:cubicBezTo>
                    <a:pt x="17" y="317"/>
                    <a:pt x="43" y="316"/>
                    <a:pt x="56" y="316"/>
                  </a:cubicBezTo>
                  <a:cubicBezTo>
                    <a:pt x="70" y="316"/>
                    <a:pt x="95" y="317"/>
                    <a:pt x="112" y="318"/>
                  </a:cubicBezTo>
                  <a:lnTo>
                    <a:pt x="112" y="302"/>
                  </a:lnTo>
                  <a:cubicBezTo>
                    <a:pt x="79" y="302"/>
                    <a:pt x="73" y="302"/>
                    <a:pt x="73" y="280"/>
                  </a:cubicBezTo>
                  <a:lnTo>
                    <a:pt x="73" y="196"/>
                  </a:lnTo>
                  <a:lnTo>
                    <a:pt x="73" y="192"/>
                  </a:lnTo>
                  <a:cubicBezTo>
                    <a:pt x="76" y="200"/>
                    <a:pt x="97" y="226"/>
                    <a:pt x="135" y="226"/>
                  </a:cubicBezTo>
                  <a:cubicBezTo>
                    <a:pt x="194" y="226"/>
                    <a:pt x="246" y="178"/>
                    <a:pt x="246" y="113"/>
                  </a:cubicBezTo>
                  <a:cubicBezTo>
                    <a:pt x="246" y="50"/>
                    <a:pt x="198" y="0"/>
                    <a:pt x="142" y="0"/>
                  </a:cubicBezTo>
                  <a:cubicBezTo>
                    <a:pt x="103" y="0"/>
                    <a:pt x="82" y="22"/>
                    <a:pt x="72" y="33"/>
                  </a:cubicBezTo>
                  <a:close/>
                  <a:moveTo>
                    <a:pt x="73" y="164"/>
                  </a:moveTo>
                  <a:lnTo>
                    <a:pt x="73" y="53"/>
                  </a:lnTo>
                  <a:cubicBezTo>
                    <a:pt x="88" y="27"/>
                    <a:pt x="112" y="13"/>
                    <a:pt x="138" y="13"/>
                  </a:cubicBezTo>
                  <a:cubicBezTo>
                    <a:pt x="174" y="13"/>
                    <a:pt x="205" y="57"/>
                    <a:pt x="205" y="113"/>
                  </a:cubicBezTo>
                  <a:cubicBezTo>
                    <a:pt x="205" y="174"/>
                    <a:pt x="170" y="216"/>
                    <a:pt x="133" y="216"/>
                  </a:cubicBezTo>
                  <a:cubicBezTo>
                    <a:pt x="113" y="216"/>
                    <a:pt x="94" y="206"/>
                    <a:pt x="80" y="185"/>
                  </a:cubicBezTo>
                  <a:cubicBezTo>
                    <a:pt x="73" y="175"/>
                    <a:pt x="73" y="174"/>
                    <a:pt x="73" y="16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" name="Freeform 163">
              <a:extLst>
                <a:ext uri="{FF2B5EF4-FFF2-40B4-BE49-F238E27FC236}">
                  <a16:creationId xmlns:a16="http://schemas.microsoft.com/office/drawing/2014/main" id="{498D485E-FA2F-4D2B-A20C-DC566AC51D3E}"/>
                </a:ext>
              </a:extLst>
            </p:cNvPr>
            <p:cNvSpPr>
              <a:spLocks noEditPoints="1"/>
            </p:cNvSpPr>
            <p:nvPr>
              <p:custDataLst>
                <p:tags r:id="rId167"/>
              </p:custDataLst>
            </p:nvPr>
          </p:nvSpPr>
          <p:spPr bwMode="auto">
            <a:xfrm>
              <a:off x="4656138" y="2606675"/>
              <a:ext cx="80963" cy="101600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80 h 229"/>
                <a:gd name="T6" fmla="*/ 225 w 225"/>
                <a:gd name="T7" fmla="*/ 152 h 229"/>
                <a:gd name="T8" fmla="*/ 212 w 225"/>
                <a:gd name="T9" fmla="*/ 152 h 229"/>
                <a:gd name="T10" fmla="*/ 212 w 225"/>
                <a:gd name="T11" fmla="*/ 180 h 229"/>
                <a:gd name="T12" fmla="*/ 194 w 225"/>
                <a:gd name="T13" fmla="*/ 212 h 229"/>
                <a:gd name="T14" fmla="*/ 176 w 225"/>
                <a:gd name="T15" fmla="*/ 187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4 w 225"/>
                <a:gd name="T23" fmla="*/ 57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4 h 229"/>
                <a:gd name="T36" fmla="*/ 50 w 225"/>
                <a:gd name="T37" fmla="*/ 112 h 229"/>
                <a:gd name="T38" fmla="*/ 0 w 225"/>
                <a:gd name="T39" fmla="*/ 177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9 h 229"/>
                <a:gd name="T50" fmla="*/ 38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4" y="227"/>
                    <a:pt x="225" y="220"/>
                    <a:pt x="225" y="180"/>
                  </a:cubicBezTo>
                  <a:lnTo>
                    <a:pt x="225" y="152"/>
                  </a:lnTo>
                  <a:lnTo>
                    <a:pt x="212" y="152"/>
                  </a:lnTo>
                  <a:lnTo>
                    <a:pt x="212" y="180"/>
                  </a:lnTo>
                  <a:cubicBezTo>
                    <a:pt x="212" y="209"/>
                    <a:pt x="200" y="212"/>
                    <a:pt x="194" y="212"/>
                  </a:cubicBezTo>
                  <a:cubicBezTo>
                    <a:pt x="178" y="212"/>
                    <a:pt x="176" y="189"/>
                    <a:pt x="176" y="187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5"/>
                    <a:pt x="35" y="34"/>
                  </a:cubicBezTo>
                  <a:cubicBezTo>
                    <a:pt x="48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2" y="129"/>
                    <a:pt x="0" y="155"/>
                    <a:pt x="0" y="177"/>
                  </a:cubicBezTo>
                  <a:cubicBezTo>
                    <a:pt x="0" y="217"/>
                    <a:pt x="48" y="229"/>
                    <a:pt x="80" y="229"/>
                  </a:cubicBezTo>
                  <a:cubicBezTo>
                    <a:pt x="113" y="229"/>
                    <a:pt x="136" y="210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2"/>
                    <a:pt x="106" y="219"/>
                    <a:pt x="83" y="219"/>
                  </a:cubicBezTo>
                  <a:cubicBezTo>
                    <a:pt x="59" y="219"/>
                    <a:pt x="38" y="201"/>
                    <a:pt x="38" y="176"/>
                  </a:cubicBezTo>
                  <a:cubicBezTo>
                    <a:pt x="38" y="149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" name="Freeform 164">
              <a:extLst>
                <a:ext uri="{FF2B5EF4-FFF2-40B4-BE49-F238E27FC236}">
                  <a16:creationId xmlns:a16="http://schemas.microsoft.com/office/drawing/2014/main" id="{6751B6CC-FF28-492B-9619-7A8B0C28B644}"/>
                </a:ext>
              </a:extLst>
            </p:cNvPr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4743450" y="2608263"/>
              <a:ext cx="60325" cy="98425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6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6 h 221"/>
                <a:gd name="T22" fmla="*/ 110 w 167"/>
                <a:gd name="T23" fmla="*/ 206 h 221"/>
                <a:gd name="T24" fmla="*/ 72 w 167"/>
                <a:gd name="T25" fmla="*/ 182 h 221"/>
                <a:gd name="T26" fmla="*/ 72 w 167"/>
                <a:gd name="T27" fmla="*/ 105 h 221"/>
                <a:gd name="T28" fmla="*/ 131 w 167"/>
                <a:gd name="T29" fmla="*/ 11 h 221"/>
                <a:gd name="T30" fmla="*/ 136 w 167"/>
                <a:gd name="T31" fmla="*/ 12 h 221"/>
                <a:gd name="T32" fmla="*/ 125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1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6"/>
                  </a:lnTo>
                  <a:lnTo>
                    <a:pt x="110" y="206"/>
                  </a:lnTo>
                  <a:cubicBezTo>
                    <a:pt x="73" y="206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1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" name="Freeform 165">
              <a:extLst>
                <a:ext uri="{FF2B5EF4-FFF2-40B4-BE49-F238E27FC236}">
                  <a16:creationId xmlns:a16="http://schemas.microsoft.com/office/drawing/2014/main" id="{5B17DA24-304C-4CCF-BB8D-3AB3AE6B26D1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813300" y="2570163"/>
              <a:ext cx="55563" cy="138113"/>
            </a:xfrm>
            <a:custGeom>
              <a:avLst/>
              <a:gdLst>
                <a:gd name="T0" fmla="*/ 76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6 w 156"/>
                <a:gd name="T7" fmla="*/ 92 h 312"/>
                <a:gd name="T8" fmla="*/ 76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7 h 312"/>
                <a:gd name="T26" fmla="*/ 143 w 156"/>
                <a:gd name="T27" fmla="*/ 217 h 312"/>
                <a:gd name="T28" fmla="*/ 143 w 156"/>
                <a:gd name="T29" fmla="*/ 244 h 312"/>
                <a:gd name="T30" fmla="*/ 110 w 156"/>
                <a:gd name="T31" fmla="*/ 300 h 312"/>
                <a:gd name="T32" fmla="*/ 76 w 156"/>
                <a:gd name="T33" fmla="*/ 246 h 312"/>
                <a:gd name="T34" fmla="*/ 76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6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6" y="92"/>
                  </a:lnTo>
                  <a:lnTo>
                    <a:pt x="76" y="0"/>
                  </a:lnTo>
                  <a:lnTo>
                    <a:pt x="64" y="0"/>
                  </a:lnTo>
                  <a:cubicBezTo>
                    <a:pt x="63" y="41"/>
                    <a:pt x="48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6" y="300"/>
                    <a:pt x="76" y="255"/>
                    <a:pt x="76" y="246"/>
                  </a:cubicBezTo>
                  <a:lnTo>
                    <a:pt x="76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52" name="Group 1751">
            <a:extLst>
              <a:ext uri="{FF2B5EF4-FFF2-40B4-BE49-F238E27FC236}">
                <a16:creationId xmlns:a16="http://schemas.microsoft.com/office/drawing/2014/main" id="{DA99E66F-D271-4951-B736-C96751D015BF}"/>
              </a:ext>
            </a:extLst>
          </p:cNvPr>
          <p:cNvGrpSpPr>
            <a:grpSpLocks noChangeAspect="1"/>
          </p:cNvGrpSpPr>
          <p:nvPr>
            <p:custDataLst>
              <p:tags r:id="rId22"/>
            </p:custDataLst>
          </p:nvPr>
        </p:nvGrpSpPr>
        <p:grpSpPr>
          <a:xfrm>
            <a:off x="8874906" y="3525437"/>
            <a:ext cx="2713534" cy="289183"/>
            <a:chOff x="2540000" y="2540000"/>
            <a:chExt cx="1981201" cy="211138"/>
          </a:xfrm>
        </p:grpSpPr>
        <p:sp>
          <p:nvSpPr>
            <p:cNvPr id="1753" name="Freeform 172">
              <a:extLst>
                <a:ext uri="{FF2B5EF4-FFF2-40B4-BE49-F238E27FC236}">
                  <a16:creationId xmlns:a16="http://schemas.microsoft.com/office/drawing/2014/main" id="{FB80DB95-5F41-46AB-8AA7-844067940BAC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40000" y="2601913"/>
              <a:ext cx="141288" cy="88900"/>
            </a:xfrm>
            <a:custGeom>
              <a:avLst/>
              <a:gdLst>
                <a:gd name="T0" fmla="*/ 39 w 390"/>
                <a:gd name="T1" fmla="*/ 49 h 220"/>
                <a:gd name="T2" fmla="*/ 39 w 390"/>
                <a:gd name="T3" fmla="*/ 182 h 220"/>
                <a:gd name="T4" fmla="*/ 0 w 390"/>
                <a:gd name="T5" fmla="*/ 205 h 220"/>
                <a:gd name="T6" fmla="*/ 0 w 390"/>
                <a:gd name="T7" fmla="*/ 220 h 220"/>
                <a:gd name="T8" fmla="*/ 57 w 390"/>
                <a:gd name="T9" fmla="*/ 219 h 220"/>
                <a:gd name="T10" fmla="*/ 113 w 390"/>
                <a:gd name="T11" fmla="*/ 220 h 220"/>
                <a:gd name="T12" fmla="*/ 113 w 390"/>
                <a:gd name="T13" fmla="*/ 205 h 220"/>
                <a:gd name="T14" fmla="*/ 74 w 390"/>
                <a:gd name="T15" fmla="*/ 182 h 220"/>
                <a:gd name="T16" fmla="*/ 74 w 390"/>
                <a:gd name="T17" fmla="*/ 91 h 220"/>
                <a:gd name="T18" fmla="*/ 141 w 390"/>
                <a:gd name="T19" fmla="*/ 11 h 220"/>
                <a:gd name="T20" fmla="*/ 178 w 390"/>
                <a:gd name="T21" fmla="*/ 66 h 220"/>
                <a:gd name="T22" fmla="*/ 178 w 390"/>
                <a:gd name="T23" fmla="*/ 182 h 220"/>
                <a:gd name="T24" fmla="*/ 139 w 390"/>
                <a:gd name="T25" fmla="*/ 205 h 220"/>
                <a:gd name="T26" fmla="*/ 139 w 390"/>
                <a:gd name="T27" fmla="*/ 220 h 220"/>
                <a:gd name="T28" fmla="*/ 195 w 390"/>
                <a:gd name="T29" fmla="*/ 219 h 220"/>
                <a:gd name="T30" fmla="*/ 251 w 390"/>
                <a:gd name="T31" fmla="*/ 220 h 220"/>
                <a:gd name="T32" fmla="*/ 251 w 390"/>
                <a:gd name="T33" fmla="*/ 205 h 220"/>
                <a:gd name="T34" fmla="*/ 212 w 390"/>
                <a:gd name="T35" fmla="*/ 182 h 220"/>
                <a:gd name="T36" fmla="*/ 212 w 390"/>
                <a:gd name="T37" fmla="*/ 91 h 220"/>
                <a:gd name="T38" fmla="*/ 280 w 390"/>
                <a:gd name="T39" fmla="*/ 11 h 220"/>
                <a:gd name="T40" fmla="*/ 317 w 390"/>
                <a:gd name="T41" fmla="*/ 66 h 220"/>
                <a:gd name="T42" fmla="*/ 317 w 390"/>
                <a:gd name="T43" fmla="*/ 182 h 220"/>
                <a:gd name="T44" fmla="*/ 278 w 390"/>
                <a:gd name="T45" fmla="*/ 205 h 220"/>
                <a:gd name="T46" fmla="*/ 278 w 390"/>
                <a:gd name="T47" fmla="*/ 220 h 220"/>
                <a:gd name="T48" fmla="*/ 334 w 390"/>
                <a:gd name="T49" fmla="*/ 219 h 220"/>
                <a:gd name="T50" fmla="*/ 390 w 390"/>
                <a:gd name="T51" fmla="*/ 220 h 220"/>
                <a:gd name="T52" fmla="*/ 390 w 390"/>
                <a:gd name="T53" fmla="*/ 205 h 220"/>
                <a:gd name="T54" fmla="*/ 351 w 390"/>
                <a:gd name="T55" fmla="*/ 190 h 220"/>
                <a:gd name="T56" fmla="*/ 351 w 390"/>
                <a:gd name="T57" fmla="*/ 95 h 220"/>
                <a:gd name="T58" fmla="*/ 336 w 390"/>
                <a:gd name="T59" fmla="*/ 18 h 220"/>
                <a:gd name="T60" fmla="*/ 283 w 390"/>
                <a:gd name="T61" fmla="*/ 0 h 220"/>
                <a:gd name="T62" fmla="*/ 211 w 390"/>
                <a:gd name="T63" fmla="*/ 49 h 220"/>
                <a:gd name="T64" fmla="*/ 145 w 390"/>
                <a:gd name="T65" fmla="*/ 0 h 220"/>
                <a:gd name="T66" fmla="*/ 71 w 390"/>
                <a:gd name="T67" fmla="*/ 52 h 220"/>
                <a:gd name="T68" fmla="*/ 71 w 390"/>
                <a:gd name="T69" fmla="*/ 0 h 220"/>
                <a:gd name="T70" fmla="*/ 0 w 390"/>
                <a:gd name="T71" fmla="*/ 5 h 220"/>
                <a:gd name="T72" fmla="*/ 0 w 390"/>
                <a:gd name="T73" fmla="*/ 21 h 220"/>
                <a:gd name="T74" fmla="*/ 39 w 390"/>
                <a:gd name="T75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0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2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80" y="11"/>
                  </a:cubicBezTo>
                  <a:cubicBezTo>
                    <a:pt x="311" y="11"/>
                    <a:pt x="317" y="38"/>
                    <a:pt x="317" y="66"/>
                  </a:cubicBezTo>
                  <a:lnTo>
                    <a:pt x="317" y="182"/>
                  </a:lnTo>
                  <a:cubicBezTo>
                    <a:pt x="317" y="205"/>
                    <a:pt x="311" y="205"/>
                    <a:pt x="278" y="205"/>
                  </a:cubicBezTo>
                  <a:lnTo>
                    <a:pt x="278" y="220"/>
                  </a:lnTo>
                  <a:cubicBezTo>
                    <a:pt x="295" y="220"/>
                    <a:pt x="321" y="219"/>
                    <a:pt x="334" y="219"/>
                  </a:cubicBezTo>
                  <a:cubicBezTo>
                    <a:pt x="347" y="219"/>
                    <a:pt x="373" y="220"/>
                    <a:pt x="390" y="220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6" y="18"/>
                  </a:cubicBezTo>
                  <a:cubicBezTo>
                    <a:pt x="329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5"/>
                    <a:pt x="167" y="0"/>
                    <a:pt x="145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4" name="Freeform 173">
              <a:extLst>
                <a:ext uri="{FF2B5EF4-FFF2-40B4-BE49-F238E27FC236}">
                  <a16:creationId xmlns:a16="http://schemas.microsoft.com/office/drawing/2014/main" id="{4DC3E4B8-46ED-4EB6-92DF-C9E320D8CFC4}"/>
                </a:ext>
              </a:extLst>
            </p:cNvPr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2692400" y="2601913"/>
              <a:ext cx="80963" cy="92075"/>
            </a:xfrm>
            <a:custGeom>
              <a:avLst/>
              <a:gdLst>
                <a:gd name="T0" fmla="*/ 145 w 224"/>
                <a:gd name="T1" fmla="*/ 185 h 229"/>
                <a:gd name="T2" fmla="*/ 184 w 224"/>
                <a:gd name="T3" fmla="*/ 226 h 229"/>
                <a:gd name="T4" fmla="*/ 224 w 224"/>
                <a:gd name="T5" fmla="*/ 179 h 229"/>
                <a:gd name="T6" fmla="*/ 224 w 224"/>
                <a:gd name="T7" fmla="*/ 151 h 229"/>
                <a:gd name="T8" fmla="*/ 212 w 224"/>
                <a:gd name="T9" fmla="*/ 151 h 229"/>
                <a:gd name="T10" fmla="*/ 212 w 224"/>
                <a:gd name="T11" fmla="*/ 179 h 229"/>
                <a:gd name="T12" fmla="*/ 194 w 224"/>
                <a:gd name="T13" fmla="*/ 211 h 229"/>
                <a:gd name="T14" fmla="*/ 176 w 224"/>
                <a:gd name="T15" fmla="*/ 186 h 229"/>
                <a:gd name="T16" fmla="*/ 176 w 224"/>
                <a:gd name="T17" fmla="*/ 86 h 229"/>
                <a:gd name="T18" fmla="*/ 158 w 224"/>
                <a:gd name="T19" fmla="*/ 27 h 229"/>
                <a:gd name="T20" fmla="*/ 89 w 224"/>
                <a:gd name="T21" fmla="*/ 0 h 229"/>
                <a:gd name="T22" fmla="*/ 14 w 224"/>
                <a:gd name="T23" fmla="*/ 56 h 229"/>
                <a:gd name="T24" fmla="*/ 37 w 224"/>
                <a:gd name="T25" fmla="*/ 80 h 229"/>
                <a:gd name="T26" fmla="*/ 60 w 224"/>
                <a:gd name="T27" fmla="*/ 57 h 229"/>
                <a:gd name="T28" fmla="*/ 34 w 224"/>
                <a:gd name="T29" fmla="*/ 34 h 229"/>
                <a:gd name="T30" fmla="*/ 88 w 224"/>
                <a:gd name="T31" fmla="*/ 11 h 229"/>
                <a:gd name="T32" fmla="*/ 141 w 224"/>
                <a:gd name="T33" fmla="*/ 75 h 229"/>
                <a:gd name="T34" fmla="*/ 141 w 224"/>
                <a:gd name="T35" fmla="*/ 93 h 229"/>
                <a:gd name="T36" fmla="*/ 49 w 224"/>
                <a:gd name="T37" fmla="*/ 111 h 229"/>
                <a:gd name="T38" fmla="*/ 0 w 224"/>
                <a:gd name="T39" fmla="*/ 176 h 229"/>
                <a:gd name="T40" fmla="*/ 79 w 224"/>
                <a:gd name="T41" fmla="*/ 229 h 229"/>
                <a:gd name="T42" fmla="*/ 145 w 224"/>
                <a:gd name="T43" fmla="*/ 185 h 229"/>
                <a:gd name="T44" fmla="*/ 141 w 224"/>
                <a:gd name="T45" fmla="*/ 104 h 229"/>
                <a:gd name="T46" fmla="*/ 141 w 224"/>
                <a:gd name="T47" fmla="*/ 154 h 229"/>
                <a:gd name="T48" fmla="*/ 83 w 224"/>
                <a:gd name="T49" fmla="*/ 218 h 229"/>
                <a:gd name="T50" fmla="*/ 38 w 224"/>
                <a:gd name="T51" fmla="*/ 175 h 229"/>
                <a:gd name="T52" fmla="*/ 141 w 224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29">
                  <a:moveTo>
                    <a:pt x="145" y="185"/>
                  </a:moveTo>
                  <a:cubicBezTo>
                    <a:pt x="147" y="205"/>
                    <a:pt x="160" y="226"/>
                    <a:pt x="184" y="226"/>
                  </a:cubicBezTo>
                  <a:cubicBezTo>
                    <a:pt x="194" y="226"/>
                    <a:pt x="224" y="219"/>
                    <a:pt x="224" y="179"/>
                  </a:cubicBezTo>
                  <a:lnTo>
                    <a:pt x="224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3"/>
                    <a:pt x="14" y="56"/>
                  </a:cubicBezTo>
                  <a:cubicBezTo>
                    <a:pt x="14" y="71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4"/>
                    <a:pt x="34" y="34"/>
                  </a:cubicBezTo>
                  <a:cubicBezTo>
                    <a:pt x="48" y="16"/>
                    <a:pt x="72" y="11"/>
                    <a:pt x="88" y="11"/>
                  </a:cubicBezTo>
                  <a:cubicBezTo>
                    <a:pt x="113" y="11"/>
                    <a:pt x="141" y="30"/>
                    <a:pt x="141" y="75"/>
                  </a:cubicBezTo>
                  <a:lnTo>
                    <a:pt x="141" y="93"/>
                  </a:lnTo>
                  <a:cubicBezTo>
                    <a:pt x="116" y="95"/>
                    <a:pt x="81" y="96"/>
                    <a:pt x="49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6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5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8" y="218"/>
                    <a:pt x="38" y="200"/>
                    <a:pt x="38" y="175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5" name="Freeform 174">
              <a:extLst>
                <a:ext uri="{FF2B5EF4-FFF2-40B4-BE49-F238E27FC236}">
                  <a16:creationId xmlns:a16="http://schemas.microsoft.com/office/drawing/2014/main" id="{CF151E4B-E160-453C-855B-C0FEC5F4BE6F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773363" y="2605088"/>
              <a:ext cx="88900" cy="127000"/>
            </a:xfrm>
            <a:custGeom>
              <a:avLst/>
              <a:gdLst>
                <a:gd name="T0" fmla="*/ 198 w 244"/>
                <a:gd name="T1" fmla="*/ 48 h 318"/>
                <a:gd name="T2" fmla="*/ 244 w 244"/>
                <a:gd name="T3" fmla="*/ 16 h 318"/>
                <a:gd name="T4" fmla="*/ 244 w 244"/>
                <a:gd name="T5" fmla="*/ 0 h 318"/>
                <a:gd name="T6" fmla="*/ 207 w 244"/>
                <a:gd name="T7" fmla="*/ 2 h 318"/>
                <a:gd name="T8" fmla="*/ 163 w 244"/>
                <a:gd name="T9" fmla="*/ 0 h 318"/>
                <a:gd name="T10" fmla="*/ 163 w 244"/>
                <a:gd name="T11" fmla="*/ 16 h 318"/>
                <a:gd name="T12" fmla="*/ 187 w 244"/>
                <a:gd name="T13" fmla="*/ 37 h 318"/>
                <a:gd name="T14" fmla="*/ 184 w 244"/>
                <a:gd name="T15" fmla="*/ 49 h 318"/>
                <a:gd name="T16" fmla="*/ 133 w 244"/>
                <a:gd name="T17" fmla="*/ 172 h 318"/>
                <a:gd name="T18" fmla="*/ 78 w 244"/>
                <a:gd name="T19" fmla="*/ 38 h 318"/>
                <a:gd name="T20" fmla="*/ 75 w 244"/>
                <a:gd name="T21" fmla="*/ 29 h 318"/>
                <a:gd name="T22" fmla="*/ 103 w 244"/>
                <a:gd name="T23" fmla="*/ 16 h 318"/>
                <a:gd name="T24" fmla="*/ 103 w 244"/>
                <a:gd name="T25" fmla="*/ 0 h 318"/>
                <a:gd name="T26" fmla="*/ 49 w 244"/>
                <a:gd name="T27" fmla="*/ 2 h 318"/>
                <a:gd name="T28" fmla="*/ 0 w 244"/>
                <a:gd name="T29" fmla="*/ 0 h 318"/>
                <a:gd name="T30" fmla="*/ 0 w 244"/>
                <a:gd name="T31" fmla="*/ 16 h 318"/>
                <a:gd name="T32" fmla="*/ 41 w 244"/>
                <a:gd name="T33" fmla="*/ 33 h 318"/>
                <a:gd name="T34" fmla="*/ 115 w 244"/>
                <a:gd name="T35" fmla="*/ 215 h 318"/>
                <a:gd name="T36" fmla="*/ 103 w 244"/>
                <a:gd name="T37" fmla="*/ 245 h 318"/>
                <a:gd name="T38" fmla="*/ 46 w 244"/>
                <a:gd name="T39" fmla="*/ 307 h 318"/>
                <a:gd name="T40" fmla="*/ 23 w 244"/>
                <a:gd name="T41" fmla="*/ 298 h 318"/>
                <a:gd name="T42" fmla="*/ 42 w 244"/>
                <a:gd name="T43" fmla="*/ 277 h 318"/>
                <a:gd name="T44" fmla="*/ 21 w 244"/>
                <a:gd name="T45" fmla="*/ 256 h 318"/>
                <a:gd name="T46" fmla="*/ 0 w 244"/>
                <a:gd name="T47" fmla="*/ 277 h 318"/>
                <a:gd name="T48" fmla="*/ 46 w 244"/>
                <a:gd name="T49" fmla="*/ 318 h 318"/>
                <a:gd name="T50" fmla="*/ 110 w 244"/>
                <a:gd name="T51" fmla="*/ 261 h 318"/>
                <a:gd name="T52" fmla="*/ 198 w 244"/>
                <a:gd name="T53" fmla="*/ 4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4" h="318">
                  <a:moveTo>
                    <a:pt x="198" y="48"/>
                  </a:moveTo>
                  <a:cubicBezTo>
                    <a:pt x="211" y="16"/>
                    <a:pt x="236" y="16"/>
                    <a:pt x="244" y="16"/>
                  </a:cubicBezTo>
                  <a:lnTo>
                    <a:pt x="244" y="0"/>
                  </a:lnTo>
                  <a:cubicBezTo>
                    <a:pt x="233" y="1"/>
                    <a:pt x="218" y="2"/>
                    <a:pt x="207" y="2"/>
                  </a:cubicBezTo>
                  <a:cubicBezTo>
                    <a:pt x="198" y="2"/>
                    <a:pt x="174" y="1"/>
                    <a:pt x="163" y="0"/>
                  </a:cubicBezTo>
                  <a:lnTo>
                    <a:pt x="163" y="16"/>
                  </a:lnTo>
                  <a:cubicBezTo>
                    <a:pt x="179" y="16"/>
                    <a:pt x="187" y="25"/>
                    <a:pt x="187" y="37"/>
                  </a:cubicBezTo>
                  <a:cubicBezTo>
                    <a:pt x="187" y="42"/>
                    <a:pt x="186" y="43"/>
                    <a:pt x="184" y="49"/>
                  </a:cubicBezTo>
                  <a:lnTo>
                    <a:pt x="133" y="172"/>
                  </a:lnTo>
                  <a:lnTo>
                    <a:pt x="78" y="38"/>
                  </a:lnTo>
                  <a:cubicBezTo>
                    <a:pt x="76" y="33"/>
                    <a:pt x="75" y="31"/>
                    <a:pt x="75" y="29"/>
                  </a:cubicBezTo>
                  <a:cubicBezTo>
                    <a:pt x="75" y="16"/>
                    <a:pt x="93" y="16"/>
                    <a:pt x="103" y="16"/>
                  </a:cubicBezTo>
                  <a:lnTo>
                    <a:pt x="103" y="0"/>
                  </a:lnTo>
                  <a:cubicBezTo>
                    <a:pt x="90" y="1"/>
                    <a:pt x="57" y="2"/>
                    <a:pt x="49" y="2"/>
                  </a:cubicBezTo>
                  <a:cubicBezTo>
                    <a:pt x="35" y="2"/>
                    <a:pt x="15" y="1"/>
                    <a:pt x="0" y="0"/>
                  </a:cubicBezTo>
                  <a:lnTo>
                    <a:pt x="0" y="16"/>
                  </a:lnTo>
                  <a:cubicBezTo>
                    <a:pt x="24" y="16"/>
                    <a:pt x="34" y="16"/>
                    <a:pt x="41" y="33"/>
                  </a:cubicBezTo>
                  <a:lnTo>
                    <a:pt x="115" y="215"/>
                  </a:lnTo>
                  <a:cubicBezTo>
                    <a:pt x="113" y="222"/>
                    <a:pt x="106" y="238"/>
                    <a:pt x="103" y="245"/>
                  </a:cubicBezTo>
                  <a:cubicBezTo>
                    <a:pt x="92" y="272"/>
                    <a:pt x="78" y="307"/>
                    <a:pt x="46" y="307"/>
                  </a:cubicBezTo>
                  <a:cubicBezTo>
                    <a:pt x="44" y="307"/>
                    <a:pt x="32" y="307"/>
                    <a:pt x="23" y="298"/>
                  </a:cubicBezTo>
                  <a:cubicBezTo>
                    <a:pt x="38" y="296"/>
                    <a:pt x="42" y="285"/>
                    <a:pt x="42" y="277"/>
                  </a:cubicBezTo>
                  <a:cubicBezTo>
                    <a:pt x="42" y="264"/>
                    <a:pt x="33" y="256"/>
                    <a:pt x="21" y="256"/>
                  </a:cubicBezTo>
                  <a:cubicBezTo>
                    <a:pt x="11" y="256"/>
                    <a:pt x="0" y="262"/>
                    <a:pt x="0" y="277"/>
                  </a:cubicBezTo>
                  <a:cubicBezTo>
                    <a:pt x="0" y="300"/>
                    <a:pt x="21" y="318"/>
                    <a:pt x="46" y="318"/>
                  </a:cubicBezTo>
                  <a:cubicBezTo>
                    <a:pt x="77" y="318"/>
                    <a:pt x="98" y="289"/>
                    <a:pt x="110" y="261"/>
                  </a:cubicBezTo>
                  <a:lnTo>
                    <a:pt x="198" y="4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6" name="Freeform 175">
              <a:extLst>
                <a:ext uri="{FF2B5EF4-FFF2-40B4-BE49-F238E27FC236}">
                  <a16:creationId xmlns:a16="http://schemas.microsoft.com/office/drawing/2014/main" id="{3F751F90-01D8-4949-9F79-E604F952A613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930525" y="2601913"/>
              <a:ext cx="60325" cy="88900"/>
            </a:xfrm>
            <a:custGeom>
              <a:avLst/>
              <a:gdLst>
                <a:gd name="T0" fmla="*/ 69 w 168"/>
                <a:gd name="T1" fmla="*/ 55 h 220"/>
                <a:gd name="T2" fmla="*/ 69 w 168"/>
                <a:gd name="T3" fmla="*/ 0 h 220"/>
                <a:gd name="T4" fmla="*/ 0 w 168"/>
                <a:gd name="T5" fmla="*/ 5 h 220"/>
                <a:gd name="T6" fmla="*/ 0 w 168"/>
                <a:gd name="T7" fmla="*/ 21 h 220"/>
                <a:gd name="T8" fmla="*/ 39 w 168"/>
                <a:gd name="T9" fmla="*/ 49 h 220"/>
                <a:gd name="T10" fmla="*/ 39 w 168"/>
                <a:gd name="T11" fmla="*/ 182 h 220"/>
                <a:gd name="T12" fmla="*/ 0 w 168"/>
                <a:gd name="T13" fmla="*/ 205 h 220"/>
                <a:gd name="T14" fmla="*/ 0 w 168"/>
                <a:gd name="T15" fmla="*/ 220 h 220"/>
                <a:gd name="T16" fmla="*/ 57 w 168"/>
                <a:gd name="T17" fmla="*/ 219 h 220"/>
                <a:gd name="T18" fmla="*/ 120 w 168"/>
                <a:gd name="T19" fmla="*/ 220 h 220"/>
                <a:gd name="T20" fmla="*/ 120 w 168"/>
                <a:gd name="T21" fmla="*/ 205 h 220"/>
                <a:gd name="T22" fmla="*/ 110 w 168"/>
                <a:gd name="T23" fmla="*/ 205 h 220"/>
                <a:gd name="T24" fmla="*/ 72 w 168"/>
                <a:gd name="T25" fmla="*/ 181 h 220"/>
                <a:gd name="T26" fmla="*/ 72 w 168"/>
                <a:gd name="T27" fmla="*/ 105 h 220"/>
                <a:gd name="T28" fmla="*/ 131 w 168"/>
                <a:gd name="T29" fmla="*/ 11 h 220"/>
                <a:gd name="T30" fmla="*/ 136 w 168"/>
                <a:gd name="T31" fmla="*/ 11 h 220"/>
                <a:gd name="T32" fmla="*/ 125 w 168"/>
                <a:gd name="T33" fmla="*/ 31 h 220"/>
                <a:gd name="T34" fmla="*/ 146 w 168"/>
                <a:gd name="T35" fmla="*/ 52 h 220"/>
                <a:gd name="T36" fmla="*/ 168 w 168"/>
                <a:gd name="T37" fmla="*/ 30 h 220"/>
                <a:gd name="T38" fmla="*/ 131 w 168"/>
                <a:gd name="T39" fmla="*/ 0 h 220"/>
                <a:gd name="T40" fmla="*/ 69 w 168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0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7" name="Freeform 176">
              <a:extLst>
                <a:ext uri="{FF2B5EF4-FFF2-40B4-BE49-F238E27FC236}">
                  <a16:creationId xmlns:a16="http://schemas.microsoft.com/office/drawing/2014/main" id="{B1FB5B6C-9E6E-4744-AA24-7B40EDA4CB18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3001963" y="2601913"/>
              <a:ext cx="90488" cy="92075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0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5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4 w 251"/>
                <a:gd name="T23" fmla="*/ 166 h 226"/>
                <a:gd name="T24" fmla="*/ 74 w 251"/>
                <a:gd name="T25" fmla="*/ 0 h 226"/>
                <a:gd name="T26" fmla="*/ 0 w 251"/>
                <a:gd name="T27" fmla="*/ 5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0"/>
                  </a:lnTo>
                  <a:lnTo>
                    <a:pt x="251" y="205"/>
                  </a:lnTo>
                  <a:cubicBezTo>
                    <a:pt x="216" y="205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6" y="215"/>
                    <a:pt x="74" y="191"/>
                    <a:pt x="74" y="166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7"/>
                  </a:cubicBezTo>
                  <a:lnTo>
                    <a:pt x="39" y="142"/>
                  </a:lnTo>
                  <a:cubicBezTo>
                    <a:pt x="39" y="180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8" name="Freeform 177">
              <a:extLst>
                <a:ext uri="{FF2B5EF4-FFF2-40B4-BE49-F238E27FC236}">
                  <a16:creationId xmlns:a16="http://schemas.microsoft.com/office/drawing/2014/main" id="{4E9283B1-6E7F-48D4-8C1A-1DB30A4A4EC2}"/>
                </a:ext>
              </a:extLst>
            </p:cNvPr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3101975" y="2557463"/>
              <a:ext cx="39688" cy="13335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9" name="Freeform 178">
              <a:extLst>
                <a:ext uri="{FF2B5EF4-FFF2-40B4-BE49-F238E27FC236}">
                  <a16:creationId xmlns:a16="http://schemas.microsoft.com/office/drawing/2014/main" id="{E58151AE-BE7E-42EA-89F4-829043F6E963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3152775" y="2601913"/>
              <a:ext cx="90488" cy="88900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3 w 251"/>
                <a:gd name="T11" fmla="*/ 220 h 220"/>
                <a:gd name="T12" fmla="*/ 113 w 251"/>
                <a:gd name="T13" fmla="*/ 205 h 220"/>
                <a:gd name="T14" fmla="*/ 74 w 251"/>
                <a:gd name="T15" fmla="*/ 182 h 220"/>
                <a:gd name="T16" fmla="*/ 74 w 251"/>
                <a:gd name="T17" fmla="*/ 91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7 w 251"/>
                <a:gd name="T39" fmla="*/ 18 h 220"/>
                <a:gd name="T40" fmla="*/ 145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0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7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4" y="0"/>
                    <a:pt x="145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0" name="Freeform 179">
              <a:extLst>
                <a:ext uri="{FF2B5EF4-FFF2-40B4-BE49-F238E27FC236}">
                  <a16:creationId xmlns:a16="http://schemas.microsoft.com/office/drawing/2014/main" id="{090633E4-95CE-49F2-85D2-25DBD1EF97FE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309938" y="2566988"/>
              <a:ext cx="57150" cy="127000"/>
            </a:xfrm>
            <a:custGeom>
              <a:avLst/>
              <a:gdLst>
                <a:gd name="T0" fmla="*/ 76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6 w 156"/>
                <a:gd name="T7" fmla="*/ 92 h 313"/>
                <a:gd name="T8" fmla="*/ 76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2 w 156"/>
                <a:gd name="T17" fmla="*/ 108 h 313"/>
                <a:gd name="T18" fmla="*/ 42 w 156"/>
                <a:gd name="T19" fmla="*/ 246 h 313"/>
                <a:gd name="T20" fmla="*/ 106 w 156"/>
                <a:gd name="T21" fmla="*/ 313 h 313"/>
                <a:gd name="T22" fmla="*/ 156 w 156"/>
                <a:gd name="T23" fmla="*/ 246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5 h 313"/>
                <a:gd name="T30" fmla="*/ 110 w 156"/>
                <a:gd name="T31" fmla="*/ 300 h 313"/>
                <a:gd name="T32" fmla="*/ 76 w 156"/>
                <a:gd name="T33" fmla="*/ 247 h 313"/>
                <a:gd name="T34" fmla="*/ 76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6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6" y="92"/>
                  </a:lnTo>
                  <a:lnTo>
                    <a:pt x="76" y="0"/>
                  </a:lnTo>
                  <a:lnTo>
                    <a:pt x="64" y="0"/>
                  </a:lnTo>
                  <a:cubicBezTo>
                    <a:pt x="63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2" y="108"/>
                  </a:lnTo>
                  <a:lnTo>
                    <a:pt x="42" y="246"/>
                  </a:lnTo>
                  <a:cubicBezTo>
                    <a:pt x="42" y="307"/>
                    <a:pt x="88" y="313"/>
                    <a:pt x="106" y="313"/>
                  </a:cubicBezTo>
                  <a:cubicBezTo>
                    <a:pt x="142" y="313"/>
                    <a:pt x="156" y="277"/>
                    <a:pt x="156" y="246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5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6" y="300"/>
                    <a:pt x="76" y="255"/>
                    <a:pt x="76" y="247"/>
                  </a:cubicBezTo>
                  <a:lnTo>
                    <a:pt x="76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" name="Freeform 180">
              <a:extLst>
                <a:ext uri="{FF2B5EF4-FFF2-40B4-BE49-F238E27FC236}">
                  <a16:creationId xmlns:a16="http://schemas.microsoft.com/office/drawing/2014/main" id="{7E282A9B-B5CC-45E1-BC79-B855AC8355CB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382963" y="2551113"/>
              <a:ext cx="90488" cy="139700"/>
            </a:xfrm>
            <a:custGeom>
              <a:avLst/>
              <a:gdLst>
                <a:gd name="T0" fmla="*/ 39 w 251"/>
                <a:gd name="T1" fmla="*/ 308 h 346"/>
                <a:gd name="T2" fmla="*/ 0 w 251"/>
                <a:gd name="T3" fmla="*/ 331 h 346"/>
                <a:gd name="T4" fmla="*/ 0 w 251"/>
                <a:gd name="T5" fmla="*/ 346 h 346"/>
                <a:gd name="T6" fmla="*/ 56 w 251"/>
                <a:gd name="T7" fmla="*/ 345 h 346"/>
                <a:gd name="T8" fmla="*/ 112 w 251"/>
                <a:gd name="T9" fmla="*/ 346 h 346"/>
                <a:gd name="T10" fmla="*/ 112 w 251"/>
                <a:gd name="T11" fmla="*/ 331 h 346"/>
                <a:gd name="T12" fmla="*/ 73 w 251"/>
                <a:gd name="T13" fmla="*/ 308 h 346"/>
                <a:gd name="T14" fmla="*/ 73 w 251"/>
                <a:gd name="T15" fmla="*/ 217 h 346"/>
                <a:gd name="T16" fmla="*/ 141 w 251"/>
                <a:gd name="T17" fmla="*/ 137 h 346"/>
                <a:gd name="T18" fmla="*/ 177 w 251"/>
                <a:gd name="T19" fmla="*/ 192 h 346"/>
                <a:gd name="T20" fmla="*/ 177 w 251"/>
                <a:gd name="T21" fmla="*/ 308 h 346"/>
                <a:gd name="T22" fmla="*/ 139 w 251"/>
                <a:gd name="T23" fmla="*/ 331 h 346"/>
                <a:gd name="T24" fmla="*/ 139 w 251"/>
                <a:gd name="T25" fmla="*/ 346 h 346"/>
                <a:gd name="T26" fmla="*/ 195 w 251"/>
                <a:gd name="T27" fmla="*/ 345 h 346"/>
                <a:gd name="T28" fmla="*/ 251 w 251"/>
                <a:gd name="T29" fmla="*/ 346 h 346"/>
                <a:gd name="T30" fmla="*/ 251 w 251"/>
                <a:gd name="T31" fmla="*/ 331 h 346"/>
                <a:gd name="T32" fmla="*/ 212 w 251"/>
                <a:gd name="T33" fmla="*/ 316 h 346"/>
                <a:gd name="T34" fmla="*/ 212 w 251"/>
                <a:gd name="T35" fmla="*/ 221 h 346"/>
                <a:gd name="T36" fmla="*/ 196 w 251"/>
                <a:gd name="T37" fmla="*/ 144 h 346"/>
                <a:gd name="T38" fmla="*/ 144 w 251"/>
                <a:gd name="T39" fmla="*/ 126 h 346"/>
                <a:gd name="T40" fmla="*/ 72 w 251"/>
                <a:gd name="T41" fmla="*/ 175 h 346"/>
                <a:gd name="T42" fmla="*/ 72 w 251"/>
                <a:gd name="T43" fmla="*/ 0 h 346"/>
                <a:gd name="T44" fmla="*/ 0 w 251"/>
                <a:gd name="T45" fmla="*/ 6 h 346"/>
                <a:gd name="T46" fmla="*/ 0 w 251"/>
                <a:gd name="T47" fmla="*/ 21 h 346"/>
                <a:gd name="T48" fmla="*/ 39 w 251"/>
                <a:gd name="T49" fmla="*/ 49 h 346"/>
                <a:gd name="T50" fmla="*/ 39 w 251"/>
                <a:gd name="T51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6">
                  <a:moveTo>
                    <a:pt x="39" y="308"/>
                  </a:moveTo>
                  <a:cubicBezTo>
                    <a:pt x="39" y="331"/>
                    <a:pt x="33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3" y="345"/>
                    <a:pt x="56" y="345"/>
                  </a:cubicBezTo>
                  <a:cubicBezTo>
                    <a:pt x="69" y="345"/>
                    <a:pt x="95" y="346"/>
                    <a:pt x="112" y="346"/>
                  </a:cubicBezTo>
                  <a:lnTo>
                    <a:pt x="112" y="331"/>
                  </a:lnTo>
                  <a:cubicBezTo>
                    <a:pt x="79" y="331"/>
                    <a:pt x="73" y="331"/>
                    <a:pt x="73" y="308"/>
                  </a:cubicBezTo>
                  <a:lnTo>
                    <a:pt x="73" y="217"/>
                  </a:lnTo>
                  <a:cubicBezTo>
                    <a:pt x="73" y="165"/>
                    <a:pt x="109" y="137"/>
                    <a:pt x="141" y="137"/>
                  </a:cubicBezTo>
                  <a:cubicBezTo>
                    <a:pt x="172" y="137"/>
                    <a:pt x="177" y="164"/>
                    <a:pt x="177" y="192"/>
                  </a:cubicBezTo>
                  <a:lnTo>
                    <a:pt x="177" y="308"/>
                  </a:lnTo>
                  <a:cubicBezTo>
                    <a:pt x="177" y="331"/>
                    <a:pt x="172" y="331"/>
                    <a:pt x="139" y="331"/>
                  </a:cubicBezTo>
                  <a:lnTo>
                    <a:pt x="139" y="346"/>
                  </a:lnTo>
                  <a:cubicBezTo>
                    <a:pt x="156" y="346"/>
                    <a:pt x="181" y="345"/>
                    <a:pt x="195" y="345"/>
                  </a:cubicBezTo>
                  <a:cubicBezTo>
                    <a:pt x="208" y="345"/>
                    <a:pt x="234" y="346"/>
                    <a:pt x="251" y="346"/>
                  </a:cubicBezTo>
                  <a:lnTo>
                    <a:pt x="251" y="331"/>
                  </a:lnTo>
                  <a:cubicBezTo>
                    <a:pt x="225" y="331"/>
                    <a:pt x="212" y="331"/>
                    <a:pt x="212" y="316"/>
                  </a:cubicBezTo>
                  <a:lnTo>
                    <a:pt x="212" y="221"/>
                  </a:lnTo>
                  <a:cubicBezTo>
                    <a:pt x="212" y="178"/>
                    <a:pt x="212" y="162"/>
                    <a:pt x="196" y="144"/>
                  </a:cubicBezTo>
                  <a:cubicBezTo>
                    <a:pt x="189" y="136"/>
                    <a:pt x="173" y="126"/>
                    <a:pt x="144" y="126"/>
                  </a:cubicBezTo>
                  <a:cubicBezTo>
                    <a:pt x="102" y="126"/>
                    <a:pt x="80" y="156"/>
                    <a:pt x="72" y="175"/>
                  </a:cubicBez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2" name="Freeform 181">
              <a:extLst>
                <a:ext uri="{FF2B5EF4-FFF2-40B4-BE49-F238E27FC236}">
                  <a16:creationId xmlns:a16="http://schemas.microsoft.com/office/drawing/2014/main" id="{519E9CE0-CF3B-4AE5-ADAF-D4BE1ECFF169}"/>
                </a:ext>
              </a:extLst>
            </p:cNvPr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3482975" y="2601913"/>
              <a:ext cx="69850" cy="92075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6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3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3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0"/>
                    <a:pt x="52" y="229"/>
                    <a:pt x="109" y="229"/>
                  </a:cubicBezTo>
                  <a:cubicBezTo>
                    <a:pt x="170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6"/>
                    <a:pt x="117" y="216"/>
                    <a:pt x="112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3" name="Freeform 182">
              <a:extLst>
                <a:ext uri="{FF2B5EF4-FFF2-40B4-BE49-F238E27FC236}">
                  <a16:creationId xmlns:a16="http://schemas.microsoft.com/office/drawing/2014/main" id="{421C4FE3-CDC9-41D2-90F8-EE2852673880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638550" y="2540000"/>
              <a:ext cx="7938" cy="20161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4" name="Freeform 183">
              <a:extLst>
                <a:ext uri="{FF2B5EF4-FFF2-40B4-BE49-F238E27FC236}">
                  <a16:creationId xmlns:a16="http://schemas.microsoft.com/office/drawing/2014/main" id="{AA53DA1A-D701-4F05-AC41-2A9597DF6BA1}"/>
                </a:ext>
              </a:extLst>
            </p:cNvPr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3673475" y="2601913"/>
              <a:ext cx="84138" cy="133350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2 h 328"/>
                <a:gd name="T10" fmla="*/ 112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3" y="313"/>
                    <a:pt x="49" y="246"/>
                    <a:pt x="63" y="192"/>
                  </a:cubicBezTo>
                  <a:cubicBezTo>
                    <a:pt x="73" y="212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8"/>
                    <a:pt x="71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5" name="Freeform 184">
              <a:extLst>
                <a:ext uri="{FF2B5EF4-FFF2-40B4-BE49-F238E27FC236}">
                  <a16:creationId xmlns:a16="http://schemas.microsoft.com/office/drawing/2014/main" id="{096C233F-DE46-4C7B-B653-0F31215EA9FE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3767138" y="2540000"/>
              <a:ext cx="31750" cy="73025"/>
            </a:xfrm>
            <a:custGeom>
              <a:avLst/>
              <a:gdLst>
                <a:gd name="T0" fmla="*/ 84 w 87"/>
                <a:gd name="T1" fmla="*/ 31 h 181"/>
                <a:gd name="T2" fmla="*/ 87 w 87"/>
                <a:gd name="T3" fmla="*/ 20 h 181"/>
                <a:gd name="T4" fmla="*/ 67 w 87"/>
                <a:gd name="T5" fmla="*/ 0 h 181"/>
                <a:gd name="T6" fmla="*/ 48 w 87"/>
                <a:gd name="T7" fmla="*/ 17 h 181"/>
                <a:gd name="T8" fmla="*/ 2 w 87"/>
                <a:gd name="T9" fmla="*/ 168 h 181"/>
                <a:gd name="T10" fmla="*/ 0 w 87"/>
                <a:gd name="T11" fmla="*/ 173 h 181"/>
                <a:gd name="T12" fmla="*/ 14 w 87"/>
                <a:gd name="T13" fmla="*/ 181 h 181"/>
                <a:gd name="T14" fmla="*/ 19 w 87"/>
                <a:gd name="T15" fmla="*/ 175 h 181"/>
                <a:gd name="T16" fmla="*/ 84 w 87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1">
                  <a:moveTo>
                    <a:pt x="84" y="31"/>
                  </a:moveTo>
                  <a:cubicBezTo>
                    <a:pt x="87" y="25"/>
                    <a:pt x="87" y="22"/>
                    <a:pt x="87" y="20"/>
                  </a:cubicBezTo>
                  <a:cubicBezTo>
                    <a:pt x="87" y="9"/>
                    <a:pt x="78" y="0"/>
                    <a:pt x="67" y="0"/>
                  </a:cubicBezTo>
                  <a:cubicBezTo>
                    <a:pt x="54" y="0"/>
                    <a:pt x="49" y="11"/>
                    <a:pt x="48" y="17"/>
                  </a:cubicBezTo>
                  <a:lnTo>
                    <a:pt x="2" y="168"/>
                  </a:lnTo>
                  <a:cubicBezTo>
                    <a:pt x="1" y="169"/>
                    <a:pt x="0" y="173"/>
                    <a:pt x="0" y="173"/>
                  </a:cubicBezTo>
                  <a:cubicBezTo>
                    <a:pt x="0" y="178"/>
                    <a:pt x="11" y="181"/>
                    <a:pt x="14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6" name="Freeform 185">
              <a:extLst>
                <a:ext uri="{FF2B5EF4-FFF2-40B4-BE49-F238E27FC236}">
                  <a16:creationId xmlns:a16="http://schemas.microsoft.com/office/drawing/2014/main" id="{B2E238A8-63F9-487C-9EAA-8C6BF4389B26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3775075" y="2659063"/>
              <a:ext cx="84138" cy="92075"/>
            </a:xfrm>
            <a:custGeom>
              <a:avLst/>
              <a:gdLst>
                <a:gd name="T0" fmla="*/ 228 w 236"/>
                <a:gd name="T1" fmla="*/ 18 h 228"/>
                <a:gd name="T2" fmla="*/ 236 w 236"/>
                <a:gd name="T3" fmla="*/ 9 h 228"/>
                <a:gd name="T4" fmla="*/ 227 w 236"/>
                <a:gd name="T5" fmla="*/ 0 h 228"/>
                <a:gd name="T6" fmla="*/ 221 w 236"/>
                <a:gd name="T7" fmla="*/ 2 h 228"/>
                <a:gd name="T8" fmla="*/ 8 w 236"/>
                <a:gd name="T9" fmla="*/ 105 h 228"/>
                <a:gd name="T10" fmla="*/ 0 w 236"/>
                <a:gd name="T11" fmla="*/ 114 h 228"/>
                <a:gd name="T12" fmla="*/ 7 w 236"/>
                <a:gd name="T13" fmla="*/ 123 h 228"/>
                <a:gd name="T14" fmla="*/ 220 w 236"/>
                <a:gd name="T15" fmla="*/ 226 h 228"/>
                <a:gd name="T16" fmla="*/ 227 w 236"/>
                <a:gd name="T17" fmla="*/ 228 h 228"/>
                <a:gd name="T18" fmla="*/ 236 w 236"/>
                <a:gd name="T19" fmla="*/ 220 h 228"/>
                <a:gd name="T20" fmla="*/ 228 w 236"/>
                <a:gd name="T21" fmla="*/ 211 h 228"/>
                <a:gd name="T22" fmla="*/ 28 w 236"/>
                <a:gd name="T23" fmla="*/ 114 h 228"/>
                <a:gd name="T24" fmla="*/ 228 w 236"/>
                <a:gd name="T25" fmla="*/ 1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" h="228">
                  <a:moveTo>
                    <a:pt x="228" y="18"/>
                  </a:moveTo>
                  <a:cubicBezTo>
                    <a:pt x="232" y="16"/>
                    <a:pt x="236" y="14"/>
                    <a:pt x="236" y="9"/>
                  </a:cubicBezTo>
                  <a:cubicBezTo>
                    <a:pt x="236" y="4"/>
                    <a:pt x="232" y="0"/>
                    <a:pt x="227" y="0"/>
                  </a:cubicBezTo>
                  <a:cubicBezTo>
                    <a:pt x="227" y="0"/>
                    <a:pt x="225" y="0"/>
                    <a:pt x="221" y="2"/>
                  </a:cubicBezTo>
                  <a:lnTo>
                    <a:pt x="8" y="105"/>
                  </a:lnTo>
                  <a:cubicBezTo>
                    <a:pt x="3" y="107"/>
                    <a:pt x="0" y="110"/>
                    <a:pt x="0" y="114"/>
                  </a:cubicBezTo>
                  <a:cubicBezTo>
                    <a:pt x="0" y="120"/>
                    <a:pt x="4" y="121"/>
                    <a:pt x="7" y="123"/>
                  </a:cubicBezTo>
                  <a:lnTo>
                    <a:pt x="220" y="226"/>
                  </a:lnTo>
                  <a:cubicBezTo>
                    <a:pt x="225" y="228"/>
                    <a:pt x="226" y="228"/>
                    <a:pt x="227" y="228"/>
                  </a:cubicBezTo>
                  <a:cubicBezTo>
                    <a:pt x="232" y="228"/>
                    <a:pt x="236" y="224"/>
                    <a:pt x="236" y="220"/>
                  </a:cubicBezTo>
                  <a:cubicBezTo>
                    <a:pt x="236" y="214"/>
                    <a:pt x="231" y="212"/>
                    <a:pt x="228" y="211"/>
                  </a:cubicBezTo>
                  <a:lnTo>
                    <a:pt x="28" y="114"/>
                  </a:lnTo>
                  <a:lnTo>
                    <a:pt x="228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7" name="Freeform 186">
              <a:extLst>
                <a:ext uri="{FF2B5EF4-FFF2-40B4-BE49-F238E27FC236}">
                  <a16:creationId xmlns:a16="http://schemas.microsoft.com/office/drawing/2014/main" id="{D8A757E0-5DF0-454E-9FD6-DE0F011F10FD}"/>
                </a:ext>
              </a:extLst>
            </p:cNvPr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3879850" y="2678113"/>
              <a:ext cx="53975" cy="66675"/>
            </a:xfrm>
            <a:custGeom>
              <a:avLst/>
              <a:gdLst>
                <a:gd name="T0" fmla="*/ 41 w 152"/>
                <a:gd name="T1" fmla="*/ 80 h 165"/>
                <a:gd name="T2" fmla="*/ 75 w 152"/>
                <a:gd name="T3" fmla="*/ 85 h 165"/>
                <a:gd name="T4" fmla="*/ 107 w 152"/>
                <a:gd name="T5" fmla="*/ 72 h 165"/>
                <a:gd name="T6" fmla="*/ 79 w 152"/>
                <a:gd name="T7" fmla="*/ 61 h 165"/>
                <a:gd name="T8" fmla="*/ 42 w 152"/>
                <a:gd name="T9" fmla="*/ 68 h 165"/>
                <a:gd name="T10" fmla="*/ 29 w 152"/>
                <a:gd name="T11" fmla="*/ 50 h 165"/>
                <a:gd name="T12" fmla="*/ 98 w 152"/>
                <a:gd name="T13" fmla="*/ 20 h 165"/>
                <a:gd name="T14" fmla="*/ 134 w 152"/>
                <a:gd name="T15" fmla="*/ 29 h 165"/>
                <a:gd name="T16" fmla="*/ 141 w 152"/>
                <a:gd name="T17" fmla="*/ 32 h 165"/>
                <a:gd name="T18" fmla="*/ 152 w 152"/>
                <a:gd name="T19" fmla="*/ 21 h 165"/>
                <a:gd name="T20" fmla="*/ 134 w 152"/>
                <a:gd name="T21" fmla="*/ 7 h 165"/>
                <a:gd name="T22" fmla="*/ 101 w 152"/>
                <a:gd name="T23" fmla="*/ 0 h 165"/>
                <a:gd name="T24" fmla="*/ 17 w 152"/>
                <a:gd name="T25" fmla="*/ 51 h 165"/>
                <a:gd name="T26" fmla="*/ 30 w 152"/>
                <a:gd name="T27" fmla="*/ 74 h 165"/>
                <a:gd name="T28" fmla="*/ 0 w 152"/>
                <a:gd name="T29" fmla="*/ 119 h 165"/>
                <a:gd name="T30" fmla="*/ 64 w 152"/>
                <a:gd name="T31" fmla="*/ 165 h 165"/>
                <a:gd name="T32" fmla="*/ 136 w 152"/>
                <a:gd name="T33" fmla="*/ 128 h 165"/>
                <a:gd name="T34" fmla="*/ 131 w 152"/>
                <a:gd name="T35" fmla="*/ 123 h 165"/>
                <a:gd name="T36" fmla="*/ 127 w 152"/>
                <a:gd name="T37" fmla="*/ 126 h 165"/>
                <a:gd name="T38" fmla="*/ 69 w 152"/>
                <a:gd name="T39" fmla="*/ 146 h 165"/>
                <a:gd name="T40" fmla="*/ 32 w 152"/>
                <a:gd name="T41" fmla="*/ 141 h 165"/>
                <a:gd name="T42" fmla="*/ 12 w 152"/>
                <a:gd name="T43" fmla="*/ 117 h 165"/>
                <a:gd name="T44" fmla="*/ 41 w 152"/>
                <a:gd name="T45" fmla="*/ 80 h 165"/>
                <a:gd name="T46" fmla="*/ 57 w 152"/>
                <a:gd name="T47" fmla="*/ 74 h 165"/>
                <a:gd name="T48" fmla="*/ 78 w 152"/>
                <a:gd name="T49" fmla="*/ 71 h 165"/>
                <a:gd name="T50" fmla="*/ 94 w 152"/>
                <a:gd name="T51" fmla="*/ 73 h 165"/>
                <a:gd name="T52" fmla="*/ 75 w 152"/>
                <a:gd name="T53" fmla="*/ 75 h 165"/>
                <a:gd name="T54" fmla="*/ 57 w 152"/>
                <a:gd name="T55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65">
                  <a:moveTo>
                    <a:pt x="41" y="80"/>
                  </a:moveTo>
                  <a:cubicBezTo>
                    <a:pt x="55" y="85"/>
                    <a:pt x="65" y="85"/>
                    <a:pt x="75" y="85"/>
                  </a:cubicBezTo>
                  <a:cubicBezTo>
                    <a:pt x="86" y="85"/>
                    <a:pt x="107" y="85"/>
                    <a:pt x="107" y="72"/>
                  </a:cubicBezTo>
                  <a:cubicBezTo>
                    <a:pt x="107" y="63"/>
                    <a:pt x="94" y="61"/>
                    <a:pt x="79" y="61"/>
                  </a:cubicBezTo>
                  <a:cubicBezTo>
                    <a:pt x="74" y="61"/>
                    <a:pt x="59" y="61"/>
                    <a:pt x="42" y="68"/>
                  </a:cubicBezTo>
                  <a:cubicBezTo>
                    <a:pt x="34" y="65"/>
                    <a:pt x="29" y="58"/>
                    <a:pt x="29" y="50"/>
                  </a:cubicBezTo>
                  <a:cubicBezTo>
                    <a:pt x="29" y="31"/>
                    <a:pt x="62" y="20"/>
                    <a:pt x="98" y="20"/>
                  </a:cubicBezTo>
                  <a:cubicBezTo>
                    <a:pt x="103" y="20"/>
                    <a:pt x="118" y="20"/>
                    <a:pt x="134" y="29"/>
                  </a:cubicBezTo>
                  <a:cubicBezTo>
                    <a:pt x="136" y="31"/>
                    <a:pt x="138" y="32"/>
                    <a:pt x="141" y="32"/>
                  </a:cubicBezTo>
                  <a:cubicBezTo>
                    <a:pt x="146" y="32"/>
                    <a:pt x="152" y="27"/>
                    <a:pt x="152" y="21"/>
                  </a:cubicBezTo>
                  <a:cubicBezTo>
                    <a:pt x="152" y="14"/>
                    <a:pt x="141" y="9"/>
                    <a:pt x="134" y="7"/>
                  </a:cubicBezTo>
                  <a:cubicBezTo>
                    <a:pt x="119" y="0"/>
                    <a:pt x="107" y="0"/>
                    <a:pt x="101" y="0"/>
                  </a:cubicBezTo>
                  <a:cubicBezTo>
                    <a:pt x="59" y="0"/>
                    <a:pt x="17" y="23"/>
                    <a:pt x="17" y="51"/>
                  </a:cubicBezTo>
                  <a:cubicBezTo>
                    <a:pt x="17" y="65"/>
                    <a:pt x="30" y="74"/>
                    <a:pt x="30" y="74"/>
                  </a:cubicBezTo>
                  <a:cubicBezTo>
                    <a:pt x="17" y="82"/>
                    <a:pt x="0" y="97"/>
                    <a:pt x="0" y="119"/>
                  </a:cubicBezTo>
                  <a:cubicBezTo>
                    <a:pt x="0" y="145"/>
                    <a:pt x="25" y="165"/>
                    <a:pt x="64" y="165"/>
                  </a:cubicBezTo>
                  <a:cubicBezTo>
                    <a:pt x="117" y="165"/>
                    <a:pt x="136" y="133"/>
                    <a:pt x="136" y="128"/>
                  </a:cubicBezTo>
                  <a:cubicBezTo>
                    <a:pt x="136" y="125"/>
                    <a:pt x="134" y="123"/>
                    <a:pt x="131" y="123"/>
                  </a:cubicBezTo>
                  <a:cubicBezTo>
                    <a:pt x="129" y="123"/>
                    <a:pt x="128" y="125"/>
                    <a:pt x="127" y="126"/>
                  </a:cubicBezTo>
                  <a:cubicBezTo>
                    <a:pt x="118" y="140"/>
                    <a:pt x="106" y="146"/>
                    <a:pt x="69" y="146"/>
                  </a:cubicBezTo>
                  <a:cubicBezTo>
                    <a:pt x="61" y="146"/>
                    <a:pt x="44" y="146"/>
                    <a:pt x="32" y="141"/>
                  </a:cubicBezTo>
                  <a:cubicBezTo>
                    <a:pt x="18" y="135"/>
                    <a:pt x="12" y="126"/>
                    <a:pt x="12" y="117"/>
                  </a:cubicBezTo>
                  <a:cubicBezTo>
                    <a:pt x="12" y="109"/>
                    <a:pt x="18" y="92"/>
                    <a:pt x="41" y="80"/>
                  </a:cubicBezTo>
                  <a:close/>
                  <a:moveTo>
                    <a:pt x="57" y="74"/>
                  </a:moveTo>
                  <a:cubicBezTo>
                    <a:pt x="61" y="73"/>
                    <a:pt x="68" y="71"/>
                    <a:pt x="78" y="71"/>
                  </a:cubicBezTo>
                  <a:cubicBezTo>
                    <a:pt x="86" y="71"/>
                    <a:pt x="88" y="72"/>
                    <a:pt x="94" y="73"/>
                  </a:cubicBezTo>
                  <a:cubicBezTo>
                    <a:pt x="89" y="75"/>
                    <a:pt x="88" y="75"/>
                    <a:pt x="75" y="75"/>
                  </a:cubicBezTo>
                  <a:cubicBezTo>
                    <a:pt x="70" y="75"/>
                    <a:pt x="63" y="75"/>
                    <a:pt x="57" y="7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8" name="Freeform 187">
              <a:extLst>
                <a:ext uri="{FF2B5EF4-FFF2-40B4-BE49-F238E27FC236}">
                  <a16:creationId xmlns:a16="http://schemas.microsoft.com/office/drawing/2014/main" id="{31C2D2FD-C48B-4DA2-87BE-CA5FBB016629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4014788" y="2582863"/>
              <a:ext cx="111125" cy="115888"/>
            </a:xfrm>
            <a:custGeom>
              <a:avLst/>
              <a:gdLst>
                <a:gd name="T0" fmla="*/ 296 w 305"/>
                <a:gd name="T1" fmla="*/ 156 h 289"/>
                <a:gd name="T2" fmla="*/ 305 w 305"/>
                <a:gd name="T3" fmla="*/ 145 h 289"/>
                <a:gd name="T4" fmla="*/ 296 w 305"/>
                <a:gd name="T5" fmla="*/ 134 h 289"/>
                <a:gd name="T6" fmla="*/ 19 w 305"/>
                <a:gd name="T7" fmla="*/ 3 h 289"/>
                <a:gd name="T8" fmla="*/ 10 w 305"/>
                <a:gd name="T9" fmla="*/ 0 h 289"/>
                <a:gd name="T10" fmla="*/ 0 w 305"/>
                <a:gd name="T11" fmla="*/ 10 h 289"/>
                <a:gd name="T12" fmla="*/ 10 w 305"/>
                <a:gd name="T13" fmla="*/ 21 h 289"/>
                <a:gd name="T14" fmla="*/ 272 w 305"/>
                <a:gd name="T15" fmla="*/ 145 h 289"/>
                <a:gd name="T16" fmla="*/ 10 w 305"/>
                <a:gd name="T17" fmla="*/ 268 h 289"/>
                <a:gd name="T18" fmla="*/ 0 w 305"/>
                <a:gd name="T19" fmla="*/ 279 h 289"/>
                <a:gd name="T20" fmla="*/ 10 w 305"/>
                <a:gd name="T21" fmla="*/ 289 h 289"/>
                <a:gd name="T22" fmla="*/ 19 w 305"/>
                <a:gd name="T23" fmla="*/ 286 h 289"/>
                <a:gd name="T24" fmla="*/ 296 w 305"/>
                <a:gd name="T25" fmla="*/ 15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89">
                  <a:moveTo>
                    <a:pt x="296" y="156"/>
                  </a:moveTo>
                  <a:cubicBezTo>
                    <a:pt x="301" y="153"/>
                    <a:pt x="305" y="151"/>
                    <a:pt x="305" y="145"/>
                  </a:cubicBezTo>
                  <a:cubicBezTo>
                    <a:pt x="305" y="139"/>
                    <a:pt x="301" y="136"/>
                    <a:pt x="296" y="134"/>
                  </a:cubicBezTo>
                  <a:lnTo>
                    <a:pt x="19" y="3"/>
                  </a:ln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"/>
                    <a:pt x="3" y="17"/>
                    <a:pt x="10" y="21"/>
                  </a:cubicBezTo>
                  <a:lnTo>
                    <a:pt x="272" y="145"/>
                  </a:lnTo>
                  <a:lnTo>
                    <a:pt x="10" y="268"/>
                  </a:lnTo>
                  <a:cubicBezTo>
                    <a:pt x="3" y="272"/>
                    <a:pt x="0" y="275"/>
                    <a:pt x="0" y="279"/>
                  </a:cubicBezTo>
                  <a:cubicBezTo>
                    <a:pt x="0" y="285"/>
                    <a:pt x="5" y="289"/>
                    <a:pt x="10" y="289"/>
                  </a:cubicBezTo>
                  <a:cubicBezTo>
                    <a:pt x="12" y="289"/>
                    <a:pt x="13" y="289"/>
                    <a:pt x="19" y="286"/>
                  </a:cubicBezTo>
                  <a:lnTo>
                    <a:pt x="296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9" name="Freeform 188">
              <a:extLst>
                <a:ext uri="{FF2B5EF4-FFF2-40B4-BE49-F238E27FC236}">
                  <a16:creationId xmlns:a16="http://schemas.microsoft.com/office/drawing/2014/main" id="{8D29CA26-7659-4C78-AA61-1763DD3BD3C9}"/>
                </a:ext>
              </a:extLst>
            </p:cNvPr>
            <p:cNvSpPr>
              <a:spLocks noEditPoints="1"/>
            </p:cNvSpPr>
            <p:nvPr>
              <p:custDataLst>
                <p:tags r:id="rId142"/>
              </p:custDataLst>
            </p:nvPr>
          </p:nvSpPr>
          <p:spPr bwMode="auto">
            <a:xfrm>
              <a:off x="4206875" y="2601913"/>
              <a:ext cx="87313" cy="128588"/>
            </a:xfrm>
            <a:custGeom>
              <a:avLst/>
              <a:gdLst>
                <a:gd name="T0" fmla="*/ 71 w 245"/>
                <a:gd name="T1" fmla="*/ 33 h 317"/>
                <a:gd name="T2" fmla="*/ 71 w 245"/>
                <a:gd name="T3" fmla="*/ 0 h 317"/>
                <a:gd name="T4" fmla="*/ 0 w 245"/>
                <a:gd name="T5" fmla="*/ 5 h 317"/>
                <a:gd name="T6" fmla="*/ 0 w 245"/>
                <a:gd name="T7" fmla="*/ 21 h 317"/>
                <a:gd name="T8" fmla="*/ 38 w 245"/>
                <a:gd name="T9" fmla="*/ 46 h 317"/>
                <a:gd name="T10" fmla="*/ 38 w 245"/>
                <a:gd name="T11" fmla="*/ 279 h 317"/>
                <a:gd name="T12" fmla="*/ 0 w 245"/>
                <a:gd name="T13" fmla="*/ 302 h 317"/>
                <a:gd name="T14" fmla="*/ 0 w 245"/>
                <a:gd name="T15" fmla="*/ 317 h 317"/>
                <a:gd name="T16" fmla="*/ 55 w 245"/>
                <a:gd name="T17" fmla="*/ 316 h 317"/>
                <a:gd name="T18" fmla="*/ 112 w 245"/>
                <a:gd name="T19" fmla="*/ 317 h 317"/>
                <a:gd name="T20" fmla="*/ 112 w 245"/>
                <a:gd name="T21" fmla="*/ 302 h 317"/>
                <a:gd name="T22" fmla="*/ 73 w 245"/>
                <a:gd name="T23" fmla="*/ 279 h 317"/>
                <a:gd name="T24" fmla="*/ 73 w 245"/>
                <a:gd name="T25" fmla="*/ 195 h 317"/>
                <a:gd name="T26" fmla="*/ 73 w 245"/>
                <a:gd name="T27" fmla="*/ 191 h 317"/>
                <a:gd name="T28" fmla="*/ 134 w 245"/>
                <a:gd name="T29" fmla="*/ 226 h 317"/>
                <a:gd name="T30" fmla="*/ 245 w 245"/>
                <a:gd name="T31" fmla="*/ 113 h 317"/>
                <a:gd name="T32" fmla="*/ 141 w 245"/>
                <a:gd name="T33" fmla="*/ 0 h 317"/>
                <a:gd name="T34" fmla="*/ 71 w 245"/>
                <a:gd name="T35" fmla="*/ 33 h 317"/>
                <a:gd name="T36" fmla="*/ 73 w 245"/>
                <a:gd name="T37" fmla="*/ 163 h 317"/>
                <a:gd name="T38" fmla="*/ 73 w 245"/>
                <a:gd name="T39" fmla="*/ 52 h 317"/>
                <a:gd name="T40" fmla="*/ 137 w 245"/>
                <a:gd name="T41" fmla="*/ 12 h 317"/>
                <a:gd name="T42" fmla="*/ 204 w 245"/>
                <a:gd name="T43" fmla="*/ 113 h 317"/>
                <a:gd name="T44" fmla="*/ 132 w 245"/>
                <a:gd name="T45" fmla="*/ 215 h 317"/>
                <a:gd name="T46" fmla="*/ 80 w 245"/>
                <a:gd name="T47" fmla="*/ 184 h 317"/>
                <a:gd name="T48" fmla="*/ 73 w 245"/>
                <a:gd name="T49" fmla="*/ 16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5" h="317">
                  <a:moveTo>
                    <a:pt x="71" y="33"/>
                  </a:move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8" y="24"/>
                    <a:pt x="38" y="46"/>
                  </a:cubicBezTo>
                  <a:lnTo>
                    <a:pt x="38" y="279"/>
                  </a:lnTo>
                  <a:cubicBezTo>
                    <a:pt x="38" y="302"/>
                    <a:pt x="33" y="302"/>
                    <a:pt x="0" y="302"/>
                  </a:cubicBezTo>
                  <a:lnTo>
                    <a:pt x="0" y="317"/>
                  </a:lnTo>
                  <a:cubicBezTo>
                    <a:pt x="17" y="317"/>
                    <a:pt x="42" y="316"/>
                    <a:pt x="55" y="316"/>
                  </a:cubicBezTo>
                  <a:cubicBezTo>
                    <a:pt x="69" y="316"/>
                    <a:pt x="94" y="317"/>
                    <a:pt x="112" y="317"/>
                  </a:cubicBezTo>
                  <a:lnTo>
                    <a:pt x="112" y="302"/>
                  </a:lnTo>
                  <a:cubicBezTo>
                    <a:pt x="78" y="302"/>
                    <a:pt x="73" y="302"/>
                    <a:pt x="73" y="279"/>
                  </a:cubicBezTo>
                  <a:lnTo>
                    <a:pt x="73" y="195"/>
                  </a:lnTo>
                  <a:lnTo>
                    <a:pt x="73" y="191"/>
                  </a:lnTo>
                  <a:cubicBezTo>
                    <a:pt x="75" y="199"/>
                    <a:pt x="96" y="226"/>
                    <a:pt x="134" y="226"/>
                  </a:cubicBezTo>
                  <a:cubicBezTo>
                    <a:pt x="194" y="226"/>
                    <a:pt x="245" y="177"/>
                    <a:pt x="245" y="113"/>
                  </a:cubicBezTo>
                  <a:cubicBezTo>
                    <a:pt x="245" y="49"/>
                    <a:pt x="197" y="0"/>
                    <a:pt x="141" y="0"/>
                  </a:cubicBezTo>
                  <a:cubicBezTo>
                    <a:pt x="102" y="0"/>
                    <a:pt x="81" y="22"/>
                    <a:pt x="71" y="33"/>
                  </a:cubicBezTo>
                  <a:close/>
                  <a:moveTo>
                    <a:pt x="73" y="163"/>
                  </a:moveTo>
                  <a:lnTo>
                    <a:pt x="73" y="52"/>
                  </a:lnTo>
                  <a:cubicBezTo>
                    <a:pt x="87" y="27"/>
                    <a:pt x="112" y="12"/>
                    <a:pt x="137" y="12"/>
                  </a:cubicBezTo>
                  <a:cubicBezTo>
                    <a:pt x="174" y="12"/>
                    <a:pt x="204" y="56"/>
                    <a:pt x="204" y="113"/>
                  </a:cubicBezTo>
                  <a:cubicBezTo>
                    <a:pt x="204" y="173"/>
                    <a:pt x="169" y="215"/>
                    <a:pt x="132" y="215"/>
                  </a:cubicBezTo>
                  <a:cubicBezTo>
                    <a:pt x="112" y="215"/>
                    <a:pt x="93" y="205"/>
                    <a:pt x="80" y="184"/>
                  </a:cubicBezTo>
                  <a:cubicBezTo>
                    <a:pt x="73" y="174"/>
                    <a:pt x="73" y="173"/>
                    <a:pt x="73" y="16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0" name="Freeform 189">
              <a:extLst>
                <a:ext uri="{FF2B5EF4-FFF2-40B4-BE49-F238E27FC236}">
                  <a16:creationId xmlns:a16="http://schemas.microsoft.com/office/drawing/2014/main" id="{DDB27CDE-2216-41BE-9A01-32F052EAEF8F}"/>
                </a:ext>
              </a:extLst>
            </p:cNvPr>
            <p:cNvSpPr>
              <a:spLocks noEditPoints="1"/>
            </p:cNvSpPr>
            <p:nvPr>
              <p:custDataLst>
                <p:tags r:id="rId143"/>
              </p:custDataLst>
            </p:nvPr>
          </p:nvSpPr>
          <p:spPr bwMode="auto">
            <a:xfrm>
              <a:off x="4308475" y="2601913"/>
              <a:ext cx="80963" cy="92075"/>
            </a:xfrm>
            <a:custGeom>
              <a:avLst/>
              <a:gdLst>
                <a:gd name="T0" fmla="*/ 146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6 w 225"/>
                <a:gd name="T43" fmla="*/ 185 h 229"/>
                <a:gd name="T44" fmla="*/ 142 w 225"/>
                <a:gd name="T45" fmla="*/ 104 h 229"/>
                <a:gd name="T46" fmla="*/ 142 w 225"/>
                <a:gd name="T47" fmla="*/ 154 h 229"/>
                <a:gd name="T48" fmla="*/ 84 w 225"/>
                <a:gd name="T49" fmla="*/ 218 h 229"/>
                <a:gd name="T50" fmla="*/ 39 w 225"/>
                <a:gd name="T51" fmla="*/ 175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6" y="185"/>
                  </a:moveTo>
                  <a:cubicBezTo>
                    <a:pt x="148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4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7" y="95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6" y="185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0"/>
                    <a:pt x="39" y="175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" name="Freeform 190">
              <a:extLst>
                <a:ext uri="{FF2B5EF4-FFF2-40B4-BE49-F238E27FC236}">
                  <a16:creationId xmlns:a16="http://schemas.microsoft.com/office/drawing/2014/main" id="{01601F6F-CB30-4747-B218-7FD1922F5812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4395788" y="2601913"/>
              <a:ext cx="61913" cy="88900"/>
            </a:xfrm>
            <a:custGeom>
              <a:avLst/>
              <a:gdLst>
                <a:gd name="T0" fmla="*/ 69 w 167"/>
                <a:gd name="T1" fmla="*/ 55 h 220"/>
                <a:gd name="T2" fmla="*/ 69 w 167"/>
                <a:gd name="T3" fmla="*/ 0 h 220"/>
                <a:gd name="T4" fmla="*/ 0 w 167"/>
                <a:gd name="T5" fmla="*/ 5 h 220"/>
                <a:gd name="T6" fmla="*/ 0 w 167"/>
                <a:gd name="T7" fmla="*/ 21 h 220"/>
                <a:gd name="T8" fmla="*/ 38 w 167"/>
                <a:gd name="T9" fmla="*/ 49 h 220"/>
                <a:gd name="T10" fmla="*/ 38 w 167"/>
                <a:gd name="T11" fmla="*/ 182 h 220"/>
                <a:gd name="T12" fmla="*/ 0 w 167"/>
                <a:gd name="T13" fmla="*/ 205 h 220"/>
                <a:gd name="T14" fmla="*/ 0 w 167"/>
                <a:gd name="T15" fmla="*/ 220 h 220"/>
                <a:gd name="T16" fmla="*/ 56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09 w 167"/>
                <a:gd name="T23" fmla="*/ 205 h 220"/>
                <a:gd name="T24" fmla="*/ 71 w 167"/>
                <a:gd name="T25" fmla="*/ 181 h 220"/>
                <a:gd name="T26" fmla="*/ 71 w 167"/>
                <a:gd name="T27" fmla="*/ 105 h 220"/>
                <a:gd name="T28" fmla="*/ 130 w 167"/>
                <a:gd name="T29" fmla="*/ 11 h 220"/>
                <a:gd name="T30" fmla="*/ 136 w 167"/>
                <a:gd name="T31" fmla="*/ 11 h 220"/>
                <a:gd name="T32" fmla="*/ 124 w 167"/>
                <a:gd name="T33" fmla="*/ 31 h 220"/>
                <a:gd name="T34" fmla="*/ 146 w 167"/>
                <a:gd name="T35" fmla="*/ 52 h 220"/>
                <a:gd name="T36" fmla="*/ 167 w 167"/>
                <a:gd name="T37" fmla="*/ 30 h 220"/>
                <a:gd name="T38" fmla="*/ 130 w 167"/>
                <a:gd name="T39" fmla="*/ 0 h 220"/>
                <a:gd name="T40" fmla="*/ 69 w 167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5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2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199"/>
                    <a:pt x="71" y="181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2" name="Freeform 191">
              <a:extLst>
                <a:ext uri="{FF2B5EF4-FFF2-40B4-BE49-F238E27FC236}">
                  <a16:creationId xmlns:a16="http://schemas.microsoft.com/office/drawing/2014/main" id="{40102BF3-2271-45C7-921A-ED190611C672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4465638" y="2566988"/>
              <a:ext cx="55563" cy="127000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6 h 313"/>
                <a:gd name="T20" fmla="*/ 107 w 156"/>
                <a:gd name="T21" fmla="*/ 313 h 313"/>
                <a:gd name="T22" fmla="*/ 156 w 156"/>
                <a:gd name="T23" fmla="*/ 246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5 h 313"/>
                <a:gd name="T30" fmla="*/ 110 w 156"/>
                <a:gd name="T31" fmla="*/ 300 h 313"/>
                <a:gd name="T32" fmla="*/ 77 w 156"/>
                <a:gd name="T33" fmla="*/ 247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6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6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5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5"/>
                    <a:pt x="77" y="247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73" name="Group 1772">
            <a:extLst>
              <a:ext uri="{FF2B5EF4-FFF2-40B4-BE49-F238E27FC236}">
                <a16:creationId xmlns:a16="http://schemas.microsoft.com/office/drawing/2014/main" id="{7DF02C20-7E07-47E2-BCF1-15F269B89CD4}"/>
              </a:ext>
            </a:extLst>
          </p:cNvPr>
          <p:cNvGrpSpPr>
            <a:grpSpLocks noChangeAspect="1"/>
          </p:cNvGrpSpPr>
          <p:nvPr>
            <p:custDataLst>
              <p:tags r:id="rId23"/>
            </p:custDataLst>
          </p:nvPr>
        </p:nvGrpSpPr>
        <p:grpSpPr>
          <a:xfrm>
            <a:off x="6702246" y="3645583"/>
            <a:ext cx="1611750" cy="205982"/>
            <a:chOff x="2543175" y="2540000"/>
            <a:chExt cx="1204913" cy="153988"/>
          </a:xfrm>
        </p:grpSpPr>
        <p:sp>
          <p:nvSpPr>
            <p:cNvPr id="1774" name="Freeform 198">
              <a:extLst>
                <a:ext uri="{FF2B5EF4-FFF2-40B4-BE49-F238E27FC236}">
                  <a16:creationId xmlns:a16="http://schemas.microsoft.com/office/drawing/2014/main" id="{F4FC5690-73EE-418C-AE72-DB9444D929F8}"/>
                </a:ext>
              </a:extLst>
            </p:cNvPr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2543175" y="2540000"/>
              <a:ext cx="80963" cy="152400"/>
            </a:xfrm>
            <a:custGeom>
              <a:avLst/>
              <a:gdLst>
                <a:gd name="T0" fmla="*/ 132 w 220"/>
                <a:gd name="T1" fmla="*/ 256 h 339"/>
                <a:gd name="T2" fmla="*/ 132 w 220"/>
                <a:gd name="T3" fmla="*/ 300 h 339"/>
                <a:gd name="T4" fmla="*/ 94 w 220"/>
                <a:gd name="T5" fmla="*/ 323 h 339"/>
                <a:gd name="T6" fmla="*/ 84 w 220"/>
                <a:gd name="T7" fmla="*/ 323 h 339"/>
                <a:gd name="T8" fmla="*/ 84 w 220"/>
                <a:gd name="T9" fmla="*/ 339 h 339"/>
                <a:gd name="T10" fmla="*/ 151 w 220"/>
                <a:gd name="T11" fmla="*/ 337 h 339"/>
                <a:gd name="T12" fmla="*/ 219 w 220"/>
                <a:gd name="T13" fmla="*/ 339 h 339"/>
                <a:gd name="T14" fmla="*/ 219 w 220"/>
                <a:gd name="T15" fmla="*/ 323 h 339"/>
                <a:gd name="T16" fmla="*/ 209 w 220"/>
                <a:gd name="T17" fmla="*/ 323 h 339"/>
                <a:gd name="T18" fmla="*/ 171 w 220"/>
                <a:gd name="T19" fmla="*/ 300 h 339"/>
                <a:gd name="T20" fmla="*/ 171 w 220"/>
                <a:gd name="T21" fmla="*/ 256 h 339"/>
                <a:gd name="T22" fmla="*/ 220 w 220"/>
                <a:gd name="T23" fmla="*/ 256 h 339"/>
                <a:gd name="T24" fmla="*/ 220 w 220"/>
                <a:gd name="T25" fmla="*/ 241 h 339"/>
                <a:gd name="T26" fmla="*/ 171 w 220"/>
                <a:gd name="T27" fmla="*/ 241 h 339"/>
                <a:gd name="T28" fmla="*/ 171 w 220"/>
                <a:gd name="T29" fmla="*/ 13 h 339"/>
                <a:gd name="T30" fmla="*/ 163 w 220"/>
                <a:gd name="T31" fmla="*/ 0 h 339"/>
                <a:gd name="T32" fmla="*/ 153 w 220"/>
                <a:gd name="T33" fmla="*/ 6 h 339"/>
                <a:gd name="T34" fmla="*/ 0 w 220"/>
                <a:gd name="T35" fmla="*/ 241 h 339"/>
                <a:gd name="T36" fmla="*/ 0 w 220"/>
                <a:gd name="T37" fmla="*/ 256 h 339"/>
                <a:gd name="T38" fmla="*/ 132 w 220"/>
                <a:gd name="T39" fmla="*/ 256 h 339"/>
                <a:gd name="T40" fmla="*/ 135 w 220"/>
                <a:gd name="T41" fmla="*/ 241 h 339"/>
                <a:gd name="T42" fmla="*/ 14 w 220"/>
                <a:gd name="T43" fmla="*/ 241 h 339"/>
                <a:gd name="T44" fmla="*/ 135 w 220"/>
                <a:gd name="T45" fmla="*/ 54 h 339"/>
                <a:gd name="T46" fmla="*/ 135 w 220"/>
                <a:gd name="T47" fmla="*/ 24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0" h="339">
                  <a:moveTo>
                    <a:pt x="132" y="256"/>
                  </a:moveTo>
                  <a:lnTo>
                    <a:pt x="132" y="300"/>
                  </a:lnTo>
                  <a:cubicBezTo>
                    <a:pt x="132" y="318"/>
                    <a:pt x="131" y="323"/>
                    <a:pt x="94" y="323"/>
                  </a:cubicBezTo>
                  <a:lnTo>
                    <a:pt x="84" y="323"/>
                  </a:lnTo>
                  <a:lnTo>
                    <a:pt x="84" y="339"/>
                  </a:lnTo>
                  <a:cubicBezTo>
                    <a:pt x="104" y="337"/>
                    <a:pt x="130" y="337"/>
                    <a:pt x="151" y="337"/>
                  </a:cubicBezTo>
                  <a:cubicBezTo>
                    <a:pt x="172" y="337"/>
                    <a:pt x="199" y="337"/>
                    <a:pt x="219" y="339"/>
                  </a:cubicBezTo>
                  <a:lnTo>
                    <a:pt x="219" y="323"/>
                  </a:lnTo>
                  <a:lnTo>
                    <a:pt x="209" y="323"/>
                  </a:lnTo>
                  <a:cubicBezTo>
                    <a:pt x="172" y="323"/>
                    <a:pt x="171" y="318"/>
                    <a:pt x="171" y="300"/>
                  </a:cubicBezTo>
                  <a:lnTo>
                    <a:pt x="171" y="256"/>
                  </a:lnTo>
                  <a:lnTo>
                    <a:pt x="220" y="256"/>
                  </a:lnTo>
                  <a:lnTo>
                    <a:pt x="220" y="241"/>
                  </a:lnTo>
                  <a:lnTo>
                    <a:pt x="171" y="241"/>
                  </a:lnTo>
                  <a:lnTo>
                    <a:pt x="171" y="13"/>
                  </a:lnTo>
                  <a:cubicBezTo>
                    <a:pt x="171" y="3"/>
                    <a:pt x="171" y="0"/>
                    <a:pt x="163" y="0"/>
                  </a:cubicBezTo>
                  <a:cubicBezTo>
                    <a:pt x="158" y="0"/>
                    <a:pt x="157" y="0"/>
                    <a:pt x="153" y="6"/>
                  </a:cubicBezTo>
                  <a:lnTo>
                    <a:pt x="0" y="241"/>
                  </a:lnTo>
                  <a:lnTo>
                    <a:pt x="0" y="256"/>
                  </a:lnTo>
                  <a:lnTo>
                    <a:pt x="132" y="256"/>
                  </a:lnTo>
                  <a:close/>
                  <a:moveTo>
                    <a:pt x="135" y="241"/>
                  </a:moveTo>
                  <a:lnTo>
                    <a:pt x="14" y="241"/>
                  </a:lnTo>
                  <a:lnTo>
                    <a:pt x="135" y="54"/>
                  </a:lnTo>
                  <a:lnTo>
                    <a:pt x="135" y="2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5" name="Oval 199">
              <a:extLst>
                <a:ext uri="{FF2B5EF4-FFF2-40B4-BE49-F238E27FC236}">
                  <a16:creationId xmlns:a16="http://schemas.microsoft.com/office/drawing/2014/main" id="{D6DA9457-C304-444A-B2DA-0B2AA49F7EB7}"/>
                </a:ext>
              </a:extLst>
            </p:cNvPr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644775" y="2668588"/>
              <a:ext cx="20638" cy="2381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6" name="Freeform 200">
              <a:extLst>
                <a:ext uri="{FF2B5EF4-FFF2-40B4-BE49-F238E27FC236}">
                  <a16:creationId xmlns:a16="http://schemas.microsoft.com/office/drawing/2014/main" id="{5DCBC2E1-CC6B-4E73-9007-3B6450C4701E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2768600" y="2592388"/>
              <a:ext cx="144463" cy="100013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5 h 221"/>
                <a:gd name="T6" fmla="*/ 0 w 390"/>
                <a:gd name="T7" fmla="*/ 221 h 221"/>
                <a:gd name="T8" fmla="*/ 57 w 390"/>
                <a:gd name="T9" fmla="*/ 219 h 221"/>
                <a:gd name="T10" fmla="*/ 112 w 390"/>
                <a:gd name="T11" fmla="*/ 221 h 221"/>
                <a:gd name="T12" fmla="*/ 112 w 390"/>
                <a:gd name="T13" fmla="*/ 205 h 221"/>
                <a:gd name="T14" fmla="*/ 74 w 390"/>
                <a:gd name="T15" fmla="*/ 183 h 221"/>
                <a:gd name="T16" fmla="*/ 74 w 390"/>
                <a:gd name="T17" fmla="*/ 91 h 221"/>
                <a:gd name="T18" fmla="*/ 141 w 390"/>
                <a:gd name="T19" fmla="*/ 11 h 221"/>
                <a:gd name="T20" fmla="*/ 178 w 390"/>
                <a:gd name="T21" fmla="*/ 66 h 221"/>
                <a:gd name="T22" fmla="*/ 178 w 390"/>
                <a:gd name="T23" fmla="*/ 183 h 221"/>
                <a:gd name="T24" fmla="*/ 139 w 390"/>
                <a:gd name="T25" fmla="*/ 205 h 221"/>
                <a:gd name="T26" fmla="*/ 139 w 390"/>
                <a:gd name="T27" fmla="*/ 221 h 221"/>
                <a:gd name="T28" fmla="*/ 195 w 390"/>
                <a:gd name="T29" fmla="*/ 219 h 221"/>
                <a:gd name="T30" fmla="*/ 251 w 390"/>
                <a:gd name="T31" fmla="*/ 221 h 221"/>
                <a:gd name="T32" fmla="*/ 251 w 390"/>
                <a:gd name="T33" fmla="*/ 205 h 221"/>
                <a:gd name="T34" fmla="*/ 212 w 390"/>
                <a:gd name="T35" fmla="*/ 183 h 221"/>
                <a:gd name="T36" fmla="*/ 212 w 390"/>
                <a:gd name="T37" fmla="*/ 91 h 221"/>
                <a:gd name="T38" fmla="*/ 279 w 390"/>
                <a:gd name="T39" fmla="*/ 11 h 221"/>
                <a:gd name="T40" fmla="*/ 316 w 390"/>
                <a:gd name="T41" fmla="*/ 66 h 221"/>
                <a:gd name="T42" fmla="*/ 316 w 390"/>
                <a:gd name="T43" fmla="*/ 183 h 221"/>
                <a:gd name="T44" fmla="*/ 277 w 390"/>
                <a:gd name="T45" fmla="*/ 205 h 221"/>
                <a:gd name="T46" fmla="*/ 277 w 390"/>
                <a:gd name="T47" fmla="*/ 221 h 221"/>
                <a:gd name="T48" fmla="*/ 334 w 390"/>
                <a:gd name="T49" fmla="*/ 219 h 221"/>
                <a:gd name="T50" fmla="*/ 390 w 390"/>
                <a:gd name="T51" fmla="*/ 221 h 221"/>
                <a:gd name="T52" fmla="*/ 390 w 390"/>
                <a:gd name="T53" fmla="*/ 205 h 221"/>
                <a:gd name="T54" fmla="*/ 351 w 390"/>
                <a:gd name="T55" fmla="*/ 190 h 221"/>
                <a:gd name="T56" fmla="*/ 351 w 390"/>
                <a:gd name="T57" fmla="*/ 95 h 221"/>
                <a:gd name="T58" fmla="*/ 335 w 390"/>
                <a:gd name="T59" fmla="*/ 18 h 221"/>
                <a:gd name="T60" fmla="*/ 283 w 390"/>
                <a:gd name="T61" fmla="*/ 0 h 221"/>
                <a:gd name="T62" fmla="*/ 211 w 390"/>
                <a:gd name="T63" fmla="*/ 49 h 221"/>
                <a:gd name="T64" fmla="*/ 144 w 390"/>
                <a:gd name="T65" fmla="*/ 0 h 221"/>
                <a:gd name="T66" fmla="*/ 71 w 390"/>
                <a:gd name="T67" fmla="*/ 52 h 221"/>
                <a:gd name="T68" fmla="*/ 71 w 390"/>
                <a:gd name="T69" fmla="*/ 0 h 221"/>
                <a:gd name="T70" fmla="*/ 0 w 390"/>
                <a:gd name="T71" fmla="*/ 5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1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4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7" name="Freeform 201">
              <a:extLst>
                <a:ext uri="{FF2B5EF4-FFF2-40B4-BE49-F238E27FC236}">
                  <a16:creationId xmlns:a16="http://schemas.microsoft.com/office/drawing/2014/main" id="{6C18D7DA-8B44-4B1C-86F0-8A32565BC887}"/>
                </a:ext>
              </a:extLst>
            </p:cNvPr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2921000" y="2590800"/>
              <a:ext cx="71438" cy="103188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8" name="Freeform 202">
              <a:extLst>
                <a:ext uri="{FF2B5EF4-FFF2-40B4-BE49-F238E27FC236}">
                  <a16:creationId xmlns:a16="http://schemas.microsoft.com/office/drawing/2014/main" id="{00C583FF-67FF-416B-B84C-30A7503B01CE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003550" y="2592388"/>
              <a:ext cx="144463" cy="100013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8 w 389"/>
                <a:gd name="T21" fmla="*/ 66 h 221"/>
                <a:gd name="T22" fmla="*/ 178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4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1 w 389"/>
                <a:gd name="T55" fmla="*/ 190 h 221"/>
                <a:gd name="T56" fmla="*/ 351 w 389"/>
                <a:gd name="T57" fmla="*/ 95 h 221"/>
                <a:gd name="T58" fmla="*/ 335 w 389"/>
                <a:gd name="T59" fmla="*/ 18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2 h 221"/>
                <a:gd name="T68" fmla="*/ 70 w 389"/>
                <a:gd name="T69" fmla="*/ 0 h 221"/>
                <a:gd name="T70" fmla="*/ 0 w 389"/>
                <a:gd name="T71" fmla="*/ 5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89" y="221"/>
                  </a:cubicBezTo>
                  <a:lnTo>
                    <a:pt x="389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9" name="Freeform 203">
              <a:extLst>
                <a:ext uri="{FF2B5EF4-FFF2-40B4-BE49-F238E27FC236}">
                  <a16:creationId xmlns:a16="http://schemas.microsoft.com/office/drawing/2014/main" id="{A0E10CE6-D5D1-42C6-8881-923D3F20C298}"/>
                </a:ext>
              </a:extLst>
            </p:cNvPr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3155950" y="2590800"/>
              <a:ext cx="82550" cy="103188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0" name="Freeform 204">
              <a:extLst>
                <a:ext uri="{FF2B5EF4-FFF2-40B4-BE49-F238E27FC236}">
                  <a16:creationId xmlns:a16="http://schemas.microsoft.com/office/drawing/2014/main" id="{4C481EFD-AAB8-43D9-A2E0-EB8BAE7BB7A6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3248025" y="2592388"/>
              <a:ext cx="61913" cy="100013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5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0 w 168"/>
                <a:gd name="T19" fmla="*/ 221 h 221"/>
                <a:gd name="T20" fmla="*/ 120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1 h 221"/>
                <a:gd name="T32" fmla="*/ 125 w 168"/>
                <a:gd name="T33" fmla="*/ 31 h 221"/>
                <a:gd name="T34" fmla="*/ 146 w 168"/>
                <a:gd name="T35" fmla="*/ 52 h 221"/>
                <a:gd name="T36" fmla="*/ 168 w 168"/>
                <a:gd name="T37" fmla="*/ 30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2"/>
                    <a:pt x="146" y="52"/>
                  </a:cubicBezTo>
                  <a:cubicBezTo>
                    <a:pt x="155" y="52"/>
                    <a:pt x="168" y="46"/>
                    <a:pt x="168" y="30"/>
                  </a:cubicBezTo>
                  <a:cubicBezTo>
                    <a:pt x="168" y="14"/>
                    <a:pt x="152" y="0"/>
                    <a:pt x="131" y="0"/>
                  </a:cubicBezTo>
                  <a:cubicBezTo>
                    <a:pt x="95" y="0"/>
                    <a:pt x="77" y="33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" name="Freeform 205">
              <a:extLst>
                <a:ext uri="{FF2B5EF4-FFF2-40B4-BE49-F238E27FC236}">
                  <a16:creationId xmlns:a16="http://schemas.microsoft.com/office/drawing/2014/main" id="{A17DE4AE-5D06-4082-BB1B-679A1BAA114F}"/>
                </a:ext>
              </a:extLst>
            </p:cNvPr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3321050" y="2541588"/>
              <a:ext cx="39688" cy="150813"/>
            </a:xfrm>
            <a:custGeom>
              <a:avLst/>
              <a:gdLst>
                <a:gd name="T0" fmla="*/ 72 w 107"/>
                <a:gd name="T1" fmla="*/ 114 h 335"/>
                <a:gd name="T2" fmla="*/ 2 w 107"/>
                <a:gd name="T3" fmla="*/ 119 h 335"/>
                <a:gd name="T4" fmla="*/ 2 w 107"/>
                <a:gd name="T5" fmla="*/ 135 h 335"/>
                <a:gd name="T6" fmla="*/ 39 w 107"/>
                <a:gd name="T7" fmla="*/ 162 h 335"/>
                <a:gd name="T8" fmla="*/ 39 w 107"/>
                <a:gd name="T9" fmla="*/ 297 h 335"/>
                <a:gd name="T10" fmla="*/ 0 w 107"/>
                <a:gd name="T11" fmla="*/ 319 h 335"/>
                <a:gd name="T12" fmla="*/ 0 w 107"/>
                <a:gd name="T13" fmla="*/ 335 h 335"/>
                <a:gd name="T14" fmla="*/ 55 w 107"/>
                <a:gd name="T15" fmla="*/ 333 h 335"/>
                <a:gd name="T16" fmla="*/ 107 w 107"/>
                <a:gd name="T17" fmla="*/ 335 h 335"/>
                <a:gd name="T18" fmla="*/ 107 w 107"/>
                <a:gd name="T19" fmla="*/ 319 h 335"/>
                <a:gd name="T20" fmla="*/ 72 w 107"/>
                <a:gd name="T21" fmla="*/ 297 h 335"/>
                <a:gd name="T22" fmla="*/ 72 w 107"/>
                <a:gd name="T23" fmla="*/ 114 h 335"/>
                <a:gd name="T24" fmla="*/ 74 w 107"/>
                <a:gd name="T25" fmla="*/ 27 h 335"/>
                <a:gd name="T26" fmla="*/ 47 w 107"/>
                <a:gd name="T27" fmla="*/ 0 h 335"/>
                <a:gd name="T28" fmla="*/ 21 w 107"/>
                <a:gd name="T29" fmla="*/ 27 h 335"/>
                <a:gd name="T30" fmla="*/ 47 w 107"/>
                <a:gd name="T31" fmla="*/ 53 h 335"/>
                <a:gd name="T32" fmla="*/ 74 w 107"/>
                <a:gd name="T33" fmla="*/ 2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5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7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5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90" y="334"/>
                    <a:pt x="107" y="335"/>
                  </a:cubicBezTo>
                  <a:lnTo>
                    <a:pt x="107" y="319"/>
                  </a:lnTo>
                  <a:cubicBezTo>
                    <a:pt x="74" y="319"/>
                    <a:pt x="72" y="317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" name="Freeform 206">
              <a:extLst>
                <a:ext uri="{FF2B5EF4-FFF2-40B4-BE49-F238E27FC236}">
                  <a16:creationId xmlns:a16="http://schemas.microsoft.com/office/drawing/2014/main" id="{20FA6FD6-CF62-40BA-90CF-52A9142B2FAC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371850" y="2595563"/>
              <a:ext cx="68263" cy="96838"/>
            </a:xfrm>
            <a:custGeom>
              <a:avLst/>
              <a:gdLst>
                <a:gd name="T0" fmla="*/ 180 w 186"/>
                <a:gd name="T1" fmla="*/ 15 h 216"/>
                <a:gd name="T2" fmla="*/ 185 w 186"/>
                <a:gd name="T3" fmla="*/ 7 h 216"/>
                <a:gd name="T4" fmla="*/ 172 w 186"/>
                <a:gd name="T5" fmla="*/ 0 h 216"/>
                <a:gd name="T6" fmla="*/ 12 w 186"/>
                <a:gd name="T7" fmla="*/ 0 h 216"/>
                <a:gd name="T8" fmla="*/ 7 w 186"/>
                <a:gd name="T9" fmla="*/ 81 h 216"/>
                <a:gd name="T10" fmla="*/ 19 w 186"/>
                <a:gd name="T11" fmla="*/ 81 h 216"/>
                <a:gd name="T12" fmla="*/ 87 w 186"/>
                <a:gd name="T13" fmla="*/ 11 h 216"/>
                <a:gd name="T14" fmla="*/ 143 w 186"/>
                <a:gd name="T15" fmla="*/ 11 h 216"/>
                <a:gd name="T16" fmla="*/ 4 w 186"/>
                <a:gd name="T17" fmla="*/ 200 h 216"/>
                <a:gd name="T18" fmla="*/ 0 w 186"/>
                <a:gd name="T19" fmla="*/ 209 h 216"/>
                <a:gd name="T20" fmla="*/ 13 w 186"/>
                <a:gd name="T21" fmla="*/ 216 h 216"/>
                <a:gd name="T22" fmla="*/ 177 w 186"/>
                <a:gd name="T23" fmla="*/ 216 h 216"/>
                <a:gd name="T24" fmla="*/ 186 w 186"/>
                <a:gd name="T25" fmla="*/ 122 h 216"/>
                <a:gd name="T26" fmla="*/ 173 w 186"/>
                <a:gd name="T27" fmla="*/ 122 h 216"/>
                <a:gd name="T28" fmla="*/ 100 w 186"/>
                <a:gd name="T29" fmla="*/ 203 h 216"/>
                <a:gd name="T30" fmla="*/ 42 w 186"/>
                <a:gd name="T31" fmla="*/ 203 h 216"/>
                <a:gd name="T32" fmla="*/ 180 w 186"/>
                <a:gd name="T33" fmla="*/ 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216">
                  <a:moveTo>
                    <a:pt x="180" y="15"/>
                  </a:moveTo>
                  <a:cubicBezTo>
                    <a:pt x="185" y="10"/>
                    <a:pt x="185" y="9"/>
                    <a:pt x="185" y="7"/>
                  </a:cubicBezTo>
                  <a:cubicBezTo>
                    <a:pt x="185" y="0"/>
                    <a:pt x="181" y="0"/>
                    <a:pt x="172" y="0"/>
                  </a:cubicBezTo>
                  <a:lnTo>
                    <a:pt x="12" y="0"/>
                  </a:lnTo>
                  <a:lnTo>
                    <a:pt x="7" y="81"/>
                  </a:lnTo>
                  <a:lnTo>
                    <a:pt x="19" y="81"/>
                  </a:lnTo>
                  <a:cubicBezTo>
                    <a:pt x="22" y="30"/>
                    <a:pt x="32" y="11"/>
                    <a:pt x="87" y="11"/>
                  </a:cubicBezTo>
                  <a:lnTo>
                    <a:pt x="143" y="11"/>
                  </a:lnTo>
                  <a:lnTo>
                    <a:pt x="4" y="200"/>
                  </a:lnTo>
                  <a:cubicBezTo>
                    <a:pt x="0" y="205"/>
                    <a:pt x="0" y="206"/>
                    <a:pt x="0" y="209"/>
                  </a:cubicBezTo>
                  <a:cubicBezTo>
                    <a:pt x="0" y="216"/>
                    <a:pt x="3" y="216"/>
                    <a:pt x="13" y="216"/>
                  </a:cubicBezTo>
                  <a:lnTo>
                    <a:pt x="177" y="216"/>
                  </a:lnTo>
                  <a:lnTo>
                    <a:pt x="186" y="122"/>
                  </a:lnTo>
                  <a:lnTo>
                    <a:pt x="173" y="122"/>
                  </a:lnTo>
                  <a:cubicBezTo>
                    <a:pt x="169" y="181"/>
                    <a:pt x="158" y="203"/>
                    <a:pt x="100" y="203"/>
                  </a:cubicBezTo>
                  <a:lnTo>
                    <a:pt x="42" y="203"/>
                  </a:lnTo>
                  <a:lnTo>
                    <a:pt x="180" y="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3" name="Freeform 207">
              <a:extLst>
                <a:ext uri="{FF2B5EF4-FFF2-40B4-BE49-F238E27FC236}">
                  <a16:creationId xmlns:a16="http://schemas.microsoft.com/office/drawing/2014/main" id="{5FD61C5F-04A0-4BA7-AA71-EA835D3E46AF}"/>
                </a:ext>
              </a:extLst>
            </p:cNvPr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3452813" y="2590800"/>
              <a:ext cx="71438" cy="103188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4" name="Freeform 208">
              <a:extLst>
                <a:ext uri="{FF2B5EF4-FFF2-40B4-BE49-F238E27FC236}">
                  <a16:creationId xmlns:a16="http://schemas.microsoft.com/office/drawing/2014/main" id="{6AFE5D00-82B8-4D1F-AD34-540437270B78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597275" y="2592388"/>
              <a:ext cx="150813" cy="101600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85" name="Group 1784">
            <a:extLst>
              <a:ext uri="{FF2B5EF4-FFF2-40B4-BE49-F238E27FC236}">
                <a16:creationId xmlns:a16="http://schemas.microsoft.com/office/drawing/2014/main" id="{9A6109CE-63BC-4CD3-978D-E1C3C4278743}"/>
              </a:ext>
            </a:extLst>
          </p:cNvPr>
          <p:cNvGrpSpPr>
            <a:grpSpLocks noChangeAspect="1"/>
          </p:cNvGrpSpPr>
          <p:nvPr>
            <p:custDataLst>
              <p:tags r:id="rId24"/>
            </p:custDataLst>
          </p:nvPr>
        </p:nvGrpSpPr>
        <p:grpSpPr>
          <a:xfrm>
            <a:off x="6715856" y="4208866"/>
            <a:ext cx="4166435" cy="280009"/>
            <a:chOff x="2768601" y="4535488"/>
            <a:chExt cx="3141663" cy="211138"/>
          </a:xfrm>
        </p:grpSpPr>
        <p:sp>
          <p:nvSpPr>
            <p:cNvPr id="1786" name="Freeform 291">
              <a:extLst>
                <a:ext uri="{FF2B5EF4-FFF2-40B4-BE49-F238E27FC236}">
                  <a16:creationId xmlns:a16="http://schemas.microsoft.com/office/drawing/2014/main" id="{1A00E27B-FA73-4213-96C7-919514E37531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2768601" y="4552951"/>
              <a:ext cx="71438" cy="146050"/>
            </a:xfrm>
            <a:custGeom>
              <a:avLst/>
              <a:gdLst>
                <a:gd name="T0" fmla="*/ 199 w 199"/>
                <a:gd name="T1" fmla="*/ 232 h 343"/>
                <a:gd name="T2" fmla="*/ 104 w 199"/>
                <a:gd name="T3" fmla="*/ 122 h 343"/>
                <a:gd name="T4" fmla="*/ 41 w 199"/>
                <a:gd name="T5" fmla="*/ 148 h 343"/>
                <a:gd name="T6" fmla="*/ 41 w 199"/>
                <a:gd name="T7" fmla="*/ 51 h 343"/>
                <a:gd name="T8" fmla="*/ 83 w 199"/>
                <a:gd name="T9" fmla="*/ 57 h 343"/>
                <a:gd name="T10" fmla="*/ 180 w 199"/>
                <a:gd name="T11" fmla="*/ 5 h 343"/>
                <a:gd name="T12" fmla="*/ 175 w 199"/>
                <a:gd name="T13" fmla="*/ 0 h 343"/>
                <a:gd name="T14" fmla="*/ 171 w 199"/>
                <a:gd name="T15" fmla="*/ 1 h 343"/>
                <a:gd name="T16" fmla="*/ 103 w 199"/>
                <a:gd name="T17" fmla="*/ 16 h 343"/>
                <a:gd name="T18" fmla="*/ 37 w 199"/>
                <a:gd name="T19" fmla="*/ 2 h 343"/>
                <a:gd name="T20" fmla="*/ 31 w 199"/>
                <a:gd name="T21" fmla="*/ 0 h 343"/>
                <a:gd name="T22" fmla="*/ 26 w 199"/>
                <a:gd name="T23" fmla="*/ 12 h 343"/>
                <a:gd name="T24" fmla="*/ 26 w 199"/>
                <a:gd name="T25" fmla="*/ 160 h 343"/>
                <a:gd name="T26" fmla="*/ 33 w 199"/>
                <a:gd name="T27" fmla="*/ 173 h 343"/>
                <a:gd name="T28" fmla="*/ 39 w 199"/>
                <a:gd name="T29" fmla="*/ 168 h 343"/>
                <a:gd name="T30" fmla="*/ 103 w 199"/>
                <a:gd name="T31" fmla="*/ 133 h 343"/>
                <a:gd name="T32" fmla="*/ 146 w 199"/>
                <a:gd name="T33" fmla="*/ 165 h 343"/>
                <a:gd name="T34" fmla="*/ 155 w 199"/>
                <a:gd name="T35" fmla="*/ 228 h 343"/>
                <a:gd name="T36" fmla="*/ 143 w 199"/>
                <a:gd name="T37" fmla="*/ 296 h 343"/>
                <a:gd name="T38" fmla="*/ 89 w 199"/>
                <a:gd name="T39" fmla="*/ 329 h 343"/>
                <a:gd name="T40" fmla="*/ 16 w 199"/>
                <a:gd name="T41" fmla="*/ 273 h 343"/>
                <a:gd name="T42" fmla="*/ 25 w 199"/>
                <a:gd name="T43" fmla="*/ 274 h 343"/>
                <a:gd name="T44" fmla="*/ 50 w 199"/>
                <a:gd name="T45" fmla="*/ 249 h 343"/>
                <a:gd name="T46" fmla="*/ 25 w 199"/>
                <a:gd name="T47" fmla="*/ 225 h 343"/>
                <a:gd name="T48" fmla="*/ 0 w 199"/>
                <a:gd name="T49" fmla="*/ 251 h 343"/>
                <a:gd name="T50" fmla="*/ 90 w 199"/>
                <a:gd name="T51" fmla="*/ 343 h 343"/>
                <a:gd name="T52" fmla="*/ 199 w 199"/>
                <a:gd name="T53" fmla="*/ 2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9" h="343">
                  <a:moveTo>
                    <a:pt x="199" y="232"/>
                  </a:moveTo>
                  <a:cubicBezTo>
                    <a:pt x="199" y="172"/>
                    <a:pt x="158" y="122"/>
                    <a:pt x="104" y="122"/>
                  </a:cubicBezTo>
                  <a:cubicBezTo>
                    <a:pt x="80" y="122"/>
                    <a:pt x="59" y="130"/>
                    <a:pt x="41" y="148"/>
                  </a:cubicBezTo>
                  <a:lnTo>
                    <a:pt x="41" y="51"/>
                  </a:lnTo>
                  <a:cubicBezTo>
                    <a:pt x="51" y="53"/>
                    <a:pt x="67" y="57"/>
                    <a:pt x="83" y="57"/>
                  </a:cubicBezTo>
                  <a:cubicBezTo>
                    <a:pt x="145" y="57"/>
                    <a:pt x="180" y="12"/>
                    <a:pt x="180" y="5"/>
                  </a:cubicBezTo>
                  <a:cubicBezTo>
                    <a:pt x="180" y="2"/>
                    <a:pt x="178" y="0"/>
                    <a:pt x="175" y="0"/>
                  </a:cubicBezTo>
                  <a:cubicBezTo>
                    <a:pt x="174" y="0"/>
                    <a:pt x="173" y="0"/>
                    <a:pt x="171" y="1"/>
                  </a:cubicBezTo>
                  <a:cubicBezTo>
                    <a:pt x="161" y="6"/>
                    <a:pt x="136" y="16"/>
                    <a:pt x="103" y="16"/>
                  </a:cubicBezTo>
                  <a:cubicBezTo>
                    <a:pt x="83" y="16"/>
                    <a:pt x="60" y="12"/>
                    <a:pt x="37" y="2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6" y="0"/>
                    <a:pt x="26" y="4"/>
                    <a:pt x="26" y="12"/>
                  </a:cubicBezTo>
                  <a:lnTo>
                    <a:pt x="26" y="160"/>
                  </a:lnTo>
                  <a:cubicBezTo>
                    <a:pt x="26" y="169"/>
                    <a:pt x="26" y="173"/>
                    <a:pt x="33" y="173"/>
                  </a:cubicBezTo>
                  <a:cubicBezTo>
                    <a:pt x="36" y="173"/>
                    <a:pt x="37" y="171"/>
                    <a:pt x="39" y="168"/>
                  </a:cubicBezTo>
                  <a:cubicBezTo>
                    <a:pt x="45" y="160"/>
                    <a:pt x="63" y="133"/>
                    <a:pt x="103" y="133"/>
                  </a:cubicBezTo>
                  <a:cubicBezTo>
                    <a:pt x="129" y="133"/>
                    <a:pt x="142" y="156"/>
                    <a:pt x="146" y="165"/>
                  </a:cubicBezTo>
                  <a:cubicBezTo>
                    <a:pt x="154" y="184"/>
                    <a:pt x="155" y="203"/>
                    <a:pt x="155" y="228"/>
                  </a:cubicBezTo>
                  <a:cubicBezTo>
                    <a:pt x="155" y="245"/>
                    <a:pt x="155" y="275"/>
                    <a:pt x="143" y="296"/>
                  </a:cubicBezTo>
                  <a:cubicBezTo>
                    <a:pt x="131" y="316"/>
                    <a:pt x="112" y="329"/>
                    <a:pt x="89" y="329"/>
                  </a:cubicBezTo>
                  <a:cubicBezTo>
                    <a:pt x="53" y="329"/>
                    <a:pt x="25" y="302"/>
                    <a:pt x="16" y="273"/>
                  </a:cubicBezTo>
                  <a:cubicBezTo>
                    <a:pt x="18" y="273"/>
                    <a:pt x="19" y="274"/>
                    <a:pt x="25" y="274"/>
                  </a:cubicBezTo>
                  <a:cubicBezTo>
                    <a:pt x="41" y="274"/>
                    <a:pt x="50" y="261"/>
                    <a:pt x="50" y="249"/>
                  </a:cubicBezTo>
                  <a:cubicBezTo>
                    <a:pt x="50" y="237"/>
                    <a:pt x="41" y="225"/>
                    <a:pt x="25" y="225"/>
                  </a:cubicBezTo>
                  <a:cubicBezTo>
                    <a:pt x="18" y="225"/>
                    <a:pt x="0" y="229"/>
                    <a:pt x="0" y="251"/>
                  </a:cubicBezTo>
                  <a:cubicBezTo>
                    <a:pt x="0" y="294"/>
                    <a:pt x="35" y="343"/>
                    <a:pt x="90" y="343"/>
                  </a:cubicBezTo>
                  <a:cubicBezTo>
                    <a:pt x="148" y="343"/>
                    <a:pt x="199" y="295"/>
                    <a:pt x="199" y="2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7" name="Oval 292">
              <a:extLst>
                <a:ext uri="{FF2B5EF4-FFF2-40B4-BE49-F238E27FC236}">
                  <a16:creationId xmlns:a16="http://schemas.microsoft.com/office/drawing/2014/main" id="{78CC65F8-5362-44D0-BE02-A77DD1094A97}"/>
                </a:ext>
              </a:extLst>
            </p:cNvPr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2863851" y="4672013"/>
              <a:ext cx="20638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8" name="Freeform 293">
              <a:extLst>
                <a:ext uri="{FF2B5EF4-FFF2-40B4-BE49-F238E27FC236}">
                  <a16:creationId xmlns:a16="http://schemas.microsoft.com/office/drawing/2014/main" id="{71B91349-5553-40F6-9433-20C4F0532557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2984501" y="4600576"/>
              <a:ext cx="60325" cy="93663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10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1 w 167"/>
                <a:gd name="T29" fmla="*/ 11 h 221"/>
                <a:gd name="T30" fmla="*/ 136 w 167"/>
                <a:gd name="T31" fmla="*/ 12 h 221"/>
                <a:gd name="T32" fmla="*/ 125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1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1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9" name="Freeform 294">
              <a:extLst>
                <a:ext uri="{FF2B5EF4-FFF2-40B4-BE49-F238E27FC236}">
                  <a16:creationId xmlns:a16="http://schemas.microsoft.com/office/drawing/2014/main" id="{57156973-EE81-414E-8C10-49E60A41B4A4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3054351" y="4598988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1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1" y="109"/>
                  </a:lnTo>
                  <a:cubicBezTo>
                    <a:pt x="192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0" name="Freeform 295">
              <a:extLst>
                <a:ext uri="{FF2B5EF4-FFF2-40B4-BE49-F238E27FC236}">
                  <a16:creationId xmlns:a16="http://schemas.microsoft.com/office/drawing/2014/main" id="{96208DA9-DC60-44B9-942F-26DB91137040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132139" y="4602163"/>
              <a:ext cx="88900" cy="95250"/>
            </a:xfrm>
            <a:custGeom>
              <a:avLst/>
              <a:gdLst>
                <a:gd name="T0" fmla="*/ 198 w 244"/>
                <a:gd name="T1" fmla="*/ 49 h 220"/>
                <a:gd name="T2" fmla="*/ 244 w 244"/>
                <a:gd name="T3" fmla="*/ 15 h 220"/>
                <a:gd name="T4" fmla="*/ 244 w 244"/>
                <a:gd name="T5" fmla="*/ 0 h 220"/>
                <a:gd name="T6" fmla="*/ 206 w 244"/>
                <a:gd name="T7" fmla="*/ 1 h 220"/>
                <a:gd name="T8" fmla="*/ 163 w 244"/>
                <a:gd name="T9" fmla="*/ 0 h 220"/>
                <a:gd name="T10" fmla="*/ 163 w 244"/>
                <a:gd name="T11" fmla="*/ 15 h 220"/>
                <a:gd name="T12" fmla="*/ 187 w 244"/>
                <a:gd name="T13" fmla="*/ 37 h 220"/>
                <a:gd name="T14" fmla="*/ 184 w 244"/>
                <a:gd name="T15" fmla="*/ 49 h 220"/>
                <a:gd name="T16" fmla="*/ 133 w 244"/>
                <a:gd name="T17" fmla="*/ 176 h 220"/>
                <a:gd name="T18" fmla="*/ 77 w 244"/>
                <a:gd name="T19" fmla="*/ 37 h 220"/>
                <a:gd name="T20" fmla="*/ 74 w 244"/>
                <a:gd name="T21" fmla="*/ 28 h 220"/>
                <a:gd name="T22" fmla="*/ 103 w 244"/>
                <a:gd name="T23" fmla="*/ 15 h 220"/>
                <a:gd name="T24" fmla="*/ 103 w 244"/>
                <a:gd name="T25" fmla="*/ 0 h 220"/>
                <a:gd name="T26" fmla="*/ 48 w 244"/>
                <a:gd name="T27" fmla="*/ 1 h 220"/>
                <a:gd name="T28" fmla="*/ 0 w 244"/>
                <a:gd name="T29" fmla="*/ 0 h 220"/>
                <a:gd name="T30" fmla="*/ 0 w 244"/>
                <a:gd name="T31" fmla="*/ 15 h 220"/>
                <a:gd name="T32" fmla="*/ 40 w 244"/>
                <a:gd name="T33" fmla="*/ 34 h 220"/>
                <a:gd name="T34" fmla="*/ 112 w 244"/>
                <a:gd name="T35" fmla="*/ 211 h 220"/>
                <a:gd name="T36" fmla="*/ 122 w 244"/>
                <a:gd name="T37" fmla="*/ 220 h 220"/>
                <a:gd name="T38" fmla="*/ 132 w 244"/>
                <a:gd name="T39" fmla="*/ 211 h 220"/>
                <a:gd name="T40" fmla="*/ 198 w 244"/>
                <a:gd name="T4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20">
                  <a:moveTo>
                    <a:pt x="198" y="49"/>
                  </a:moveTo>
                  <a:cubicBezTo>
                    <a:pt x="202" y="37"/>
                    <a:pt x="211" y="16"/>
                    <a:pt x="244" y="15"/>
                  </a:cubicBezTo>
                  <a:lnTo>
                    <a:pt x="244" y="0"/>
                  </a:lnTo>
                  <a:cubicBezTo>
                    <a:pt x="232" y="1"/>
                    <a:pt x="218" y="1"/>
                    <a:pt x="206" y="1"/>
                  </a:cubicBezTo>
                  <a:cubicBezTo>
                    <a:pt x="194" y="1"/>
                    <a:pt x="171" y="0"/>
                    <a:pt x="163" y="0"/>
                  </a:cubicBezTo>
                  <a:lnTo>
                    <a:pt x="163" y="15"/>
                  </a:lnTo>
                  <a:cubicBezTo>
                    <a:pt x="181" y="16"/>
                    <a:pt x="187" y="27"/>
                    <a:pt x="187" y="37"/>
                  </a:cubicBezTo>
                  <a:cubicBezTo>
                    <a:pt x="187" y="41"/>
                    <a:pt x="186" y="43"/>
                    <a:pt x="184" y="49"/>
                  </a:cubicBezTo>
                  <a:lnTo>
                    <a:pt x="133" y="176"/>
                  </a:lnTo>
                  <a:lnTo>
                    <a:pt x="77" y="37"/>
                  </a:lnTo>
                  <a:cubicBezTo>
                    <a:pt x="74" y="30"/>
                    <a:pt x="74" y="29"/>
                    <a:pt x="74" y="28"/>
                  </a:cubicBezTo>
                  <a:cubicBezTo>
                    <a:pt x="74" y="15"/>
                    <a:pt x="94" y="15"/>
                    <a:pt x="103" y="15"/>
                  </a:cubicBezTo>
                  <a:lnTo>
                    <a:pt x="103" y="0"/>
                  </a:lnTo>
                  <a:cubicBezTo>
                    <a:pt x="88" y="0"/>
                    <a:pt x="60" y="1"/>
                    <a:pt x="48" y="1"/>
                  </a:cubicBezTo>
                  <a:cubicBezTo>
                    <a:pt x="35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31" y="15"/>
                    <a:pt x="33" y="18"/>
                    <a:pt x="40" y="34"/>
                  </a:cubicBezTo>
                  <a:lnTo>
                    <a:pt x="112" y="211"/>
                  </a:lnTo>
                  <a:cubicBezTo>
                    <a:pt x="115" y="218"/>
                    <a:pt x="116" y="220"/>
                    <a:pt x="122" y="220"/>
                  </a:cubicBezTo>
                  <a:cubicBezTo>
                    <a:pt x="128" y="220"/>
                    <a:pt x="130" y="216"/>
                    <a:pt x="132" y="211"/>
                  </a:cubicBezTo>
                  <a:lnTo>
                    <a:pt x="198" y="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1" name="Freeform 296">
              <a:extLst>
                <a:ext uri="{FF2B5EF4-FFF2-40B4-BE49-F238E27FC236}">
                  <a16:creationId xmlns:a16="http://schemas.microsoft.com/office/drawing/2014/main" id="{75A7285F-5C3C-4510-9E12-08B1B5304818}"/>
                </a:ext>
              </a:extLst>
            </p:cNvPr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3224214" y="4598988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" name="Freeform 297">
              <a:extLst>
                <a:ext uri="{FF2B5EF4-FFF2-40B4-BE49-F238E27FC236}">
                  <a16:creationId xmlns:a16="http://schemas.microsoft.com/office/drawing/2014/main" id="{04CF7013-403C-4B5C-89F2-F6320A897FDC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303589" y="4600576"/>
              <a:ext cx="61913" cy="93663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0 w 168"/>
                <a:gd name="T19" fmla="*/ 221 h 221"/>
                <a:gd name="T20" fmla="*/ 120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2 h 221"/>
                <a:gd name="T32" fmla="*/ 125 w 168"/>
                <a:gd name="T33" fmla="*/ 31 h 221"/>
                <a:gd name="T34" fmla="*/ 146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4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" name="Freeform 298">
              <a:extLst>
                <a:ext uri="{FF2B5EF4-FFF2-40B4-BE49-F238E27FC236}">
                  <a16:creationId xmlns:a16="http://schemas.microsoft.com/office/drawing/2014/main" id="{6BF3DA50-4731-4E25-BEBD-B382E05A1192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373439" y="4564063"/>
              <a:ext cx="55563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4" name="Freeform 299">
              <a:extLst>
                <a:ext uri="{FF2B5EF4-FFF2-40B4-BE49-F238E27FC236}">
                  <a16:creationId xmlns:a16="http://schemas.microsoft.com/office/drawing/2014/main" id="{F688DE6A-7D06-4663-9D96-FF725E8D3FD2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517901" y="4535488"/>
              <a:ext cx="41275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5" name="Freeform 300">
              <a:extLst>
                <a:ext uri="{FF2B5EF4-FFF2-40B4-BE49-F238E27FC236}">
                  <a16:creationId xmlns:a16="http://schemas.microsoft.com/office/drawing/2014/main" id="{75A83332-2D59-4B46-A08B-E117B563B734}"/>
                </a:ext>
              </a:extLst>
            </p:cNvPr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3575051" y="4598988"/>
              <a:ext cx="79375" cy="984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6" name="Freeform 301">
              <a:extLst>
                <a:ext uri="{FF2B5EF4-FFF2-40B4-BE49-F238E27FC236}">
                  <a16:creationId xmlns:a16="http://schemas.microsoft.com/office/drawing/2014/main" id="{43A45442-C4B7-4D80-BE27-D3A07494D983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665539" y="4600576"/>
              <a:ext cx="58738" cy="93663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10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2 h 221"/>
                <a:gd name="T32" fmla="*/ 124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7" name="Freeform 302">
              <a:extLst>
                <a:ext uri="{FF2B5EF4-FFF2-40B4-BE49-F238E27FC236}">
                  <a16:creationId xmlns:a16="http://schemas.microsoft.com/office/drawing/2014/main" id="{222BA1AE-6DC1-4609-8067-D466DAC12793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3817939" y="4546601"/>
              <a:ext cx="55563" cy="63500"/>
            </a:xfrm>
            <a:custGeom>
              <a:avLst/>
              <a:gdLst>
                <a:gd name="T0" fmla="*/ 60 w 156"/>
                <a:gd name="T1" fmla="*/ 123 h 149"/>
                <a:gd name="T2" fmla="*/ 33 w 156"/>
                <a:gd name="T3" fmla="*/ 96 h 149"/>
                <a:gd name="T4" fmla="*/ 13 w 156"/>
                <a:gd name="T5" fmla="*/ 104 h 149"/>
                <a:gd name="T6" fmla="*/ 12 w 156"/>
                <a:gd name="T7" fmla="*/ 106 h 149"/>
                <a:gd name="T8" fmla="*/ 11 w 156"/>
                <a:gd name="T9" fmla="*/ 97 h 149"/>
                <a:gd name="T10" fmla="*/ 46 w 156"/>
                <a:gd name="T11" fmla="*/ 14 h 149"/>
                <a:gd name="T12" fmla="*/ 52 w 156"/>
                <a:gd name="T13" fmla="*/ 6 h 149"/>
                <a:gd name="T14" fmla="*/ 47 w 156"/>
                <a:gd name="T15" fmla="*/ 0 h 149"/>
                <a:gd name="T16" fmla="*/ 0 w 156"/>
                <a:gd name="T17" fmla="*/ 97 h 149"/>
                <a:gd name="T18" fmla="*/ 33 w 156"/>
                <a:gd name="T19" fmla="*/ 149 h 149"/>
                <a:gd name="T20" fmla="*/ 60 w 156"/>
                <a:gd name="T21" fmla="*/ 123 h 149"/>
                <a:gd name="T22" fmla="*/ 156 w 156"/>
                <a:gd name="T23" fmla="*/ 123 h 149"/>
                <a:gd name="T24" fmla="*/ 130 w 156"/>
                <a:gd name="T25" fmla="*/ 96 h 149"/>
                <a:gd name="T26" fmla="*/ 110 w 156"/>
                <a:gd name="T27" fmla="*/ 104 h 149"/>
                <a:gd name="T28" fmla="*/ 108 w 156"/>
                <a:gd name="T29" fmla="*/ 106 h 149"/>
                <a:gd name="T30" fmla="*/ 107 w 156"/>
                <a:gd name="T31" fmla="*/ 97 h 149"/>
                <a:gd name="T32" fmla="*/ 142 w 156"/>
                <a:gd name="T33" fmla="*/ 14 h 149"/>
                <a:gd name="T34" fmla="*/ 148 w 156"/>
                <a:gd name="T35" fmla="*/ 6 h 149"/>
                <a:gd name="T36" fmla="*/ 143 w 156"/>
                <a:gd name="T37" fmla="*/ 0 h 149"/>
                <a:gd name="T38" fmla="*/ 96 w 156"/>
                <a:gd name="T39" fmla="*/ 97 h 149"/>
                <a:gd name="T40" fmla="*/ 130 w 156"/>
                <a:gd name="T41" fmla="*/ 149 h 149"/>
                <a:gd name="T42" fmla="*/ 156 w 156"/>
                <a:gd name="T43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149">
                  <a:moveTo>
                    <a:pt x="60" y="123"/>
                  </a:moveTo>
                  <a:cubicBezTo>
                    <a:pt x="60" y="110"/>
                    <a:pt x="51" y="96"/>
                    <a:pt x="33" y="96"/>
                  </a:cubicBezTo>
                  <a:cubicBezTo>
                    <a:pt x="23" y="96"/>
                    <a:pt x="16" y="101"/>
                    <a:pt x="13" y="104"/>
                  </a:cubicBezTo>
                  <a:cubicBezTo>
                    <a:pt x="13" y="105"/>
                    <a:pt x="12" y="106"/>
                    <a:pt x="12" y="106"/>
                  </a:cubicBezTo>
                  <a:cubicBezTo>
                    <a:pt x="11" y="106"/>
                    <a:pt x="11" y="99"/>
                    <a:pt x="11" y="97"/>
                  </a:cubicBezTo>
                  <a:cubicBezTo>
                    <a:pt x="11" y="81"/>
                    <a:pt x="14" y="45"/>
                    <a:pt x="46" y="14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2"/>
                    <a:pt x="49" y="0"/>
                    <a:pt x="47" y="0"/>
                  </a:cubicBezTo>
                  <a:cubicBezTo>
                    <a:pt x="41" y="0"/>
                    <a:pt x="0" y="38"/>
                    <a:pt x="0" y="97"/>
                  </a:cubicBezTo>
                  <a:cubicBezTo>
                    <a:pt x="0" y="127"/>
                    <a:pt x="12" y="149"/>
                    <a:pt x="33" y="149"/>
                  </a:cubicBezTo>
                  <a:cubicBezTo>
                    <a:pt x="51" y="149"/>
                    <a:pt x="60" y="136"/>
                    <a:pt x="60" y="123"/>
                  </a:cubicBezTo>
                  <a:close/>
                  <a:moveTo>
                    <a:pt x="156" y="123"/>
                  </a:moveTo>
                  <a:cubicBezTo>
                    <a:pt x="156" y="110"/>
                    <a:pt x="148" y="96"/>
                    <a:pt x="130" y="96"/>
                  </a:cubicBezTo>
                  <a:cubicBezTo>
                    <a:pt x="120" y="96"/>
                    <a:pt x="113" y="101"/>
                    <a:pt x="110" y="104"/>
                  </a:cubicBezTo>
                  <a:cubicBezTo>
                    <a:pt x="109" y="105"/>
                    <a:pt x="109" y="106"/>
                    <a:pt x="108" y="106"/>
                  </a:cubicBezTo>
                  <a:cubicBezTo>
                    <a:pt x="107" y="106"/>
                    <a:pt x="107" y="99"/>
                    <a:pt x="107" y="97"/>
                  </a:cubicBezTo>
                  <a:cubicBezTo>
                    <a:pt x="107" y="81"/>
                    <a:pt x="111" y="45"/>
                    <a:pt x="142" y="14"/>
                  </a:cubicBezTo>
                  <a:cubicBezTo>
                    <a:pt x="148" y="8"/>
                    <a:pt x="148" y="7"/>
                    <a:pt x="148" y="6"/>
                  </a:cubicBezTo>
                  <a:cubicBezTo>
                    <a:pt x="148" y="2"/>
                    <a:pt x="146" y="0"/>
                    <a:pt x="143" y="0"/>
                  </a:cubicBezTo>
                  <a:cubicBezTo>
                    <a:pt x="138" y="0"/>
                    <a:pt x="96" y="38"/>
                    <a:pt x="96" y="97"/>
                  </a:cubicBezTo>
                  <a:cubicBezTo>
                    <a:pt x="96" y="127"/>
                    <a:pt x="108" y="149"/>
                    <a:pt x="130" y="149"/>
                  </a:cubicBezTo>
                  <a:cubicBezTo>
                    <a:pt x="147" y="149"/>
                    <a:pt x="156" y="136"/>
                    <a:pt x="156" y="1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8" name="Freeform 303">
              <a:extLst>
                <a:ext uri="{FF2B5EF4-FFF2-40B4-BE49-F238E27FC236}">
                  <a16:creationId xmlns:a16="http://schemas.microsoft.com/office/drawing/2014/main" id="{4BA837EA-EC0E-4BA0-B451-6C5B7DBCEBD7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886201" y="4600576"/>
              <a:ext cx="90488" cy="96838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6 h 226"/>
                <a:gd name="T14" fmla="*/ 139 w 251"/>
                <a:gd name="T15" fmla="*/ 21 h 226"/>
                <a:gd name="T16" fmla="*/ 177 w 251"/>
                <a:gd name="T17" fmla="*/ 49 h 226"/>
                <a:gd name="T18" fmla="*/ 177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6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6"/>
                  </a:lnTo>
                  <a:lnTo>
                    <a:pt x="139" y="21"/>
                  </a:lnTo>
                  <a:cubicBezTo>
                    <a:pt x="173" y="21"/>
                    <a:pt x="177" y="25"/>
                    <a:pt x="177" y="49"/>
                  </a:cubicBezTo>
                  <a:lnTo>
                    <a:pt x="177" y="138"/>
                  </a:lnTo>
                  <a:cubicBezTo>
                    <a:pt x="177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9" y="21"/>
                    <a:pt x="39" y="23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9" name="Freeform 304">
              <a:extLst>
                <a:ext uri="{FF2B5EF4-FFF2-40B4-BE49-F238E27FC236}">
                  <a16:creationId xmlns:a16="http://schemas.microsoft.com/office/drawing/2014/main" id="{A968210B-681C-4D40-89E8-652640D23786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3986214" y="4600576"/>
              <a:ext cx="90488" cy="93663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0 w 251"/>
                <a:gd name="T19" fmla="*/ 11 h 221"/>
                <a:gd name="T20" fmla="*/ 177 w 251"/>
                <a:gd name="T21" fmla="*/ 67 h 221"/>
                <a:gd name="T22" fmla="*/ 177 w 251"/>
                <a:gd name="T23" fmla="*/ 183 h 221"/>
                <a:gd name="T24" fmla="*/ 138 w 251"/>
                <a:gd name="T25" fmla="*/ 205 h 221"/>
                <a:gd name="T26" fmla="*/ 138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9 h 221"/>
                <a:gd name="T40" fmla="*/ 144 w 251"/>
                <a:gd name="T41" fmla="*/ 0 h 221"/>
                <a:gd name="T42" fmla="*/ 70 w 251"/>
                <a:gd name="T43" fmla="*/ 53 h 221"/>
                <a:gd name="T44" fmla="*/ 70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0" name="Rectangle 305">
              <a:extLst>
                <a:ext uri="{FF2B5EF4-FFF2-40B4-BE49-F238E27FC236}">
                  <a16:creationId xmlns:a16="http://schemas.microsoft.com/office/drawing/2014/main" id="{03852D97-A024-4B0A-81B7-FF62E10F5D9D}"/>
                </a:ext>
              </a:extLst>
            </p:cNvPr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081464" y="4641851"/>
              <a:ext cx="47625" cy="127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" name="Freeform 306">
              <a:extLst>
                <a:ext uri="{FF2B5EF4-FFF2-40B4-BE49-F238E27FC236}">
                  <a16:creationId xmlns:a16="http://schemas.microsoft.com/office/drawing/2014/main" id="{DAB154F3-9C0C-48A1-B0F5-9D1181250CCA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4146551" y="4598988"/>
              <a:ext cx="68263" cy="98425"/>
            </a:xfrm>
            <a:custGeom>
              <a:avLst/>
              <a:gdLst>
                <a:gd name="T0" fmla="*/ 41 w 190"/>
                <a:gd name="T1" fmla="*/ 115 h 229"/>
                <a:gd name="T2" fmla="*/ 108 w 190"/>
                <a:gd name="T3" fmla="*/ 13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4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1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4"/>
                    <a:pt x="82" y="13"/>
                    <a:pt x="108" y="13"/>
                  </a:cubicBezTo>
                  <a:cubicBezTo>
                    <a:pt x="113" y="13"/>
                    <a:pt x="144" y="13"/>
                    <a:pt x="162" y="31"/>
                  </a:cubicBezTo>
                  <a:cubicBezTo>
                    <a:pt x="141" y="33"/>
                    <a:pt x="138" y="48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9"/>
                    <a:pt x="184" y="54"/>
                  </a:cubicBezTo>
                  <a:cubicBezTo>
                    <a:pt x="184" y="20"/>
                    <a:pt x="146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1"/>
                    <a:pt x="130" y="217"/>
                    <a:pt x="111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" name="Freeform 307">
              <a:extLst>
                <a:ext uri="{FF2B5EF4-FFF2-40B4-BE49-F238E27FC236}">
                  <a16:creationId xmlns:a16="http://schemas.microsoft.com/office/drawing/2014/main" id="{1E5173E0-C295-4749-AF0D-96F4FB9F07DE}"/>
                </a:ext>
              </a:extLst>
            </p:cNvPr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4224339" y="4598988"/>
              <a:ext cx="80963" cy="984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3" name="Freeform 308">
              <a:extLst>
                <a:ext uri="{FF2B5EF4-FFF2-40B4-BE49-F238E27FC236}">
                  <a16:creationId xmlns:a16="http://schemas.microsoft.com/office/drawing/2014/main" id="{B4A4E686-0910-4B34-9315-163F80A052F4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314826" y="4600576"/>
              <a:ext cx="141288" cy="93663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5 h 221"/>
                <a:gd name="T6" fmla="*/ 0 w 390"/>
                <a:gd name="T7" fmla="*/ 221 h 221"/>
                <a:gd name="T8" fmla="*/ 57 w 390"/>
                <a:gd name="T9" fmla="*/ 219 h 221"/>
                <a:gd name="T10" fmla="*/ 112 w 390"/>
                <a:gd name="T11" fmla="*/ 221 h 221"/>
                <a:gd name="T12" fmla="*/ 112 w 390"/>
                <a:gd name="T13" fmla="*/ 205 h 221"/>
                <a:gd name="T14" fmla="*/ 73 w 390"/>
                <a:gd name="T15" fmla="*/ 183 h 221"/>
                <a:gd name="T16" fmla="*/ 73 w 390"/>
                <a:gd name="T17" fmla="*/ 91 h 221"/>
                <a:gd name="T18" fmla="*/ 141 w 390"/>
                <a:gd name="T19" fmla="*/ 11 h 221"/>
                <a:gd name="T20" fmla="*/ 178 w 390"/>
                <a:gd name="T21" fmla="*/ 67 h 221"/>
                <a:gd name="T22" fmla="*/ 178 w 390"/>
                <a:gd name="T23" fmla="*/ 183 h 221"/>
                <a:gd name="T24" fmla="*/ 139 w 390"/>
                <a:gd name="T25" fmla="*/ 205 h 221"/>
                <a:gd name="T26" fmla="*/ 139 w 390"/>
                <a:gd name="T27" fmla="*/ 221 h 221"/>
                <a:gd name="T28" fmla="*/ 195 w 390"/>
                <a:gd name="T29" fmla="*/ 219 h 221"/>
                <a:gd name="T30" fmla="*/ 251 w 390"/>
                <a:gd name="T31" fmla="*/ 221 h 221"/>
                <a:gd name="T32" fmla="*/ 251 w 390"/>
                <a:gd name="T33" fmla="*/ 205 h 221"/>
                <a:gd name="T34" fmla="*/ 212 w 390"/>
                <a:gd name="T35" fmla="*/ 183 h 221"/>
                <a:gd name="T36" fmla="*/ 212 w 390"/>
                <a:gd name="T37" fmla="*/ 91 h 221"/>
                <a:gd name="T38" fmla="*/ 279 w 390"/>
                <a:gd name="T39" fmla="*/ 11 h 221"/>
                <a:gd name="T40" fmla="*/ 316 w 390"/>
                <a:gd name="T41" fmla="*/ 67 h 221"/>
                <a:gd name="T42" fmla="*/ 316 w 390"/>
                <a:gd name="T43" fmla="*/ 183 h 221"/>
                <a:gd name="T44" fmla="*/ 277 w 390"/>
                <a:gd name="T45" fmla="*/ 205 h 221"/>
                <a:gd name="T46" fmla="*/ 277 w 390"/>
                <a:gd name="T47" fmla="*/ 221 h 221"/>
                <a:gd name="T48" fmla="*/ 334 w 390"/>
                <a:gd name="T49" fmla="*/ 219 h 221"/>
                <a:gd name="T50" fmla="*/ 390 w 390"/>
                <a:gd name="T51" fmla="*/ 221 h 221"/>
                <a:gd name="T52" fmla="*/ 390 w 390"/>
                <a:gd name="T53" fmla="*/ 205 h 221"/>
                <a:gd name="T54" fmla="*/ 351 w 390"/>
                <a:gd name="T55" fmla="*/ 190 h 221"/>
                <a:gd name="T56" fmla="*/ 351 w 390"/>
                <a:gd name="T57" fmla="*/ 95 h 221"/>
                <a:gd name="T58" fmla="*/ 335 w 390"/>
                <a:gd name="T59" fmla="*/ 19 h 221"/>
                <a:gd name="T60" fmla="*/ 283 w 390"/>
                <a:gd name="T61" fmla="*/ 0 h 221"/>
                <a:gd name="T62" fmla="*/ 211 w 390"/>
                <a:gd name="T63" fmla="*/ 49 h 221"/>
                <a:gd name="T64" fmla="*/ 144 w 390"/>
                <a:gd name="T65" fmla="*/ 0 h 221"/>
                <a:gd name="T66" fmla="*/ 71 w 390"/>
                <a:gd name="T67" fmla="*/ 53 h 221"/>
                <a:gd name="T68" fmla="*/ 71 w 390"/>
                <a:gd name="T69" fmla="*/ 0 h 221"/>
                <a:gd name="T70" fmla="*/ 0 w 390"/>
                <a:gd name="T71" fmla="*/ 6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79" y="11"/>
                  </a:cubicBezTo>
                  <a:cubicBezTo>
                    <a:pt x="311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1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7"/>
                    <a:pt x="335" y="19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6"/>
                    <a:pt x="167" y="0"/>
                    <a:pt x="144" y="0"/>
                  </a:cubicBezTo>
                  <a:cubicBezTo>
                    <a:pt x="108" y="0"/>
                    <a:pt x="84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4" name="Freeform 309">
              <a:extLst>
                <a:ext uri="{FF2B5EF4-FFF2-40B4-BE49-F238E27FC236}">
                  <a16:creationId xmlns:a16="http://schemas.microsoft.com/office/drawing/2014/main" id="{58A6A051-9412-4E28-B9CD-D94196A7CFE3}"/>
                </a:ext>
              </a:extLst>
            </p:cNvPr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4464051" y="4600576"/>
              <a:ext cx="88900" cy="134938"/>
            </a:xfrm>
            <a:custGeom>
              <a:avLst/>
              <a:gdLst>
                <a:gd name="T0" fmla="*/ 72 w 246"/>
                <a:gd name="T1" fmla="*/ 33 h 317"/>
                <a:gd name="T2" fmla="*/ 72 w 246"/>
                <a:gd name="T3" fmla="*/ 0 h 317"/>
                <a:gd name="T4" fmla="*/ 0 w 246"/>
                <a:gd name="T5" fmla="*/ 6 h 317"/>
                <a:gd name="T6" fmla="*/ 0 w 246"/>
                <a:gd name="T7" fmla="*/ 21 h 317"/>
                <a:gd name="T8" fmla="*/ 39 w 246"/>
                <a:gd name="T9" fmla="*/ 46 h 317"/>
                <a:gd name="T10" fmla="*/ 39 w 246"/>
                <a:gd name="T11" fmla="*/ 280 h 317"/>
                <a:gd name="T12" fmla="*/ 0 w 246"/>
                <a:gd name="T13" fmla="*/ 302 h 317"/>
                <a:gd name="T14" fmla="*/ 0 w 246"/>
                <a:gd name="T15" fmla="*/ 317 h 317"/>
                <a:gd name="T16" fmla="*/ 56 w 246"/>
                <a:gd name="T17" fmla="*/ 316 h 317"/>
                <a:gd name="T18" fmla="*/ 112 w 246"/>
                <a:gd name="T19" fmla="*/ 317 h 317"/>
                <a:gd name="T20" fmla="*/ 112 w 246"/>
                <a:gd name="T21" fmla="*/ 302 h 317"/>
                <a:gd name="T22" fmla="*/ 73 w 246"/>
                <a:gd name="T23" fmla="*/ 280 h 317"/>
                <a:gd name="T24" fmla="*/ 73 w 246"/>
                <a:gd name="T25" fmla="*/ 196 h 317"/>
                <a:gd name="T26" fmla="*/ 73 w 246"/>
                <a:gd name="T27" fmla="*/ 191 h 317"/>
                <a:gd name="T28" fmla="*/ 135 w 246"/>
                <a:gd name="T29" fmla="*/ 226 h 317"/>
                <a:gd name="T30" fmla="*/ 246 w 246"/>
                <a:gd name="T31" fmla="*/ 113 h 317"/>
                <a:gd name="T32" fmla="*/ 142 w 246"/>
                <a:gd name="T33" fmla="*/ 0 h 317"/>
                <a:gd name="T34" fmla="*/ 72 w 246"/>
                <a:gd name="T35" fmla="*/ 33 h 317"/>
                <a:gd name="T36" fmla="*/ 73 w 246"/>
                <a:gd name="T37" fmla="*/ 164 h 317"/>
                <a:gd name="T38" fmla="*/ 73 w 246"/>
                <a:gd name="T39" fmla="*/ 53 h 317"/>
                <a:gd name="T40" fmla="*/ 138 w 246"/>
                <a:gd name="T41" fmla="*/ 13 h 317"/>
                <a:gd name="T42" fmla="*/ 205 w 246"/>
                <a:gd name="T43" fmla="*/ 113 h 317"/>
                <a:gd name="T44" fmla="*/ 133 w 246"/>
                <a:gd name="T45" fmla="*/ 215 h 317"/>
                <a:gd name="T46" fmla="*/ 80 w 246"/>
                <a:gd name="T47" fmla="*/ 185 h 317"/>
                <a:gd name="T48" fmla="*/ 73 w 246"/>
                <a:gd name="T49" fmla="*/ 1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3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6" y="21"/>
                    <a:pt x="39" y="24"/>
                    <a:pt x="39" y="46"/>
                  </a:cubicBezTo>
                  <a:lnTo>
                    <a:pt x="39" y="280"/>
                  </a:lnTo>
                  <a:cubicBezTo>
                    <a:pt x="39" y="302"/>
                    <a:pt x="34" y="302"/>
                    <a:pt x="0" y="302"/>
                  </a:cubicBezTo>
                  <a:lnTo>
                    <a:pt x="0" y="317"/>
                  </a:lnTo>
                  <a:cubicBezTo>
                    <a:pt x="17" y="317"/>
                    <a:pt x="43" y="316"/>
                    <a:pt x="56" y="316"/>
                  </a:cubicBezTo>
                  <a:cubicBezTo>
                    <a:pt x="70" y="316"/>
                    <a:pt x="95" y="317"/>
                    <a:pt x="112" y="317"/>
                  </a:cubicBezTo>
                  <a:lnTo>
                    <a:pt x="112" y="302"/>
                  </a:lnTo>
                  <a:cubicBezTo>
                    <a:pt x="79" y="302"/>
                    <a:pt x="73" y="302"/>
                    <a:pt x="73" y="280"/>
                  </a:cubicBezTo>
                  <a:lnTo>
                    <a:pt x="73" y="196"/>
                  </a:lnTo>
                  <a:lnTo>
                    <a:pt x="73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3"/>
                  </a:cubicBezTo>
                  <a:cubicBezTo>
                    <a:pt x="246" y="50"/>
                    <a:pt x="198" y="0"/>
                    <a:pt x="142" y="0"/>
                  </a:cubicBezTo>
                  <a:cubicBezTo>
                    <a:pt x="103" y="0"/>
                    <a:pt x="82" y="22"/>
                    <a:pt x="72" y="33"/>
                  </a:cubicBezTo>
                  <a:close/>
                  <a:moveTo>
                    <a:pt x="73" y="164"/>
                  </a:moveTo>
                  <a:lnTo>
                    <a:pt x="73" y="53"/>
                  </a:lnTo>
                  <a:cubicBezTo>
                    <a:pt x="88" y="27"/>
                    <a:pt x="112" y="13"/>
                    <a:pt x="138" y="13"/>
                  </a:cubicBezTo>
                  <a:cubicBezTo>
                    <a:pt x="174" y="13"/>
                    <a:pt x="205" y="57"/>
                    <a:pt x="205" y="113"/>
                  </a:cubicBezTo>
                  <a:cubicBezTo>
                    <a:pt x="205" y="173"/>
                    <a:pt x="170" y="215"/>
                    <a:pt x="133" y="215"/>
                  </a:cubicBezTo>
                  <a:cubicBezTo>
                    <a:pt x="113" y="215"/>
                    <a:pt x="94" y="205"/>
                    <a:pt x="80" y="185"/>
                  </a:cubicBezTo>
                  <a:cubicBezTo>
                    <a:pt x="73" y="174"/>
                    <a:pt x="73" y="174"/>
                    <a:pt x="73" y="16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5" name="Freeform 310">
              <a:extLst>
                <a:ext uri="{FF2B5EF4-FFF2-40B4-BE49-F238E27FC236}">
                  <a16:creationId xmlns:a16="http://schemas.microsoft.com/office/drawing/2014/main" id="{773FA6B1-F18E-4AA2-8E7D-D61ED44F5DA6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4565651" y="4600576"/>
              <a:ext cx="90488" cy="96838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6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6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6"/>
                  </a:lnTo>
                  <a:lnTo>
                    <a:pt x="139" y="21"/>
                  </a:lnTo>
                  <a:cubicBezTo>
                    <a:pt x="174" y="21"/>
                    <a:pt x="178" y="25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9" y="21"/>
                    <a:pt x="39" y="23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6" name="Freeform 311">
              <a:extLst>
                <a:ext uri="{FF2B5EF4-FFF2-40B4-BE49-F238E27FC236}">
                  <a16:creationId xmlns:a16="http://schemas.microsoft.com/office/drawing/2014/main" id="{B454A159-E07B-4C8E-838B-AC8EABB134C8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662489" y="4564063"/>
              <a:ext cx="57150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1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3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7" name="Freeform 312">
              <a:extLst>
                <a:ext uri="{FF2B5EF4-FFF2-40B4-BE49-F238E27FC236}">
                  <a16:creationId xmlns:a16="http://schemas.microsoft.com/office/drawing/2014/main" id="{08BC61E1-48DD-4E91-ABCB-0C843175CAE0}"/>
                </a:ext>
              </a:extLst>
            </p:cNvPr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4737101" y="4598988"/>
              <a:ext cx="80963" cy="98425"/>
            </a:xfrm>
            <a:custGeom>
              <a:avLst/>
              <a:gdLst>
                <a:gd name="T0" fmla="*/ 145 w 224"/>
                <a:gd name="T1" fmla="*/ 186 h 229"/>
                <a:gd name="T2" fmla="*/ 184 w 224"/>
                <a:gd name="T3" fmla="*/ 227 h 229"/>
                <a:gd name="T4" fmla="*/ 224 w 224"/>
                <a:gd name="T5" fmla="*/ 179 h 229"/>
                <a:gd name="T6" fmla="*/ 224 w 224"/>
                <a:gd name="T7" fmla="*/ 151 h 229"/>
                <a:gd name="T8" fmla="*/ 212 w 224"/>
                <a:gd name="T9" fmla="*/ 151 h 229"/>
                <a:gd name="T10" fmla="*/ 212 w 224"/>
                <a:gd name="T11" fmla="*/ 179 h 229"/>
                <a:gd name="T12" fmla="*/ 194 w 224"/>
                <a:gd name="T13" fmla="*/ 211 h 229"/>
                <a:gd name="T14" fmla="*/ 176 w 224"/>
                <a:gd name="T15" fmla="*/ 186 h 229"/>
                <a:gd name="T16" fmla="*/ 176 w 224"/>
                <a:gd name="T17" fmla="*/ 87 h 229"/>
                <a:gd name="T18" fmla="*/ 158 w 224"/>
                <a:gd name="T19" fmla="*/ 28 h 229"/>
                <a:gd name="T20" fmla="*/ 89 w 224"/>
                <a:gd name="T21" fmla="*/ 0 h 229"/>
                <a:gd name="T22" fmla="*/ 14 w 224"/>
                <a:gd name="T23" fmla="*/ 57 h 229"/>
                <a:gd name="T24" fmla="*/ 37 w 224"/>
                <a:gd name="T25" fmla="*/ 80 h 229"/>
                <a:gd name="T26" fmla="*/ 60 w 224"/>
                <a:gd name="T27" fmla="*/ 57 h 229"/>
                <a:gd name="T28" fmla="*/ 34 w 224"/>
                <a:gd name="T29" fmla="*/ 34 h 229"/>
                <a:gd name="T30" fmla="*/ 88 w 224"/>
                <a:gd name="T31" fmla="*/ 11 h 229"/>
                <a:gd name="T32" fmla="*/ 141 w 224"/>
                <a:gd name="T33" fmla="*/ 75 h 229"/>
                <a:gd name="T34" fmla="*/ 141 w 224"/>
                <a:gd name="T35" fmla="*/ 94 h 229"/>
                <a:gd name="T36" fmla="*/ 49 w 224"/>
                <a:gd name="T37" fmla="*/ 112 h 229"/>
                <a:gd name="T38" fmla="*/ 0 w 224"/>
                <a:gd name="T39" fmla="*/ 176 h 229"/>
                <a:gd name="T40" fmla="*/ 79 w 224"/>
                <a:gd name="T41" fmla="*/ 229 h 229"/>
                <a:gd name="T42" fmla="*/ 145 w 224"/>
                <a:gd name="T43" fmla="*/ 186 h 229"/>
                <a:gd name="T44" fmla="*/ 141 w 224"/>
                <a:gd name="T45" fmla="*/ 104 h 229"/>
                <a:gd name="T46" fmla="*/ 141 w 224"/>
                <a:gd name="T47" fmla="*/ 154 h 229"/>
                <a:gd name="T48" fmla="*/ 83 w 224"/>
                <a:gd name="T49" fmla="*/ 218 h 229"/>
                <a:gd name="T50" fmla="*/ 38 w 224"/>
                <a:gd name="T51" fmla="*/ 176 h 229"/>
                <a:gd name="T52" fmla="*/ 141 w 224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4" y="220"/>
                    <a:pt x="224" y="179"/>
                  </a:cubicBezTo>
                  <a:lnTo>
                    <a:pt x="224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199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5"/>
                    <a:pt x="34" y="34"/>
                  </a:cubicBezTo>
                  <a:cubicBezTo>
                    <a:pt x="48" y="17"/>
                    <a:pt x="72" y="11"/>
                    <a:pt x="88" y="11"/>
                  </a:cubicBezTo>
                  <a:cubicBezTo>
                    <a:pt x="113" y="11"/>
                    <a:pt x="141" y="31"/>
                    <a:pt x="141" y="75"/>
                  </a:cubicBezTo>
                  <a:lnTo>
                    <a:pt x="141" y="94"/>
                  </a:lnTo>
                  <a:cubicBezTo>
                    <a:pt x="116" y="95"/>
                    <a:pt x="81" y="97"/>
                    <a:pt x="49" y="112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8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8" name="Freeform 313">
              <a:extLst>
                <a:ext uri="{FF2B5EF4-FFF2-40B4-BE49-F238E27FC236}">
                  <a16:creationId xmlns:a16="http://schemas.microsoft.com/office/drawing/2014/main" id="{CC18B6F3-CF1D-4E07-AE14-52E84DA96FA9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4822826" y="4564063"/>
              <a:ext cx="55563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9" name="Freeform 314">
              <a:extLst>
                <a:ext uri="{FF2B5EF4-FFF2-40B4-BE49-F238E27FC236}">
                  <a16:creationId xmlns:a16="http://schemas.microsoft.com/office/drawing/2014/main" id="{6A2BC49F-F970-4C47-8A4B-F405CA0D2C39}"/>
                </a:ext>
              </a:extLst>
            </p:cNvPr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4894264" y="4598988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9 h 229"/>
                <a:gd name="T10" fmla="*/ 181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2" y="109"/>
                  </a:moveTo>
                  <a:lnTo>
                    <a:pt x="181" y="109"/>
                  </a:lnTo>
                  <a:cubicBezTo>
                    <a:pt x="192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0" name="Freeform 315">
              <a:extLst>
                <a:ext uri="{FF2B5EF4-FFF2-40B4-BE49-F238E27FC236}">
                  <a16:creationId xmlns:a16="http://schemas.microsoft.com/office/drawing/2014/main" id="{4A641793-6550-4019-9743-D36BA860C5A4}"/>
                </a:ext>
              </a:extLst>
            </p:cNvPr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4975226" y="4546601"/>
              <a:ext cx="57150" cy="63500"/>
            </a:xfrm>
            <a:custGeom>
              <a:avLst/>
              <a:gdLst>
                <a:gd name="T0" fmla="*/ 60 w 157"/>
                <a:gd name="T1" fmla="*/ 52 h 149"/>
                <a:gd name="T2" fmla="*/ 27 w 157"/>
                <a:gd name="T3" fmla="*/ 0 h 149"/>
                <a:gd name="T4" fmla="*/ 0 w 157"/>
                <a:gd name="T5" fmla="*/ 26 h 149"/>
                <a:gd name="T6" fmla="*/ 27 w 157"/>
                <a:gd name="T7" fmla="*/ 53 h 149"/>
                <a:gd name="T8" fmla="*/ 47 w 157"/>
                <a:gd name="T9" fmla="*/ 45 h 149"/>
                <a:gd name="T10" fmla="*/ 48 w 157"/>
                <a:gd name="T11" fmla="*/ 43 h 149"/>
                <a:gd name="T12" fmla="*/ 49 w 157"/>
                <a:gd name="T13" fmla="*/ 52 h 149"/>
                <a:gd name="T14" fmla="*/ 14 w 157"/>
                <a:gd name="T15" fmla="*/ 135 h 149"/>
                <a:gd name="T16" fmla="*/ 8 w 157"/>
                <a:gd name="T17" fmla="*/ 143 h 149"/>
                <a:gd name="T18" fmla="*/ 13 w 157"/>
                <a:gd name="T19" fmla="*/ 149 h 149"/>
                <a:gd name="T20" fmla="*/ 60 w 157"/>
                <a:gd name="T21" fmla="*/ 52 h 149"/>
                <a:gd name="T22" fmla="*/ 157 w 157"/>
                <a:gd name="T23" fmla="*/ 52 h 149"/>
                <a:gd name="T24" fmla="*/ 124 w 157"/>
                <a:gd name="T25" fmla="*/ 0 h 149"/>
                <a:gd name="T26" fmla="*/ 97 w 157"/>
                <a:gd name="T27" fmla="*/ 26 h 149"/>
                <a:gd name="T28" fmla="*/ 124 w 157"/>
                <a:gd name="T29" fmla="*/ 53 h 149"/>
                <a:gd name="T30" fmla="*/ 143 w 157"/>
                <a:gd name="T31" fmla="*/ 45 h 149"/>
                <a:gd name="T32" fmla="*/ 145 w 157"/>
                <a:gd name="T33" fmla="*/ 43 h 149"/>
                <a:gd name="T34" fmla="*/ 146 w 157"/>
                <a:gd name="T35" fmla="*/ 52 h 149"/>
                <a:gd name="T36" fmla="*/ 111 w 157"/>
                <a:gd name="T37" fmla="*/ 135 h 149"/>
                <a:gd name="T38" fmla="*/ 105 w 157"/>
                <a:gd name="T39" fmla="*/ 143 h 149"/>
                <a:gd name="T40" fmla="*/ 110 w 157"/>
                <a:gd name="T41" fmla="*/ 149 h 149"/>
                <a:gd name="T42" fmla="*/ 157 w 157"/>
                <a:gd name="T43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149">
                  <a:moveTo>
                    <a:pt x="60" y="52"/>
                  </a:moveTo>
                  <a:cubicBezTo>
                    <a:pt x="60" y="22"/>
                    <a:pt x="48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7" y="53"/>
                    <a:pt x="44" y="48"/>
                    <a:pt x="47" y="45"/>
                  </a:cubicBezTo>
                  <a:cubicBezTo>
                    <a:pt x="47" y="44"/>
                    <a:pt x="48" y="43"/>
                    <a:pt x="48" y="43"/>
                  </a:cubicBezTo>
                  <a:cubicBezTo>
                    <a:pt x="49" y="43"/>
                    <a:pt x="49" y="50"/>
                    <a:pt x="49" y="52"/>
                  </a:cubicBezTo>
                  <a:cubicBezTo>
                    <a:pt x="49" y="68"/>
                    <a:pt x="46" y="104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60" y="111"/>
                    <a:pt x="60" y="52"/>
                  </a:cubicBezTo>
                  <a:close/>
                  <a:moveTo>
                    <a:pt x="157" y="52"/>
                  </a:moveTo>
                  <a:cubicBezTo>
                    <a:pt x="157" y="22"/>
                    <a:pt x="145" y="0"/>
                    <a:pt x="124" y="0"/>
                  </a:cubicBezTo>
                  <a:cubicBezTo>
                    <a:pt x="106" y="0"/>
                    <a:pt x="97" y="13"/>
                    <a:pt x="97" y="26"/>
                  </a:cubicBezTo>
                  <a:cubicBezTo>
                    <a:pt x="97" y="39"/>
                    <a:pt x="106" y="53"/>
                    <a:pt x="124" y="53"/>
                  </a:cubicBezTo>
                  <a:cubicBezTo>
                    <a:pt x="134" y="53"/>
                    <a:pt x="140" y="48"/>
                    <a:pt x="143" y="45"/>
                  </a:cubicBezTo>
                  <a:cubicBezTo>
                    <a:pt x="144" y="44"/>
                    <a:pt x="144" y="43"/>
                    <a:pt x="145" y="43"/>
                  </a:cubicBezTo>
                  <a:cubicBezTo>
                    <a:pt x="146" y="43"/>
                    <a:pt x="146" y="50"/>
                    <a:pt x="146" y="52"/>
                  </a:cubicBezTo>
                  <a:cubicBezTo>
                    <a:pt x="146" y="68"/>
                    <a:pt x="142" y="104"/>
                    <a:pt x="111" y="135"/>
                  </a:cubicBezTo>
                  <a:cubicBezTo>
                    <a:pt x="105" y="141"/>
                    <a:pt x="105" y="142"/>
                    <a:pt x="105" y="143"/>
                  </a:cubicBezTo>
                  <a:cubicBezTo>
                    <a:pt x="105" y="147"/>
                    <a:pt x="108" y="149"/>
                    <a:pt x="110" y="149"/>
                  </a:cubicBezTo>
                  <a:cubicBezTo>
                    <a:pt x="116" y="149"/>
                    <a:pt x="157" y="111"/>
                    <a:pt x="157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1" name="Freeform 316">
              <a:extLst>
                <a:ext uri="{FF2B5EF4-FFF2-40B4-BE49-F238E27FC236}">
                  <a16:creationId xmlns:a16="http://schemas.microsoft.com/office/drawing/2014/main" id="{8E2339DC-6C46-479A-8520-9C409549870B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5068889" y="4535488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2" name="Freeform 317">
              <a:extLst>
                <a:ext uri="{FF2B5EF4-FFF2-40B4-BE49-F238E27FC236}">
                  <a16:creationId xmlns:a16="http://schemas.microsoft.com/office/drawing/2014/main" id="{6B33F8BF-9595-41A7-A5E2-FB060DE57B3E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5199064" y="4545013"/>
              <a:ext cx="80963" cy="153988"/>
            </a:xfrm>
            <a:custGeom>
              <a:avLst/>
              <a:gdLst>
                <a:gd name="T0" fmla="*/ 146 w 221"/>
                <a:gd name="T1" fmla="*/ 158 h 363"/>
                <a:gd name="T2" fmla="*/ 82 w 221"/>
                <a:gd name="T3" fmla="*/ 143 h 363"/>
                <a:gd name="T4" fmla="*/ 32 w 221"/>
                <a:gd name="T5" fmla="*/ 79 h 363"/>
                <a:gd name="T6" fmla="*/ 98 w 221"/>
                <a:gd name="T7" fmla="*/ 14 h 363"/>
                <a:gd name="T8" fmla="*/ 195 w 221"/>
                <a:gd name="T9" fmla="*/ 118 h 363"/>
                <a:gd name="T10" fmla="*/ 201 w 221"/>
                <a:gd name="T11" fmla="*/ 124 h 363"/>
                <a:gd name="T12" fmla="*/ 207 w 221"/>
                <a:gd name="T13" fmla="*/ 112 h 363"/>
                <a:gd name="T14" fmla="*/ 207 w 221"/>
                <a:gd name="T15" fmla="*/ 12 h 363"/>
                <a:gd name="T16" fmla="*/ 202 w 221"/>
                <a:gd name="T17" fmla="*/ 0 h 363"/>
                <a:gd name="T18" fmla="*/ 195 w 221"/>
                <a:gd name="T19" fmla="*/ 7 h 363"/>
                <a:gd name="T20" fmla="*/ 177 w 221"/>
                <a:gd name="T21" fmla="*/ 35 h 363"/>
                <a:gd name="T22" fmla="*/ 97 w 221"/>
                <a:gd name="T23" fmla="*/ 0 h 363"/>
                <a:gd name="T24" fmla="*/ 0 w 221"/>
                <a:gd name="T25" fmla="*/ 97 h 363"/>
                <a:gd name="T26" fmla="*/ 65 w 221"/>
                <a:gd name="T27" fmla="*/ 188 h 363"/>
                <a:gd name="T28" fmla="*/ 131 w 221"/>
                <a:gd name="T29" fmla="*/ 205 h 363"/>
                <a:gd name="T30" fmla="*/ 174 w 221"/>
                <a:gd name="T31" fmla="*/ 230 h 363"/>
                <a:gd name="T32" fmla="*/ 189 w 221"/>
                <a:gd name="T33" fmla="*/ 276 h 363"/>
                <a:gd name="T34" fmla="*/ 122 w 221"/>
                <a:gd name="T35" fmla="*/ 347 h 363"/>
                <a:gd name="T36" fmla="*/ 43 w 221"/>
                <a:gd name="T37" fmla="*/ 320 h 363"/>
                <a:gd name="T38" fmla="*/ 13 w 221"/>
                <a:gd name="T39" fmla="*/ 244 h 363"/>
                <a:gd name="T40" fmla="*/ 7 w 221"/>
                <a:gd name="T41" fmla="*/ 239 h 363"/>
                <a:gd name="T42" fmla="*/ 0 w 221"/>
                <a:gd name="T43" fmla="*/ 251 h 363"/>
                <a:gd name="T44" fmla="*/ 0 w 221"/>
                <a:gd name="T45" fmla="*/ 351 h 363"/>
                <a:gd name="T46" fmla="*/ 6 w 221"/>
                <a:gd name="T47" fmla="*/ 363 h 363"/>
                <a:gd name="T48" fmla="*/ 13 w 221"/>
                <a:gd name="T49" fmla="*/ 356 h 363"/>
                <a:gd name="T50" fmla="*/ 31 w 221"/>
                <a:gd name="T51" fmla="*/ 328 h 363"/>
                <a:gd name="T52" fmla="*/ 123 w 221"/>
                <a:gd name="T53" fmla="*/ 363 h 363"/>
                <a:gd name="T54" fmla="*/ 221 w 221"/>
                <a:gd name="T55" fmla="*/ 259 h 363"/>
                <a:gd name="T56" fmla="*/ 146 w 221"/>
                <a:gd name="T57" fmla="*/ 15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363">
                  <a:moveTo>
                    <a:pt x="146" y="158"/>
                  </a:moveTo>
                  <a:lnTo>
                    <a:pt x="82" y="143"/>
                  </a:lnTo>
                  <a:cubicBezTo>
                    <a:pt x="51" y="135"/>
                    <a:pt x="32" y="108"/>
                    <a:pt x="32" y="79"/>
                  </a:cubicBezTo>
                  <a:cubicBezTo>
                    <a:pt x="32" y="45"/>
                    <a:pt x="59" y="14"/>
                    <a:pt x="98" y="14"/>
                  </a:cubicBezTo>
                  <a:cubicBezTo>
                    <a:pt x="181" y="14"/>
                    <a:pt x="192" y="96"/>
                    <a:pt x="195" y="118"/>
                  </a:cubicBezTo>
                  <a:cubicBezTo>
                    <a:pt x="196" y="121"/>
                    <a:pt x="196" y="124"/>
                    <a:pt x="201" y="124"/>
                  </a:cubicBezTo>
                  <a:cubicBezTo>
                    <a:pt x="207" y="124"/>
                    <a:pt x="207" y="122"/>
                    <a:pt x="207" y="112"/>
                  </a:cubicBezTo>
                  <a:lnTo>
                    <a:pt x="207" y="12"/>
                  </a:lnTo>
                  <a:cubicBezTo>
                    <a:pt x="207" y="4"/>
                    <a:pt x="207" y="0"/>
                    <a:pt x="202" y="0"/>
                  </a:cubicBezTo>
                  <a:cubicBezTo>
                    <a:pt x="199" y="0"/>
                    <a:pt x="198" y="1"/>
                    <a:pt x="195" y="7"/>
                  </a:cubicBezTo>
                  <a:lnTo>
                    <a:pt x="177" y="35"/>
                  </a:lnTo>
                  <a:cubicBezTo>
                    <a:pt x="162" y="21"/>
                    <a:pt x="142" y="0"/>
                    <a:pt x="97" y="0"/>
                  </a:cubicBezTo>
                  <a:cubicBezTo>
                    <a:pt x="42" y="0"/>
                    <a:pt x="0" y="44"/>
                    <a:pt x="0" y="97"/>
                  </a:cubicBezTo>
                  <a:cubicBezTo>
                    <a:pt x="0" y="138"/>
                    <a:pt x="26" y="175"/>
                    <a:pt x="65" y="188"/>
                  </a:cubicBezTo>
                  <a:cubicBezTo>
                    <a:pt x="71" y="190"/>
                    <a:pt x="96" y="196"/>
                    <a:pt x="131" y="205"/>
                  </a:cubicBezTo>
                  <a:cubicBezTo>
                    <a:pt x="145" y="208"/>
                    <a:pt x="160" y="212"/>
                    <a:pt x="174" y="230"/>
                  </a:cubicBezTo>
                  <a:cubicBezTo>
                    <a:pt x="184" y="243"/>
                    <a:pt x="189" y="259"/>
                    <a:pt x="189" y="276"/>
                  </a:cubicBezTo>
                  <a:cubicBezTo>
                    <a:pt x="189" y="311"/>
                    <a:pt x="164" y="347"/>
                    <a:pt x="122" y="347"/>
                  </a:cubicBezTo>
                  <a:cubicBezTo>
                    <a:pt x="108" y="347"/>
                    <a:pt x="70" y="345"/>
                    <a:pt x="43" y="320"/>
                  </a:cubicBezTo>
                  <a:cubicBezTo>
                    <a:pt x="15" y="293"/>
                    <a:pt x="13" y="261"/>
                    <a:pt x="13" y="244"/>
                  </a:cubicBezTo>
                  <a:cubicBezTo>
                    <a:pt x="12" y="239"/>
                    <a:pt x="8" y="239"/>
                    <a:pt x="7" y="239"/>
                  </a:cubicBezTo>
                  <a:cubicBezTo>
                    <a:pt x="0" y="239"/>
                    <a:pt x="0" y="242"/>
                    <a:pt x="0" y="251"/>
                  </a:cubicBezTo>
                  <a:lnTo>
                    <a:pt x="0" y="351"/>
                  </a:lnTo>
                  <a:cubicBezTo>
                    <a:pt x="0" y="359"/>
                    <a:pt x="0" y="363"/>
                    <a:pt x="6" y="363"/>
                  </a:cubicBezTo>
                  <a:cubicBezTo>
                    <a:pt x="9" y="363"/>
                    <a:pt x="10" y="362"/>
                    <a:pt x="13" y="356"/>
                  </a:cubicBezTo>
                  <a:cubicBezTo>
                    <a:pt x="13" y="356"/>
                    <a:pt x="15" y="354"/>
                    <a:pt x="31" y="328"/>
                  </a:cubicBezTo>
                  <a:cubicBezTo>
                    <a:pt x="46" y="345"/>
                    <a:pt x="78" y="363"/>
                    <a:pt x="123" y="363"/>
                  </a:cubicBezTo>
                  <a:cubicBezTo>
                    <a:pt x="181" y="363"/>
                    <a:pt x="221" y="314"/>
                    <a:pt x="221" y="259"/>
                  </a:cubicBezTo>
                  <a:cubicBezTo>
                    <a:pt x="221" y="209"/>
                    <a:pt x="188" y="168"/>
                    <a:pt x="146" y="15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3" name="Freeform 318">
              <a:extLst>
                <a:ext uri="{FF2B5EF4-FFF2-40B4-BE49-F238E27FC236}">
                  <a16:creationId xmlns:a16="http://schemas.microsoft.com/office/drawing/2014/main" id="{26E789BA-601F-40C9-8352-A75EE8E1CD97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5292726" y="4564063"/>
              <a:ext cx="57150" cy="133350"/>
            </a:xfrm>
            <a:custGeom>
              <a:avLst/>
              <a:gdLst>
                <a:gd name="T0" fmla="*/ 77 w 157"/>
                <a:gd name="T1" fmla="*/ 107 h 312"/>
                <a:gd name="T2" fmla="*/ 149 w 157"/>
                <a:gd name="T3" fmla="*/ 107 h 312"/>
                <a:gd name="T4" fmla="*/ 149 w 157"/>
                <a:gd name="T5" fmla="*/ 92 h 312"/>
                <a:gd name="T6" fmla="*/ 77 w 157"/>
                <a:gd name="T7" fmla="*/ 92 h 312"/>
                <a:gd name="T8" fmla="*/ 77 w 157"/>
                <a:gd name="T9" fmla="*/ 0 h 312"/>
                <a:gd name="T10" fmla="*/ 65 w 157"/>
                <a:gd name="T11" fmla="*/ 0 h 312"/>
                <a:gd name="T12" fmla="*/ 0 w 157"/>
                <a:gd name="T13" fmla="*/ 96 h 312"/>
                <a:gd name="T14" fmla="*/ 0 w 157"/>
                <a:gd name="T15" fmla="*/ 107 h 312"/>
                <a:gd name="T16" fmla="*/ 43 w 157"/>
                <a:gd name="T17" fmla="*/ 107 h 312"/>
                <a:gd name="T18" fmla="*/ 43 w 157"/>
                <a:gd name="T19" fmla="*/ 245 h 312"/>
                <a:gd name="T20" fmla="*/ 107 w 157"/>
                <a:gd name="T21" fmla="*/ 312 h 312"/>
                <a:gd name="T22" fmla="*/ 157 w 157"/>
                <a:gd name="T23" fmla="*/ 245 h 312"/>
                <a:gd name="T24" fmla="*/ 157 w 157"/>
                <a:gd name="T25" fmla="*/ 216 h 312"/>
                <a:gd name="T26" fmla="*/ 144 w 157"/>
                <a:gd name="T27" fmla="*/ 216 h 312"/>
                <a:gd name="T28" fmla="*/ 144 w 157"/>
                <a:gd name="T29" fmla="*/ 244 h 312"/>
                <a:gd name="T30" fmla="*/ 111 w 157"/>
                <a:gd name="T31" fmla="*/ 300 h 312"/>
                <a:gd name="T32" fmla="*/ 77 w 157"/>
                <a:gd name="T33" fmla="*/ 246 h 312"/>
                <a:gd name="T34" fmla="*/ 77 w 157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" h="312">
                  <a:moveTo>
                    <a:pt x="77" y="107"/>
                  </a:moveTo>
                  <a:lnTo>
                    <a:pt x="149" y="107"/>
                  </a:lnTo>
                  <a:lnTo>
                    <a:pt x="149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3" y="312"/>
                    <a:pt x="157" y="277"/>
                    <a:pt x="157" y="245"/>
                  </a:cubicBezTo>
                  <a:lnTo>
                    <a:pt x="157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4" name="Freeform 319">
              <a:extLst>
                <a:ext uri="{FF2B5EF4-FFF2-40B4-BE49-F238E27FC236}">
                  <a16:creationId xmlns:a16="http://schemas.microsoft.com/office/drawing/2014/main" id="{3C967B21-F3CC-42EF-8E2D-4FEAFDE362EF}"/>
                </a:ext>
              </a:extLst>
            </p:cNvPr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5364164" y="4598988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6" y="11"/>
                    <a:pt x="103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3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7" y="217"/>
                    <a:pt x="67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5" name="Freeform 320">
              <a:extLst>
                <a:ext uri="{FF2B5EF4-FFF2-40B4-BE49-F238E27FC236}">
                  <a16:creationId xmlns:a16="http://schemas.microsoft.com/office/drawing/2014/main" id="{4137508C-A8C7-4421-AA7A-5C80227435F8}"/>
                </a:ext>
              </a:extLst>
            </p:cNvPr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5443539" y="4600576"/>
              <a:ext cx="88900" cy="134938"/>
            </a:xfrm>
            <a:custGeom>
              <a:avLst/>
              <a:gdLst>
                <a:gd name="T0" fmla="*/ 72 w 246"/>
                <a:gd name="T1" fmla="*/ 33 h 317"/>
                <a:gd name="T2" fmla="*/ 72 w 246"/>
                <a:gd name="T3" fmla="*/ 0 h 317"/>
                <a:gd name="T4" fmla="*/ 0 w 246"/>
                <a:gd name="T5" fmla="*/ 6 h 317"/>
                <a:gd name="T6" fmla="*/ 0 w 246"/>
                <a:gd name="T7" fmla="*/ 21 h 317"/>
                <a:gd name="T8" fmla="*/ 39 w 246"/>
                <a:gd name="T9" fmla="*/ 46 h 317"/>
                <a:gd name="T10" fmla="*/ 39 w 246"/>
                <a:gd name="T11" fmla="*/ 280 h 317"/>
                <a:gd name="T12" fmla="*/ 0 w 246"/>
                <a:gd name="T13" fmla="*/ 302 h 317"/>
                <a:gd name="T14" fmla="*/ 0 w 246"/>
                <a:gd name="T15" fmla="*/ 317 h 317"/>
                <a:gd name="T16" fmla="*/ 56 w 246"/>
                <a:gd name="T17" fmla="*/ 316 h 317"/>
                <a:gd name="T18" fmla="*/ 112 w 246"/>
                <a:gd name="T19" fmla="*/ 317 h 317"/>
                <a:gd name="T20" fmla="*/ 112 w 246"/>
                <a:gd name="T21" fmla="*/ 302 h 317"/>
                <a:gd name="T22" fmla="*/ 73 w 246"/>
                <a:gd name="T23" fmla="*/ 280 h 317"/>
                <a:gd name="T24" fmla="*/ 73 w 246"/>
                <a:gd name="T25" fmla="*/ 196 h 317"/>
                <a:gd name="T26" fmla="*/ 73 w 246"/>
                <a:gd name="T27" fmla="*/ 191 h 317"/>
                <a:gd name="T28" fmla="*/ 135 w 246"/>
                <a:gd name="T29" fmla="*/ 226 h 317"/>
                <a:gd name="T30" fmla="*/ 246 w 246"/>
                <a:gd name="T31" fmla="*/ 113 h 317"/>
                <a:gd name="T32" fmla="*/ 142 w 246"/>
                <a:gd name="T33" fmla="*/ 0 h 317"/>
                <a:gd name="T34" fmla="*/ 72 w 246"/>
                <a:gd name="T35" fmla="*/ 33 h 317"/>
                <a:gd name="T36" fmla="*/ 73 w 246"/>
                <a:gd name="T37" fmla="*/ 164 h 317"/>
                <a:gd name="T38" fmla="*/ 73 w 246"/>
                <a:gd name="T39" fmla="*/ 53 h 317"/>
                <a:gd name="T40" fmla="*/ 138 w 246"/>
                <a:gd name="T41" fmla="*/ 13 h 317"/>
                <a:gd name="T42" fmla="*/ 204 w 246"/>
                <a:gd name="T43" fmla="*/ 113 h 317"/>
                <a:gd name="T44" fmla="*/ 133 w 246"/>
                <a:gd name="T45" fmla="*/ 215 h 317"/>
                <a:gd name="T46" fmla="*/ 80 w 246"/>
                <a:gd name="T47" fmla="*/ 185 h 317"/>
                <a:gd name="T48" fmla="*/ 73 w 246"/>
                <a:gd name="T49" fmla="*/ 1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3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6"/>
                  </a:cubicBezTo>
                  <a:lnTo>
                    <a:pt x="39" y="280"/>
                  </a:lnTo>
                  <a:cubicBezTo>
                    <a:pt x="39" y="302"/>
                    <a:pt x="33" y="302"/>
                    <a:pt x="0" y="302"/>
                  </a:cubicBezTo>
                  <a:lnTo>
                    <a:pt x="0" y="317"/>
                  </a:lnTo>
                  <a:cubicBezTo>
                    <a:pt x="17" y="317"/>
                    <a:pt x="43" y="316"/>
                    <a:pt x="56" y="316"/>
                  </a:cubicBezTo>
                  <a:cubicBezTo>
                    <a:pt x="69" y="316"/>
                    <a:pt x="95" y="317"/>
                    <a:pt x="112" y="317"/>
                  </a:cubicBezTo>
                  <a:lnTo>
                    <a:pt x="112" y="302"/>
                  </a:lnTo>
                  <a:cubicBezTo>
                    <a:pt x="79" y="302"/>
                    <a:pt x="73" y="302"/>
                    <a:pt x="73" y="280"/>
                  </a:cubicBezTo>
                  <a:lnTo>
                    <a:pt x="73" y="196"/>
                  </a:lnTo>
                  <a:lnTo>
                    <a:pt x="73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3"/>
                  </a:cubicBezTo>
                  <a:cubicBezTo>
                    <a:pt x="246" y="50"/>
                    <a:pt x="197" y="0"/>
                    <a:pt x="142" y="0"/>
                  </a:cubicBezTo>
                  <a:cubicBezTo>
                    <a:pt x="103" y="0"/>
                    <a:pt x="82" y="22"/>
                    <a:pt x="72" y="33"/>
                  </a:cubicBezTo>
                  <a:close/>
                  <a:moveTo>
                    <a:pt x="73" y="164"/>
                  </a:moveTo>
                  <a:lnTo>
                    <a:pt x="73" y="53"/>
                  </a:lnTo>
                  <a:cubicBezTo>
                    <a:pt x="88" y="27"/>
                    <a:pt x="112" y="13"/>
                    <a:pt x="138" y="13"/>
                  </a:cubicBezTo>
                  <a:cubicBezTo>
                    <a:pt x="174" y="13"/>
                    <a:pt x="204" y="57"/>
                    <a:pt x="204" y="113"/>
                  </a:cubicBezTo>
                  <a:cubicBezTo>
                    <a:pt x="204" y="173"/>
                    <a:pt x="169" y="215"/>
                    <a:pt x="133" y="215"/>
                  </a:cubicBezTo>
                  <a:cubicBezTo>
                    <a:pt x="113" y="215"/>
                    <a:pt x="94" y="205"/>
                    <a:pt x="80" y="185"/>
                  </a:cubicBezTo>
                  <a:cubicBezTo>
                    <a:pt x="73" y="174"/>
                    <a:pt x="73" y="174"/>
                    <a:pt x="73" y="16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6" name="Freeform 321">
              <a:extLst>
                <a:ext uri="{FF2B5EF4-FFF2-40B4-BE49-F238E27FC236}">
                  <a16:creationId xmlns:a16="http://schemas.microsoft.com/office/drawing/2014/main" id="{6D21969E-4C5E-48D2-8C90-3381256B71D0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5607051" y="4552951"/>
              <a:ext cx="74613" cy="146050"/>
            </a:xfrm>
            <a:custGeom>
              <a:avLst/>
              <a:gdLst>
                <a:gd name="T0" fmla="*/ 123 w 207"/>
                <a:gd name="T1" fmla="*/ 156 h 343"/>
                <a:gd name="T2" fmla="*/ 193 w 207"/>
                <a:gd name="T3" fmla="*/ 68 h 343"/>
                <a:gd name="T4" fmla="*/ 101 w 207"/>
                <a:gd name="T5" fmla="*/ 0 h 343"/>
                <a:gd name="T6" fmla="*/ 13 w 207"/>
                <a:gd name="T7" fmla="*/ 67 h 343"/>
                <a:gd name="T8" fmla="*/ 39 w 207"/>
                <a:gd name="T9" fmla="*/ 93 h 343"/>
                <a:gd name="T10" fmla="*/ 64 w 207"/>
                <a:gd name="T11" fmla="*/ 68 h 343"/>
                <a:gd name="T12" fmla="*/ 33 w 207"/>
                <a:gd name="T13" fmla="*/ 43 h 343"/>
                <a:gd name="T14" fmla="*/ 99 w 207"/>
                <a:gd name="T15" fmla="*/ 12 h 343"/>
                <a:gd name="T16" fmla="*/ 147 w 207"/>
                <a:gd name="T17" fmla="*/ 68 h 343"/>
                <a:gd name="T18" fmla="*/ 133 w 207"/>
                <a:gd name="T19" fmla="*/ 125 h 343"/>
                <a:gd name="T20" fmla="*/ 89 w 207"/>
                <a:gd name="T21" fmla="*/ 151 h 343"/>
                <a:gd name="T22" fmla="*/ 70 w 207"/>
                <a:gd name="T23" fmla="*/ 152 h 343"/>
                <a:gd name="T24" fmla="*/ 62 w 207"/>
                <a:gd name="T25" fmla="*/ 158 h 343"/>
                <a:gd name="T26" fmla="*/ 74 w 207"/>
                <a:gd name="T27" fmla="*/ 164 h 343"/>
                <a:gd name="T28" fmla="*/ 96 w 207"/>
                <a:gd name="T29" fmla="*/ 164 h 343"/>
                <a:gd name="T30" fmla="*/ 155 w 207"/>
                <a:gd name="T31" fmla="*/ 246 h 343"/>
                <a:gd name="T32" fmla="*/ 99 w 207"/>
                <a:gd name="T33" fmla="*/ 329 h 343"/>
                <a:gd name="T34" fmla="*/ 23 w 207"/>
                <a:gd name="T35" fmla="*/ 291 h 343"/>
                <a:gd name="T36" fmla="*/ 56 w 207"/>
                <a:gd name="T37" fmla="*/ 263 h 343"/>
                <a:gd name="T38" fmla="*/ 28 w 207"/>
                <a:gd name="T39" fmla="*/ 235 h 343"/>
                <a:gd name="T40" fmla="*/ 0 w 207"/>
                <a:gd name="T41" fmla="*/ 264 h 343"/>
                <a:gd name="T42" fmla="*/ 100 w 207"/>
                <a:gd name="T43" fmla="*/ 343 h 343"/>
                <a:gd name="T44" fmla="*/ 207 w 207"/>
                <a:gd name="T45" fmla="*/ 246 h 343"/>
                <a:gd name="T46" fmla="*/ 123 w 207"/>
                <a:gd name="T47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343">
                  <a:moveTo>
                    <a:pt x="123" y="156"/>
                  </a:moveTo>
                  <a:cubicBezTo>
                    <a:pt x="164" y="143"/>
                    <a:pt x="193" y="108"/>
                    <a:pt x="193" y="68"/>
                  </a:cubicBezTo>
                  <a:cubicBezTo>
                    <a:pt x="193" y="28"/>
                    <a:pt x="149" y="0"/>
                    <a:pt x="101" y="0"/>
                  </a:cubicBezTo>
                  <a:cubicBezTo>
                    <a:pt x="51" y="0"/>
                    <a:pt x="13" y="30"/>
                    <a:pt x="13" y="67"/>
                  </a:cubicBezTo>
                  <a:cubicBezTo>
                    <a:pt x="13" y="84"/>
                    <a:pt x="24" y="93"/>
                    <a:pt x="39" y="93"/>
                  </a:cubicBezTo>
                  <a:cubicBezTo>
                    <a:pt x="54" y="93"/>
                    <a:pt x="64" y="82"/>
                    <a:pt x="64" y="68"/>
                  </a:cubicBezTo>
                  <a:cubicBezTo>
                    <a:pt x="64" y="43"/>
                    <a:pt x="41" y="43"/>
                    <a:pt x="33" y="43"/>
                  </a:cubicBezTo>
                  <a:cubicBezTo>
                    <a:pt x="49" y="19"/>
                    <a:pt x="82" y="12"/>
                    <a:pt x="99" y="12"/>
                  </a:cubicBezTo>
                  <a:cubicBezTo>
                    <a:pt x="120" y="12"/>
                    <a:pt x="147" y="23"/>
                    <a:pt x="147" y="68"/>
                  </a:cubicBezTo>
                  <a:cubicBezTo>
                    <a:pt x="147" y="74"/>
                    <a:pt x="146" y="103"/>
                    <a:pt x="133" y="125"/>
                  </a:cubicBezTo>
                  <a:cubicBezTo>
                    <a:pt x="118" y="149"/>
                    <a:pt x="101" y="150"/>
                    <a:pt x="89" y="151"/>
                  </a:cubicBezTo>
                  <a:cubicBezTo>
                    <a:pt x="85" y="151"/>
                    <a:pt x="73" y="152"/>
                    <a:pt x="70" y="152"/>
                  </a:cubicBezTo>
                  <a:cubicBezTo>
                    <a:pt x="66" y="153"/>
                    <a:pt x="62" y="153"/>
                    <a:pt x="62" y="158"/>
                  </a:cubicBezTo>
                  <a:cubicBezTo>
                    <a:pt x="62" y="164"/>
                    <a:pt x="66" y="164"/>
                    <a:pt x="74" y="164"/>
                  </a:cubicBezTo>
                  <a:lnTo>
                    <a:pt x="96" y="164"/>
                  </a:lnTo>
                  <a:cubicBezTo>
                    <a:pt x="137" y="164"/>
                    <a:pt x="155" y="198"/>
                    <a:pt x="155" y="246"/>
                  </a:cubicBezTo>
                  <a:cubicBezTo>
                    <a:pt x="155" y="314"/>
                    <a:pt x="121" y="329"/>
                    <a:pt x="99" y="329"/>
                  </a:cubicBezTo>
                  <a:cubicBezTo>
                    <a:pt x="78" y="329"/>
                    <a:pt x="40" y="320"/>
                    <a:pt x="23" y="291"/>
                  </a:cubicBezTo>
                  <a:cubicBezTo>
                    <a:pt x="40" y="293"/>
                    <a:pt x="56" y="282"/>
                    <a:pt x="56" y="263"/>
                  </a:cubicBezTo>
                  <a:cubicBezTo>
                    <a:pt x="56" y="245"/>
                    <a:pt x="42" y="235"/>
                    <a:pt x="28" y="235"/>
                  </a:cubicBezTo>
                  <a:cubicBezTo>
                    <a:pt x="16" y="235"/>
                    <a:pt x="0" y="242"/>
                    <a:pt x="0" y="264"/>
                  </a:cubicBezTo>
                  <a:cubicBezTo>
                    <a:pt x="0" y="310"/>
                    <a:pt x="46" y="343"/>
                    <a:pt x="100" y="343"/>
                  </a:cubicBezTo>
                  <a:cubicBezTo>
                    <a:pt x="161" y="343"/>
                    <a:pt x="207" y="297"/>
                    <a:pt x="207" y="246"/>
                  </a:cubicBezTo>
                  <a:cubicBezTo>
                    <a:pt x="207" y="206"/>
                    <a:pt x="175" y="167"/>
                    <a:pt x="123" y="15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7" name="Freeform 322">
              <a:extLst>
                <a:ext uri="{FF2B5EF4-FFF2-40B4-BE49-F238E27FC236}">
                  <a16:creationId xmlns:a16="http://schemas.microsoft.com/office/drawing/2014/main" id="{B1B11B86-D4D4-4F24-8FBD-ED0E099226CF}"/>
                </a:ext>
              </a:extLst>
            </p:cNvPr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5695951" y="4541838"/>
              <a:ext cx="123825" cy="157163"/>
            </a:xfrm>
            <a:custGeom>
              <a:avLst/>
              <a:gdLst>
                <a:gd name="T0" fmla="*/ 326 w 341"/>
                <a:gd name="T1" fmla="*/ 296 h 368"/>
                <a:gd name="T2" fmla="*/ 270 w 341"/>
                <a:gd name="T3" fmla="*/ 352 h 368"/>
                <a:gd name="T4" fmla="*/ 201 w 341"/>
                <a:gd name="T5" fmla="*/ 308 h 368"/>
                <a:gd name="T6" fmla="*/ 267 w 341"/>
                <a:gd name="T7" fmla="*/ 208 h 368"/>
                <a:gd name="T8" fmla="*/ 341 w 341"/>
                <a:gd name="T9" fmla="*/ 157 h 368"/>
                <a:gd name="T10" fmla="*/ 341 w 341"/>
                <a:gd name="T11" fmla="*/ 142 h 368"/>
                <a:gd name="T12" fmla="*/ 293 w 341"/>
                <a:gd name="T13" fmla="*/ 143 h 368"/>
                <a:gd name="T14" fmla="*/ 232 w 341"/>
                <a:gd name="T15" fmla="*/ 142 h 368"/>
                <a:gd name="T16" fmla="*/ 232 w 341"/>
                <a:gd name="T17" fmla="*/ 157 h 368"/>
                <a:gd name="T18" fmla="*/ 267 w 341"/>
                <a:gd name="T19" fmla="*/ 179 h 368"/>
                <a:gd name="T20" fmla="*/ 264 w 341"/>
                <a:gd name="T21" fmla="*/ 189 h 368"/>
                <a:gd name="T22" fmla="*/ 193 w 341"/>
                <a:gd name="T23" fmla="*/ 298 h 368"/>
                <a:gd name="T24" fmla="*/ 110 w 341"/>
                <a:gd name="T25" fmla="*/ 165 h 368"/>
                <a:gd name="T26" fmla="*/ 171 w 341"/>
                <a:gd name="T27" fmla="*/ 64 h 368"/>
                <a:gd name="T28" fmla="*/ 128 w 341"/>
                <a:gd name="T29" fmla="*/ 0 h 368"/>
                <a:gd name="T30" fmla="*/ 60 w 341"/>
                <a:gd name="T31" fmla="*/ 80 h 368"/>
                <a:gd name="T32" fmla="*/ 80 w 341"/>
                <a:gd name="T33" fmla="*/ 181 h 368"/>
                <a:gd name="T34" fmla="*/ 35 w 341"/>
                <a:gd name="T35" fmla="*/ 230 h 368"/>
                <a:gd name="T36" fmla="*/ 0 w 341"/>
                <a:gd name="T37" fmla="*/ 293 h 368"/>
                <a:gd name="T38" fmla="*/ 90 w 341"/>
                <a:gd name="T39" fmla="*/ 368 h 368"/>
                <a:gd name="T40" fmla="*/ 180 w 341"/>
                <a:gd name="T41" fmla="*/ 330 h 368"/>
                <a:gd name="T42" fmla="*/ 268 w 341"/>
                <a:gd name="T43" fmla="*/ 368 h 368"/>
                <a:gd name="T44" fmla="*/ 338 w 341"/>
                <a:gd name="T45" fmla="*/ 296 h 368"/>
                <a:gd name="T46" fmla="*/ 326 w 341"/>
                <a:gd name="T47" fmla="*/ 296 h 368"/>
                <a:gd name="T48" fmla="*/ 106 w 341"/>
                <a:gd name="T49" fmla="*/ 153 h 368"/>
                <a:gd name="T50" fmla="*/ 91 w 341"/>
                <a:gd name="T51" fmla="*/ 69 h 368"/>
                <a:gd name="T52" fmla="*/ 129 w 341"/>
                <a:gd name="T53" fmla="*/ 11 h 368"/>
                <a:gd name="T54" fmla="*/ 159 w 341"/>
                <a:gd name="T55" fmla="*/ 64 h 368"/>
                <a:gd name="T56" fmla="*/ 106 w 341"/>
                <a:gd name="T57" fmla="*/ 153 h 368"/>
                <a:gd name="T58" fmla="*/ 85 w 341"/>
                <a:gd name="T59" fmla="*/ 193 h 368"/>
                <a:gd name="T60" fmla="*/ 125 w 341"/>
                <a:gd name="T61" fmla="*/ 262 h 368"/>
                <a:gd name="T62" fmla="*/ 171 w 341"/>
                <a:gd name="T63" fmla="*/ 320 h 368"/>
                <a:gd name="T64" fmla="*/ 94 w 341"/>
                <a:gd name="T65" fmla="*/ 352 h 368"/>
                <a:gd name="T66" fmla="*/ 41 w 341"/>
                <a:gd name="T67" fmla="*/ 277 h 368"/>
                <a:gd name="T68" fmla="*/ 85 w 341"/>
                <a:gd name="T69" fmla="*/ 19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1" h="368">
                  <a:moveTo>
                    <a:pt x="326" y="296"/>
                  </a:moveTo>
                  <a:cubicBezTo>
                    <a:pt x="324" y="336"/>
                    <a:pt x="292" y="352"/>
                    <a:pt x="270" y="352"/>
                  </a:cubicBezTo>
                  <a:cubicBezTo>
                    <a:pt x="243" y="352"/>
                    <a:pt x="217" y="327"/>
                    <a:pt x="201" y="308"/>
                  </a:cubicBezTo>
                  <a:cubicBezTo>
                    <a:pt x="224" y="281"/>
                    <a:pt x="244" y="248"/>
                    <a:pt x="267" y="208"/>
                  </a:cubicBezTo>
                  <a:cubicBezTo>
                    <a:pt x="286" y="175"/>
                    <a:pt x="297" y="158"/>
                    <a:pt x="341" y="157"/>
                  </a:cubicBezTo>
                  <a:lnTo>
                    <a:pt x="341" y="142"/>
                  </a:lnTo>
                  <a:cubicBezTo>
                    <a:pt x="323" y="143"/>
                    <a:pt x="296" y="143"/>
                    <a:pt x="293" y="143"/>
                  </a:cubicBezTo>
                  <a:cubicBezTo>
                    <a:pt x="287" y="143"/>
                    <a:pt x="246" y="143"/>
                    <a:pt x="232" y="142"/>
                  </a:cubicBezTo>
                  <a:lnTo>
                    <a:pt x="232" y="157"/>
                  </a:lnTo>
                  <a:cubicBezTo>
                    <a:pt x="255" y="157"/>
                    <a:pt x="267" y="167"/>
                    <a:pt x="267" y="179"/>
                  </a:cubicBezTo>
                  <a:cubicBezTo>
                    <a:pt x="267" y="184"/>
                    <a:pt x="265" y="188"/>
                    <a:pt x="264" y="189"/>
                  </a:cubicBezTo>
                  <a:cubicBezTo>
                    <a:pt x="237" y="238"/>
                    <a:pt x="215" y="271"/>
                    <a:pt x="193" y="298"/>
                  </a:cubicBezTo>
                  <a:cubicBezTo>
                    <a:pt x="187" y="290"/>
                    <a:pt x="132" y="222"/>
                    <a:pt x="110" y="165"/>
                  </a:cubicBezTo>
                  <a:cubicBezTo>
                    <a:pt x="137" y="135"/>
                    <a:pt x="171" y="97"/>
                    <a:pt x="171" y="64"/>
                  </a:cubicBezTo>
                  <a:cubicBezTo>
                    <a:pt x="171" y="41"/>
                    <a:pt x="163" y="0"/>
                    <a:pt x="128" y="0"/>
                  </a:cubicBezTo>
                  <a:cubicBezTo>
                    <a:pt x="97" y="0"/>
                    <a:pt x="60" y="27"/>
                    <a:pt x="60" y="80"/>
                  </a:cubicBezTo>
                  <a:cubicBezTo>
                    <a:pt x="60" y="101"/>
                    <a:pt x="63" y="137"/>
                    <a:pt x="80" y="181"/>
                  </a:cubicBezTo>
                  <a:lnTo>
                    <a:pt x="35" y="230"/>
                  </a:lnTo>
                  <a:cubicBezTo>
                    <a:pt x="13" y="253"/>
                    <a:pt x="0" y="266"/>
                    <a:pt x="0" y="293"/>
                  </a:cubicBezTo>
                  <a:cubicBezTo>
                    <a:pt x="0" y="336"/>
                    <a:pt x="41" y="368"/>
                    <a:pt x="90" y="368"/>
                  </a:cubicBezTo>
                  <a:cubicBezTo>
                    <a:pt x="132" y="368"/>
                    <a:pt x="162" y="346"/>
                    <a:pt x="180" y="330"/>
                  </a:cubicBezTo>
                  <a:cubicBezTo>
                    <a:pt x="215" y="360"/>
                    <a:pt x="244" y="368"/>
                    <a:pt x="268" y="368"/>
                  </a:cubicBezTo>
                  <a:cubicBezTo>
                    <a:pt x="306" y="368"/>
                    <a:pt x="337" y="339"/>
                    <a:pt x="338" y="296"/>
                  </a:cubicBezTo>
                  <a:lnTo>
                    <a:pt x="326" y="296"/>
                  </a:lnTo>
                  <a:close/>
                  <a:moveTo>
                    <a:pt x="106" y="153"/>
                  </a:moveTo>
                  <a:cubicBezTo>
                    <a:pt x="93" y="113"/>
                    <a:pt x="91" y="84"/>
                    <a:pt x="91" y="69"/>
                  </a:cubicBezTo>
                  <a:cubicBezTo>
                    <a:pt x="91" y="27"/>
                    <a:pt x="111" y="11"/>
                    <a:pt x="129" y="11"/>
                  </a:cubicBezTo>
                  <a:cubicBezTo>
                    <a:pt x="159" y="11"/>
                    <a:pt x="159" y="63"/>
                    <a:pt x="159" y="64"/>
                  </a:cubicBezTo>
                  <a:cubicBezTo>
                    <a:pt x="159" y="96"/>
                    <a:pt x="118" y="140"/>
                    <a:pt x="106" y="153"/>
                  </a:cubicBezTo>
                  <a:close/>
                  <a:moveTo>
                    <a:pt x="85" y="193"/>
                  </a:moveTo>
                  <a:cubicBezTo>
                    <a:pt x="96" y="216"/>
                    <a:pt x="103" y="231"/>
                    <a:pt x="125" y="262"/>
                  </a:cubicBezTo>
                  <a:cubicBezTo>
                    <a:pt x="134" y="276"/>
                    <a:pt x="152" y="302"/>
                    <a:pt x="171" y="320"/>
                  </a:cubicBezTo>
                  <a:cubicBezTo>
                    <a:pt x="139" y="349"/>
                    <a:pt x="108" y="352"/>
                    <a:pt x="94" y="352"/>
                  </a:cubicBezTo>
                  <a:cubicBezTo>
                    <a:pt x="53" y="352"/>
                    <a:pt x="41" y="304"/>
                    <a:pt x="41" y="277"/>
                  </a:cubicBezTo>
                  <a:cubicBezTo>
                    <a:pt x="41" y="237"/>
                    <a:pt x="58" y="219"/>
                    <a:pt x="85" y="1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8" name="Freeform 323">
              <a:extLst>
                <a:ext uri="{FF2B5EF4-FFF2-40B4-BE49-F238E27FC236}">
                  <a16:creationId xmlns:a16="http://schemas.microsoft.com/office/drawing/2014/main" id="{7AAA9DEF-8F39-4FD4-BB3D-36877D7F4F76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5837239" y="4552951"/>
              <a:ext cx="73025" cy="141288"/>
            </a:xfrm>
            <a:custGeom>
              <a:avLst/>
              <a:gdLst>
                <a:gd name="T0" fmla="*/ 39 w 199"/>
                <a:gd name="T1" fmla="*/ 293 h 332"/>
                <a:gd name="T2" fmla="*/ 92 w 199"/>
                <a:gd name="T3" fmla="*/ 242 h 332"/>
                <a:gd name="T4" fmla="*/ 199 w 199"/>
                <a:gd name="T5" fmla="*/ 96 h 332"/>
                <a:gd name="T6" fmla="*/ 94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1 h 332"/>
                <a:gd name="T14" fmla="*/ 26 w 199"/>
                <a:gd name="T15" fmla="*/ 65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6 h 332"/>
                <a:gd name="T22" fmla="*/ 102 w 199"/>
                <a:gd name="T23" fmla="*/ 207 h 332"/>
                <a:gd name="T24" fmla="*/ 6 w 199"/>
                <a:gd name="T25" fmla="*/ 313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89 h 332"/>
                <a:gd name="T36" fmla="*/ 128 w 199"/>
                <a:gd name="T37" fmla="*/ 293 h 332"/>
                <a:gd name="T38" fmla="*/ 39 w 199"/>
                <a:gd name="T39" fmla="*/ 29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3"/>
                  </a:moveTo>
                  <a:lnTo>
                    <a:pt x="92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40"/>
                    <a:pt x="154" y="0"/>
                    <a:pt x="94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1"/>
                  </a:cubicBezTo>
                  <a:cubicBezTo>
                    <a:pt x="53" y="78"/>
                    <a:pt x="44" y="65"/>
                    <a:pt x="26" y="65"/>
                  </a:cubicBezTo>
                  <a:cubicBezTo>
                    <a:pt x="22" y="65"/>
                    <a:pt x="21" y="65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5"/>
                    <a:pt x="154" y="96"/>
                  </a:cubicBezTo>
                  <a:cubicBezTo>
                    <a:pt x="154" y="136"/>
                    <a:pt x="129" y="176"/>
                    <a:pt x="102" y="207"/>
                  </a:cubicBezTo>
                  <a:lnTo>
                    <a:pt x="6" y="313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89"/>
                  </a:cubicBezTo>
                  <a:cubicBezTo>
                    <a:pt x="172" y="293"/>
                    <a:pt x="139" y="293"/>
                    <a:pt x="128" y="293"/>
                  </a:cubicBezTo>
                  <a:lnTo>
                    <a:pt x="39" y="2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19" name="Group 1818">
            <a:extLst>
              <a:ext uri="{FF2B5EF4-FFF2-40B4-BE49-F238E27FC236}">
                <a16:creationId xmlns:a16="http://schemas.microsoft.com/office/drawing/2014/main" id="{2FB33B5E-3911-4541-B05E-4B021E36FE91}"/>
              </a:ext>
            </a:extLst>
          </p:cNvPr>
          <p:cNvGrpSpPr>
            <a:grpSpLocks noChangeAspect="1"/>
          </p:cNvGrpSpPr>
          <p:nvPr>
            <p:custDataLst>
              <p:tags r:id="rId25"/>
            </p:custDataLst>
          </p:nvPr>
        </p:nvGrpSpPr>
        <p:grpSpPr>
          <a:xfrm>
            <a:off x="8831827" y="4659532"/>
            <a:ext cx="3225386" cy="281926"/>
            <a:chOff x="2543175" y="2538413"/>
            <a:chExt cx="2597151" cy="227013"/>
          </a:xfrm>
        </p:grpSpPr>
        <p:sp>
          <p:nvSpPr>
            <p:cNvPr id="1820" name="Freeform 330">
              <a:extLst>
                <a:ext uri="{FF2B5EF4-FFF2-40B4-BE49-F238E27FC236}">
                  <a16:creationId xmlns:a16="http://schemas.microsoft.com/office/drawing/2014/main" id="{6171860C-D041-41B2-8E40-F98CC743239E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543175" y="2606676"/>
              <a:ext cx="60325" cy="96838"/>
            </a:xfrm>
            <a:custGeom>
              <a:avLst/>
              <a:gdLst>
                <a:gd name="T0" fmla="*/ 69 w 167"/>
                <a:gd name="T1" fmla="*/ 55 h 220"/>
                <a:gd name="T2" fmla="*/ 69 w 167"/>
                <a:gd name="T3" fmla="*/ 0 h 220"/>
                <a:gd name="T4" fmla="*/ 0 w 167"/>
                <a:gd name="T5" fmla="*/ 6 h 220"/>
                <a:gd name="T6" fmla="*/ 0 w 167"/>
                <a:gd name="T7" fmla="*/ 21 h 220"/>
                <a:gd name="T8" fmla="*/ 38 w 167"/>
                <a:gd name="T9" fmla="*/ 49 h 220"/>
                <a:gd name="T10" fmla="*/ 38 w 167"/>
                <a:gd name="T11" fmla="*/ 183 h 220"/>
                <a:gd name="T12" fmla="*/ 0 w 167"/>
                <a:gd name="T13" fmla="*/ 205 h 220"/>
                <a:gd name="T14" fmla="*/ 0 w 167"/>
                <a:gd name="T15" fmla="*/ 220 h 220"/>
                <a:gd name="T16" fmla="*/ 56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09 w 167"/>
                <a:gd name="T23" fmla="*/ 205 h 220"/>
                <a:gd name="T24" fmla="*/ 71 w 167"/>
                <a:gd name="T25" fmla="*/ 182 h 220"/>
                <a:gd name="T26" fmla="*/ 71 w 167"/>
                <a:gd name="T27" fmla="*/ 105 h 220"/>
                <a:gd name="T28" fmla="*/ 130 w 167"/>
                <a:gd name="T29" fmla="*/ 11 h 220"/>
                <a:gd name="T30" fmla="*/ 136 w 167"/>
                <a:gd name="T31" fmla="*/ 12 h 220"/>
                <a:gd name="T32" fmla="*/ 124 w 167"/>
                <a:gd name="T33" fmla="*/ 31 h 220"/>
                <a:gd name="T34" fmla="*/ 146 w 167"/>
                <a:gd name="T35" fmla="*/ 52 h 220"/>
                <a:gd name="T36" fmla="*/ 167 w 167"/>
                <a:gd name="T37" fmla="*/ 30 h 220"/>
                <a:gd name="T38" fmla="*/ 130 w 167"/>
                <a:gd name="T39" fmla="*/ 0 h 220"/>
                <a:gd name="T40" fmla="*/ 69 w 167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199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1" name="Freeform 331">
              <a:extLst>
                <a:ext uri="{FF2B5EF4-FFF2-40B4-BE49-F238E27FC236}">
                  <a16:creationId xmlns:a16="http://schemas.microsoft.com/office/drawing/2014/main" id="{4E6CD048-B697-4ECC-A57A-0018582737DC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2613025" y="2605088"/>
              <a:ext cx="69850" cy="101600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6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3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3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6"/>
                    <a:pt x="117" y="216"/>
                    <a:pt x="112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2" name="Freeform 332">
              <a:extLst>
                <a:ext uri="{FF2B5EF4-FFF2-40B4-BE49-F238E27FC236}">
                  <a16:creationId xmlns:a16="http://schemas.microsoft.com/office/drawing/2014/main" id="{6AACA043-A892-418B-8464-F5867992BA91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693988" y="2605088"/>
              <a:ext cx="68263" cy="101600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3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5" y="216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3" name="Freeform 333">
              <a:extLst>
                <a:ext uri="{FF2B5EF4-FFF2-40B4-BE49-F238E27FC236}">
                  <a16:creationId xmlns:a16="http://schemas.microsoft.com/office/drawing/2014/main" id="{CF3D1856-E8A6-46C4-9146-0BAAF55C7FF7}"/>
                </a:ext>
              </a:extLst>
            </p:cNvPr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2773363" y="2605088"/>
              <a:ext cx="79375" cy="10160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90" y="216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4" name="Freeform 334">
              <a:extLst>
                <a:ext uri="{FF2B5EF4-FFF2-40B4-BE49-F238E27FC236}">
                  <a16:creationId xmlns:a16="http://schemas.microsoft.com/office/drawing/2014/main" id="{8F05A822-92A2-4B02-B855-2F2DAC246DDD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2855913" y="2609851"/>
              <a:ext cx="88900" cy="96838"/>
            </a:xfrm>
            <a:custGeom>
              <a:avLst/>
              <a:gdLst>
                <a:gd name="T0" fmla="*/ 198 w 244"/>
                <a:gd name="T1" fmla="*/ 48 h 220"/>
                <a:gd name="T2" fmla="*/ 244 w 244"/>
                <a:gd name="T3" fmla="*/ 15 h 220"/>
                <a:gd name="T4" fmla="*/ 244 w 244"/>
                <a:gd name="T5" fmla="*/ 0 h 220"/>
                <a:gd name="T6" fmla="*/ 207 w 244"/>
                <a:gd name="T7" fmla="*/ 1 h 220"/>
                <a:gd name="T8" fmla="*/ 163 w 244"/>
                <a:gd name="T9" fmla="*/ 0 h 220"/>
                <a:gd name="T10" fmla="*/ 163 w 244"/>
                <a:gd name="T11" fmla="*/ 15 h 220"/>
                <a:gd name="T12" fmla="*/ 187 w 244"/>
                <a:gd name="T13" fmla="*/ 36 h 220"/>
                <a:gd name="T14" fmla="*/ 184 w 244"/>
                <a:gd name="T15" fmla="*/ 48 h 220"/>
                <a:gd name="T16" fmla="*/ 133 w 244"/>
                <a:gd name="T17" fmla="*/ 176 h 220"/>
                <a:gd name="T18" fmla="*/ 78 w 244"/>
                <a:gd name="T19" fmla="*/ 36 h 220"/>
                <a:gd name="T20" fmla="*/ 75 w 244"/>
                <a:gd name="T21" fmla="*/ 28 h 220"/>
                <a:gd name="T22" fmla="*/ 103 w 244"/>
                <a:gd name="T23" fmla="*/ 15 h 220"/>
                <a:gd name="T24" fmla="*/ 103 w 244"/>
                <a:gd name="T25" fmla="*/ 0 h 220"/>
                <a:gd name="T26" fmla="*/ 49 w 244"/>
                <a:gd name="T27" fmla="*/ 1 h 220"/>
                <a:gd name="T28" fmla="*/ 0 w 244"/>
                <a:gd name="T29" fmla="*/ 0 h 220"/>
                <a:gd name="T30" fmla="*/ 0 w 244"/>
                <a:gd name="T31" fmla="*/ 15 h 220"/>
                <a:gd name="T32" fmla="*/ 40 w 244"/>
                <a:gd name="T33" fmla="*/ 33 h 220"/>
                <a:gd name="T34" fmla="*/ 112 w 244"/>
                <a:gd name="T35" fmla="*/ 210 h 220"/>
                <a:gd name="T36" fmla="*/ 122 w 244"/>
                <a:gd name="T37" fmla="*/ 220 h 220"/>
                <a:gd name="T38" fmla="*/ 133 w 244"/>
                <a:gd name="T39" fmla="*/ 210 h 220"/>
                <a:gd name="T40" fmla="*/ 198 w 244"/>
                <a:gd name="T4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20">
                  <a:moveTo>
                    <a:pt x="198" y="48"/>
                  </a:moveTo>
                  <a:cubicBezTo>
                    <a:pt x="203" y="37"/>
                    <a:pt x="211" y="15"/>
                    <a:pt x="244" y="15"/>
                  </a:cubicBezTo>
                  <a:lnTo>
                    <a:pt x="244" y="0"/>
                  </a:lnTo>
                  <a:cubicBezTo>
                    <a:pt x="233" y="1"/>
                    <a:pt x="218" y="1"/>
                    <a:pt x="207" y="1"/>
                  </a:cubicBezTo>
                  <a:cubicBezTo>
                    <a:pt x="195" y="1"/>
                    <a:pt x="172" y="0"/>
                    <a:pt x="163" y="0"/>
                  </a:cubicBezTo>
                  <a:lnTo>
                    <a:pt x="163" y="15"/>
                  </a:lnTo>
                  <a:cubicBezTo>
                    <a:pt x="182" y="15"/>
                    <a:pt x="187" y="27"/>
                    <a:pt x="187" y="36"/>
                  </a:cubicBezTo>
                  <a:cubicBezTo>
                    <a:pt x="187" y="41"/>
                    <a:pt x="186" y="43"/>
                    <a:pt x="184" y="48"/>
                  </a:cubicBezTo>
                  <a:lnTo>
                    <a:pt x="133" y="176"/>
                  </a:lnTo>
                  <a:lnTo>
                    <a:pt x="78" y="36"/>
                  </a:lnTo>
                  <a:cubicBezTo>
                    <a:pt x="75" y="30"/>
                    <a:pt x="75" y="29"/>
                    <a:pt x="75" y="28"/>
                  </a:cubicBezTo>
                  <a:cubicBezTo>
                    <a:pt x="75" y="15"/>
                    <a:pt x="94" y="15"/>
                    <a:pt x="103" y="15"/>
                  </a:cubicBezTo>
                  <a:lnTo>
                    <a:pt x="103" y="0"/>
                  </a:lnTo>
                  <a:cubicBezTo>
                    <a:pt x="88" y="0"/>
                    <a:pt x="60" y="1"/>
                    <a:pt x="49" y="1"/>
                  </a:cubicBezTo>
                  <a:cubicBezTo>
                    <a:pt x="35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32" y="15"/>
                    <a:pt x="34" y="18"/>
                    <a:pt x="40" y="33"/>
                  </a:cubicBezTo>
                  <a:lnTo>
                    <a:pt x="112" y="210"/>
                  </a:lnTo>
                  <a:cubicBezTo>
                    <a:pt x="115" y="217"/>
                    <a:pt x="116" y="220"/>
                    <a:pt x="122" y="220"/>
                  </a:cubicBezTo>
                  <a:cubicBezTo>
                    <a:pt x="129" y="220"/>
                    <a:pt x="131" y="215"/>
                    <a:pt x="133" y="210"/>
                  </a:cubicBezTo>
                  <a:lnTo>
                    <a:pt x="198" y="4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5" name="Freeform 335">
              <a:extLst>
                <a:ext uri="{FF2B5EF4-FFF2-40B4-BE49-F238E27FC236}">
                  <a16:creationId xmlns:a16="http://schemas.microsoft.com/office/drawing/2014/main" id="{A6FAFC70-91D8-4D7C-A882-6F2D19E990D6}"/>
                </a:ext>
              </a:extLst>
            </p:cNvPr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2947988" y="2605088"/>
              <a:ext cx="69850" cy="1016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6" name="Freeform 336">
              <a:extLst>
                <a:ext uri="{FF2B5EF4-FFF2-40B4-BE49-F238E27FC236}">
                  <a16:creationId xmlns:a16="http://schemas.microsoft.com/office/drawing/2014/main" id="{ECDAA454-8EA0-4AAF-9ED3-4C5527E3DE41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028950" y="2606676"/>
              <a:ext cx="60325" cy="96838"/>
            </a:xfrm>
            <a:custGeom>
              <a:avLst/>
              <a:gdLst>
                <a:gd name="T0" fmla="*/ 70 w 168"/>
                <a:gd name="T1" fmla="*/ 55 h 220"/>
                <a:gd name="T2" fmla="*/ 70 w 168"/>
                <a:gd name="T3" fmla="*/ 0 h 220"/>
                <a:gd name="T4" fmla="*/ 0 w 168"/>
                <a:gd name="T5" fmla="*/ 6 h 220"/>
                <a:gd name="T6" fmla="*/ 0 w 168"/>
                <a:gd name="T7" fmla="*/ 21 h 220"/>
                <a:gd name="T8" fmla="*/ 39 w 168"/>
                <a:gd name="T9" fmla="*/ 49 h 220"/>
                <a:gd name="T10" fmla="*/ 39 w 168"/>
                <a:gd name="T11" fmla="*/ 183 h 220"/>
                <a:gd name="T12" fmla="*/ 0 w 168"/>
                <a:gd name="T13" fmla="*/ 205 h 220"/>
                <a:gd name="T14" fmla="*/ 0 w 168"/>
                <a:gd name="T15" fmla="*/ 220 h 220"/>
                <a:gd name="T16" fmla="*/ 57 w 168"/>
                <a:gd name="T17" fmla="*/ 219 h 220"/>
                <a:gd name="T18" fmla="*/ 121 w 168"/>
                <a:gd name="T19" fmla="*/ 220 h 220"/>
                <a:gd name="T20" fmla="*/ 121 w 168"/>
                <a:gd name="T21" fmla="*/ 205 h 220"/>
                <a:gd name="T22" fmla="*/ 110 w 168"/>
                <a:gd name="T23" fmla="*/ 205 h 220"/>
                <a:gd name="T24" fmla="*/ 72 w 168"/>
                <a:gd name="T25" fmla="*/ 182 h 220"/>
                <a:gd name="T26" fmla="*/ 72 w 168"/>
                <a:gd name="T27" fmla="*/ 105 h 220"/>
                <a:gd name="T28" fmla="*/ 131 w 168"/>
                <a:gd name="T29" fmla="*/ 11 h 220"/>
                <a:gd name="T30" fmla="*/ 137 w 168"/>
                <a:gd name="T31" fmla="*/ 12 h 220"/>
                <a:gd name="T32" fmla="*/ 125 w 168"/>
                <a:gd name="T33" fmla="*/ 31 h 220"/>
                <a:gd name="T34" fmla="*/ 147 w 168"/>
                <a:gd name="T35" fmla="*/ 52 h 220"/>
                <a:gd name="T36" fmla="*/ 168 w 168"/>
                <a:gd name="T37" fmla="*/ 30 h 220"/>
                <a:gd name="T38" fmla="*/ 131 w 168"/>
                <a:gd name="T39" fmla="*/ 0 h 220"/>
                <a:gd name="T40" fmla="*/ 70 w 168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0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1" y="220"/>
                  </a:cubicBezTo>
                  <a:lnTo>
                    <a:pt x="121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2"/>
                  </a:cubicBezTo>
                  <a:lnTo>
                    <a:pt x="72" y="105"/>
                  </a:lnTo>
                  <a:cubicBezTo>
                    <a:pt x="72" y="55"/>
                    <a:pt x="93" y="11"/>
                    <a:pt x="131" y="11"/>
                  </a:cubicBezTo>
                  <a:cubicBezTo>
                    <a:pt x="135" y="11"/>
                    <a:pt x="136" y="11"/>
                    <a:pt x="137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6" y="52"/>
                    <a:pt x="147" y="52"/>
                  </a:cubicBezTo>
                  <a:cubicBezTo>
                    <a:pt x="156" y="52"/>
                    <a:pt x="168" y="46"/>
                    <a:pt x="168" y="30"/>
                  </a:cubicBezTo>
                  <a:cubicBezTo>
                    <a:pt x="168" y="15"/>
                    <a:pt x="153" y="0"/>
                    <a:pt x="131" y="0"/>
                  </a:cubicBezTo>
                  <a:cubicBezTo>
                    <a:pt x="95" y="0"/>
                    <a:pt x="77" y="33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7" name="Freeform 337">
              <a:extLst>
                <a:ext uri="{FF2B5EF4-FFF2-40B4-BE49-F238E27FC236}">
                  <a16:creationId xmlns:a16="http://schemas.microsoft.com/office/drawing/2014/main" id="{00A12336-8A7B-4B70-A599-FC9A1600B451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175000" y="2538413"/>
              <a:ext cx="7938" cy="2206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8" name="Freeform 338">
              <a:extLst>
                <a:ext uri="{FF2B5EF4-FFF2-40B4-BE49-F238E27FC236}">
                  <a16:creationId xmlns:a16="http://schemas.microsoft.com/office/drawing/2014/main" id="{2FC74CF7-9EB1-4221-9109-E4A2B95A309B}"/>
                </a:ext>
              </a:extLst>
            </p:cNvPr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3209925" y="2606676"/>
              <a:ext cx="84138" cy="144463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3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6"/>
                    <a:pt x="63" y="193"/>
                  </a:cubicBezTo>
                  <a:cubicBezTo>
                    <a:pt x="73" y="212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8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9" name="Freeform 339">
              <a:extLst>
                <a:ext uri="{FF2B5EF4-FFF2-40B4-BE49-F238E27FC236}">
                  <a16:creationId xmlns:a16="http://schemas.microsoft.com/office/drawing/2014/main" id="{0950FC5E-CD77-4941-8AAE-1E07DE276423}"/>
                </a:ext>
              </a:extLst>
            </p:cNvPr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3309938" y="2632076"/>
              <a:ext cx="85725" cy="133350"/>
            </a:xfrm>
            <a:custGeom>
              <a:avLst/>
              <a:gdLst>
                <a:gd name="T0" fmla="*/ 228 w 236"/>
                <a:gd name="T1" fmla="*/ 123 h 304"/>
                <a:gd name="T2" fmla="*/ 236 w 236"/>
                <a:gd name="T3" fmla="*/ 114 h 304"/>
                <a:gd name="T4" fmla="*/ 228 w 236"/>
                <a:gd name="T5" fmla="*/ 105 h 304"/>
                <a:gd name="T6" fmla="*/ 16 w 236"/>
                <a:gd name="T7" fmla="*/ 3 h 304"/>
                <a:gd name="T8" fmla="*/ 9 w 236"/>
                <a:gd name="T9" fmla="*/ 0 h 304"/>
                <a:gd name="T10" fmla="*/ 0 w 236"/>
                <a:gd name="T11" fmla="*/ 9 h 304"/>
                <a:gd name="T12" fmla="*/ 7 w 236"/>
                <a:gd name="T13" fmla="*/ 18 h 304"/>
                <a:gd name="T14" fmla="*/ 208 w 236"/>
                <a:gd name="T15" fmla="*/ 114 h 304"/>
                <a:gd name="T16" fmla="*/ 9 w 236"/>
                <a:gd name="T17" fmla="*/ 209 h 304"/>
                <a:gd name="T18" fmla="*/ 0 w 236"/>
                <a:gd name="T19" fmla="*/ 219 h 304"/>
                <a:gd name="T20" fmla="*/ 9 w 236"/>
                <a:gd name="T21" fmla="*/ 228 h 304"/>
                <a:gd name="T22" fmla="*/ 15 w 236"/>
                <a:gd name="T23" fmla="*/ 225 h 304"/>
                <a:gd name="T24" fmla="*/ 228 w 236"/>
                <a:gd name="T25" fmla="*/ 123 h 304"/>
                <a:gd name="T26" fmla="*/ 222 w 236"/>
                <a:gd name="T27" fmla="*/ 304 h 304"/>
                <a:gd name="T28" fmla="*/ 236 w 236"/>
                <a:gd name="T29" fmla="*/ 296 h 304"/>
                <a:gd name="T30" fmla="*/ 222 w 236"/>
                <a:gd name="T31" fmla="*/ 287 h 304"/>
                <a:gd name="T32" fmla="*/ 14 w 236"/>
                <a:gd name="T33" fmla="*/ 287 h 304"/>
                <a:gd name="T34" fmla="*/ 0 w 236"/>
                <a:gd name="T35" fmla="*/ 296 h 304"/>
                <a:gd name="T36" fmla="*/ 14 w 236"/>
                <a:gd name="T37" fmla="*/ 304 h 304"/>
                <a:gd name="T38" fmla="*/ 222 w 236"/>
                <a:gd name="T3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304">
                  <a:moveTo>
                    <a:pt x="228" y="123"/>
                  </a:moveTo>
                  <a:cubicBezTo>
                    <a:pt x="234" y="121"/>
                    <a:pt x="236" y="118"/>
                    <a:pt x="236" y="114"/>
                  </a:cubicBezTo>
                  <a:cubicBezTo>
                    <a:pt x="236" y="110"/>
                    <a:pt x="234" y="107"/>
                    <a:pt x="228" y="105"/>
                  </a:cubicBezTo>
                  <a:lnTo>
                    <a:pt x="16" y="3"/>
                  </a:lnTo>
                  <a:cubicBezTo>
                    <a:pt x="11" y="0"/>
                    <a:pt x="10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6"/>
                    <a:pt x="7" y="18"/>
                  </a:cubicBezTo>
                  <a:lnTo>
                    <a:pt x="208" y="114"/>
                  </a:lnTo>
                  <a:lnTo>
                    <a:pt x="9" y="209"/>
                  </a:lnTo>
                  <a:cubicBezTo>
                    <a:pt x="3" y="212"/>
                    <a:pt x="0" y="214"/>
                    <a:pt x="0" y="219"/>
                  </a:cubicBezTo>
                  <a:cubicBezTo>
                    <a:pt x="0" y="223"/>
                    <a:pt x="3" y="228"/>
                    <a:pt x="9" y="228"/>
                  </a:cubicBezTo>
                  <a:cubicBezTo>
                    <a:pt x="9" y="228"/>
                    <a:pt x="11" y="228"/>
                    <a:pt x="15" y="225"/>
                  </a:cubicBezTo>
                  <a:lnTo>
                    <a:pt x="228" y="123"/>
                  </a:lnTo>
                  <a:close/>
                  <a:moveTo>
                    <a:pt x="222" y="304"/>
                  </a:moveTo>
                  <a:cubicBezTo>
                    <a:pt x="227" y="304"/>
                    <a:pt x="236" y="304"/>
                    <a:pt x="236" y="296"/>
                  </a:cubicBezTo>
                  <a:cubicBezTo>
                    <a:pt x="236" y="287"/>
                    <a:pt x="228" y="287"/>
                    <a:pt x="222" y="287"/>
                  </a:cubicBezTo>
                  <a:lnTo>
                    <a:pt x="14" y="287"/>
                  </a:lnTo>
                  <a:cubicBezTo>
                    <a:pt x="8" y="287"/>
                    <a:pt x="0" y="287"/>
                    <a:pt x="0" y="296"/>
                  </a:cubicBezTo>
                  <a:cubicBezTo>
                    <a:pt x="0" y="304"/>
                    <a:pt x="8" y="304"/>
                    <a:pt x="14" y="304"/>
                  </a:cubicBezTo>
                  <a:lnTo>
                    <a:pt x="222" y="30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0" name="Freeform 340">
              <a:extLst>
                <a:ext uri="{FF2B5EF4-FFF2-40B4-BE49-F238E27FC236}">
                  <a16:creationId xmlns:a16="http://schemas.microsoft.com/office/drawing/2014/main" id="{F7FF07D6-2825-42B6-A57A-D5C0EA35FB12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3414713" y="2667001"/>
              <a:ext cx="55563" cy="73025"/>
            </a:xfrm>
            <a:custGeom>
              <a:avLst/>
              <a:gdLst>
                <a:gd name="T0" fmla="*/ 42 w 152"/>
                <a:gd name="T1" fmla="*/ 79 h 164"/>
                <a:gd name="T2" fmla="*/ 76 w 152"/>
                <a:gd name="T3" fmla="*/ 85 h 164"/>
                <a:gd name="T4" fmla="*/ 107 w 152"/>
                <a:gd name="T5" fmla="*/ 72 h 164"/>
                <a:gd name="T6" fmla="*/ 79 w 152"/>
                <a:gd name="T7" fmla="*/ 61 h 164"/>
                <a:gd name="T8" fmla="*/ 42 w 152"/>
                <a:gd name="T9" fmla="*/ 68 h 164"/>
                <a:gd name="T10" fmla="*/ 29 w 152"/>
                <a:gd name="T11" fmla="*/ 50 h 164"/>
                <a:gd name="T12" fmla="*/ 98 w 152"/>
                <a:gd name="T13" fmla="*/ 19 h 164"/>
                <a:gd name="T14" fmla="*/ 134 w 152"/>
                <a:gd name="T15" fmla="*/ 29 h 164"/>
                <a:gd name="T16" fmla="*/ 141 w 152"/>
                <a:gd name="T17" fmla="*/ 32 h 164"/>
                <a:gd name="T18" fmla="*/ 152 w 152"/>
                <a:gd name="T19" fmla="*/ 21 h 164"/>
                <a:gd name="T20" fmla="*/ 134 w 152"/>
                <a:gd name="T21" fmla="*/ 6 h 164"/>
                <a:gd name="T22" fmla="*/ 102 w 152"/>
                <a:gd name="T23" fmla="*/ 0 h 164"/>
                <a:gd name="T24" fmla="*/ 17 w 152"/>
                <a:gd name="T25" fmla="*/ 50 h 164"/>
                <a:gd name="T26" fmla="*/ 31 w 152"/>
                <a:gd name="T27" fmla="*/ 74 h 164"/>
                <a:gd name="T28" fmla="*/ 0 w 152"/>
                <a:gd name="T29" fmla="*/ 119 h 164"/>
                <a:gd name="T30" fmla="*/ 64 w 152"/>
                <a:gd name="T31" fmla="*/ 164 h 164"/>
                <a:gd name="T32" fmla="*/ 136 w 152"/>
                <a:gd name="T33" fmla="*/ 127 h 164"/>
                <a:gd name="T34" fmla="*/ 131 w 152"/>
                <a:gd name="T35" fmla="*/ 123 h 164"/>
                <a:gd name="T36" fmla="*/ 127 w 152"/>
                <a:gd name="T37" fmla="*/ 125 h 164"/>
                <a:gd name="T38" fmla="*/ 70 w 152"/>
                <a:gd name="T39" fmla="*/ 145 h 164"/>
                <a:gd name="T40" fmla="*/ 32 w 152"/>
                <a:gd name="T41" fmla="*/ 140 h 164"/>
                <a:gd name="T42" fmla="*/ 12 w 152"/>
                <a:gd name="T43" fmla="*/ 117 h 164"/>
                <a:gd name="T44" fmla="*/ 42 w 152"/>
                <a:gd name="T45" fmla="*/ 79 h 164"/>
                <a:gd name="T46" fmla="*/ 57 w 152"/>
                <a:gd name="T47" fmla="*/ 73 h 164"/>
                <a:gd name="T48" fmla="*/ 79 w 152"/>
                <a:gd name="T49" fmla="*/ 71 h 164"/>
                <a:gd name="T50" fmla="*/ 95 w 152"/>
                <a:gd name="T51" fmla="*/ 72 h 164"/>
                <a:gd name="T52" fmla="*/ 76 w 152"/>
                <a:gd name="T53" fmla="*/ 75 h 164"/>
                <a:gd name="T54" fmla="*/ 57 w 152"/>
                <a:gd name="T55" fmla="*/ 7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64">
                  <a:moveTo>
                    <a:pt x="42" y="79"/>
                  </a:moveTo>
                  <a:cubicBezTo>
                    <a:pt x="55" y="85"/>
                    <a:pt x="66" y="85"/>
                    <a:pt x="76" y="85"/>
                  </a:cubicBezTo>
                  <a:cubicBezTo>
                    <a:pt x="87" y="85"/>
                    <a:pt x="107" y="85"/>
                    <a:pt x="107" y="72"/>
                  </a:cubicBezTo>
                  <a:cubicBezTo>
                    <a:pt x="107" y="62"/>
                    <a:pt x="94" y="61"/>
                    <a:pt x="79" y="61"/>
                  </a:cubicBezTo>
                  <a:cubicBezTo>
                    <a:pt x="74" y="61"/>
                    <a:pt x="59" y="61"/>
                    <a:pt x="42" y="68"/>
                  </a:cubicBezTo>
                  <a:cubicBezTo>
                    <a:pt x="34" y="64"/>
                    <a:pt x="29" y="57"/>
                    <a:pt x="29" y="50"/>
                  </a:cubicBezTo>
                  <a:cubicBezTo>
                    <a:pt x="29" y="31"/>
                    <a:pt x="63" y="19"/>
                    <a:pt x="98" y="19"/>
                  </a:cubicBezTo>
                  <a:cubicBezTo>
                    <a:pt x="104" y="19"/>
                    <a:pt x="119" y="19"/>
                    <a:pt x="134" y="29"/>
                  </a:cubicBezTo>
                  <a:cubicBezTo>
                    <a:pt x="136" y="30"/>
                    <a:pt x="138" y="32"/>
                    <a:pt x="141" y="32"/>
                  </a:cubicBezTo>
                  <a:cubicBezTo>
                    <a:pt x="146" y="32"/>
                    <a:pt x="152" y="27"/>
                    <a:pt x="152" y="21"/>
                  </a:cubicBezTo>
                  <a:cubicBezTo>
                    <a:pt x="152" y="14"/>
                    <a:pt x="141" y="9"/>
                    <a:pt x="134" y="6"/>
                  </a:cubicBezTo>
                  <a:cubicBezTo>
                    <a:pt x="119" y="0"/>
                    <a:pt x="107" y="0"/>
                    <a:pt x="102" y="0"/>
                  </a:cubicBezTo>
                  <a:cubicBezTo>
                    <a:pt x="59" y="0"/>
                    <a:pt x="17" y="22"/>
                    <a:pt x="17" y="50"/>
                  </a:cubicBezTo>
                  <a:cubicBezTo>
                    <a:pt x="17" y="64"/>
                    <a:pt x="30" y="73"/>
                    <a:pt x="31" y="74"/>
                  </a:cubicBezTo>
                  <a:cubicBezTo>
                    <a:pt x="18" y="81"/>
                    <a:pt x="0" y="97"/>
                    <a:pt x="0" y="119"/>
                  </a:cubicBezTo>
                  <a:cubicBezTo>
                    <a:pt x="0" y="144"/>
                    <a:pt x="26" y="164"/>
                    <a:pt x="64" y="164"/>
                  </a:cubicBezTo>
                  <a:cubicBezTo>
                    <a:pt x="117" y="164"/>
                    <a:pt x="136" y="133"/>
                    <a:pt x="136" y="127"/>
                  </a:cubicBezTo>
                  <a:cubicBezTo>
                    <a:pt x="136" y="125"/>
                    <a:pt x="134" y="123"/>
                    <a:pt x="131" y="123"/>
                  </a:cubicBezTo>
                  <a:cubicBezTo>
                    <a:pt x="129" y="123"/>
                    <a:pt x="128" y="124"/>
                    <a:pt x="127" y="125"/>
                  </a:cubicBezTo>
                  <a:cubicBezTo>
                    <a:pt x="118" y="139"/>
                    <a:pt x="107" y="145"/>
                    <a:pt x="70" y="145"/>
                  </a:cubicBezTo>
                  <a:cubicBezTo>
                    <a:pt x="61" y="145"/>
                    <a:pt x="45" y="145"/>
                    <a:pt x="32" y="140"/>
                  </a:cubicBezTo>
                  <a:cubicBezTo>
                    <a:pt x="18" y="135"/>
                    <a:pt x="12" y="125"/>
                    <a:pt x="12" y="117"/>
                  </a:cubicBezTo>
                  <a:cubicBezTo>
                    <a:pt x="12" y="109"/>
                    <a:pt x="18" y="92"/>
                    <a:pt x="42" y="79"/>
                  </a:cubicBezTo>
                  <a:close/>
                  <a:moveTo>
                    <a:pt x="57" y="73"/>
                  </a:moveTo>
                  <a:cubicBezTo>
                    <a:pt x="61" y="72"/>
                    <a:pt x="68" y="71"/>
                    <a:pt x="79" y="71"/>
                  </a:cubicBezTo>
                  <a:cubicBezTo>
                    <a:pt x="86" y="71"/>
                    <a:pt x="88" y="71"/>
                    <a:pt x="95" y="72"/>
                  </a:cubicBezTo>
                  <a:cubicBezTo>
                    <a:pt x="90" y="74"/>
                    <a:pt x="89" y="75"/>
                    <a:pt x="76" y="75"/>
                  </a:cubicBezTo>
                  <a:cubicBezTo>
                    <a:pt x="70" y="75"/>
                    <a:pt x="64" y="75"/>
                    <a:pt x="57" y="7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1" name="Freeform 341">
              <a:extLst>
                <a:ext uri="{FF2B5EF4-FFF2-40B4-BE49-F238E27FC236}">
                  <a16:creationId xmlns:a16="http://schemas.microsoft.com/office/drawing/2014/main" id="{AC6F700A-783C-49F9-B0E8-63CC6C07A985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551238" y="2586038"/>
              <a:ext cx="111125" cy="125413"/>
            </a:xfrm>
            <a:custGeom>
              <a:avLst/>
              <a:gdLst>
                <a:gd name="T0" fmla="*/ 295 w 305"/>
                <a:gd name="T1" fmla="*/ 156 h 289"/>
                <a:gd name="T2" fmla="*/ 305 w 305"/>
                <a:gd name="T3" fmla="*/ 145 h 289"/>
                <a:gd name="T4" fmla="*/ 295 w 305"/>
                <a:gd name="T5" fmla="*/ 134 h 289"/>
                <a:gd name="T6" fmla="*/ 19 w 305"/>
                <a:gd name="T7" fmla="*/ 4 h 289"/>
                <a:gd name="T8" fmla="*/ 10 w 305"/>
                <a:gd name="T9" fmla="*/ 0 h 289"/>
                <a:gd name="T10" fmla="*/ 0 w 305"/>
                <a:gd name="T11" fmla="*/ 10 h 289"/>
                <a:gd name="T12" fmla="*/ 9 w 305"/>
                <a:gd name="T13" fmla="*/ 21 h 289"/>
                <a:gd name="T14" fmla="*/ 271 w 305"/>
                <a:gd name="T15" fmla="*/ 145 h 289"/>
                <a:gd name="T16" fmla="*/ 9 w 305"/>
                <a:gd name="T17" fmla="*/ 268 h 289"/>
                <a:gd name="T18" fmla="*/ 0 w 305"/>
                <a:gd name="T19" fmla="*/ 279 h 289"/>
                <a:gd name="T20" fmla="*/ 10 w 305"/>
                <a:gd name="T21" fmla="*/ 289 h 289"/>
                <a:gd name="T22" fmla="*/ 19 w 305"/>
                <a:gd name="T23" fmla="*/ 286 h 289"/>
                <a:gd name="T24" fmla="*/ 295 w 305"/>
                <a:gd name="T25" fmla="*/ 15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89">
                  <a:moveTo>
                    <a:pt x="295" y="156"/>
                  </a:moveTo>
                  <a:cubicBezTo>
                    <a:pt x="301" y="153"/>
                    <a:pt x="305" y="151"/>
                    <a:pt x="305" y="145"/>
                  </a:cubicBezTo>
                  <a:cubicBezTo>
                    <a:pt x="305" y="139"/>
                    <a:pt x="301" y="136"/>
                    <a:pt x="295" y="134"/>
                  </a:cubicBezTo>
                  <a:lnTo>
                    <a:pt x="19" y="4"/>
                  </a:lnTo>
                  <a:cubicBezTo>
                    <a:pt x="12" y="0"/>
                    <a:pt x="11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2" y="18"/>
                    <a:pt x="9" y="21"/>
                  </a:cubicBezTo>
                  <a:lnTo>
                    <a:pt x="271" y="145"/>
                  </a:lnTo>
                  <a:lnTo>
                    <a:pt x="9" y="268"/>
                  </a:lnTo>
                  <a:cubicBezTo>
                    <a:pt x="2" y="272"/>
                    <a:pt x="0" y="275"/>
                    <a:pt x="0" y="279"/>
                  </a:cubicBezTo>
                  <a:cubicBezTo>
                    <a:pt x="0" y="285"/>
                    <a:pt x="4" y="289"/>
                    <a:pt x="10" y="289"/>
                  </a:cubicBezTo>
                  <a:cubicBezTo>
                    <a:pt x="11" y="289"/>
                    <a:pt x="12" y="289"/>
                    <a:pt x="19" y="286"/>
                  </a:cubicBezTo>
                  <a:lnTo>
                    <a:pt x="295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2" name="Freeform 342">
              <a:extLst>
                <a:ext uri="{FF2B5EF4-FFF2-40B4-BE49-F238E27FC236}">
                  <a16:creationId xmlns:a16="http://schemas.microsoft.com/office/drawing/2014/main" id="{C9ACA764-BA04-4CEF-8E23-7DB99C7A2D7A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754438" y="2538413"/>
              <a:ext cx="42863" cy="220663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50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8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" name="Freeform 343">
              <a:extLst>
                <a:ext uri="{FF2B5EF4-FFF2-40B4-BE49-F238E27FC236}">
                  <a16:creationId xmlns:a16="http://schemas.microsoft.com/office/drawing/2014/main" id="{28C6FE80-B548-4FAB-943B-81363039C5BA}"/>
                </a:ext>
              </a:extLst>
            </p:cNvPr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3814763" y="2605088"/>
              <a:ext cx="80963" cy="101600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89 w 225"/>
                <a:gd name="T21" fmla="*/ 0 h 229"/>
                <a:gd name="T22" fmla="*/ 14 w 225"/>
                <a:gd name="T23" fmla="*/ 56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8 w 225"/>
                <a:gd name="T31" fmla="*/ 11 h 229"/>
                <a:gd name="T32" fmla="*/ 141 w 225"/>
                <a:gd name="T33" fmla="*/ 75 h 229"/>
                <a:gd name="T34" fmla="*/ 141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79 w 225"/>
                <a:gd name="T41" fmla="*/ 229 h 229"/>
                <a:gd name="T42" fmla="*/ 145 w 225"/>
                <a:gd name="T43" fmla="*/ 186 h 229"/>
                <a:gd name="T44" fmla="*/ 141 w 225"/>
                <a:gd name="T45" fmla="*/ 104 h 229"/>
                <a:gd name="T46" fmla="*/ 141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1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5"/>
                    <a:pt x="160" y="226"/>
                    <a:pt x="184" y="226"/>
                  </a:cubicBezTo>
                  <a:cubicBezTo>
                    <a:pt x="194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9" y="0"/>
                    <a:pt x="14" y="23"/>
                    <a:pt x="14" y="56"/>
                  </a:cubicBezTo>
                  <a:cubicBezTo>
                    <a:pt x="14" y="71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8" y="17"/>
                    <a:pt x="72" y="11"/>
                    <a:pt x="88" y="11"/>
                  </a:cubicBezTo>
                  <a:cubicBezTo>
                    <a:pt x="113" y="11"/>
                    <a:pt x="141" y="30"/>
                    <a:pt x="141" y="75"/>
                  </a:cubicBezTo>
                  <a:lnTo>
                    <a:pt x="141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6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9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4" name="Freeform 344">
              <a:extLst>
                <a:ext uri="{FF2B5EF4-FFF2-40B4-BE49-F238E27FC236}">
                  <a16:creationId xmlns:a16="http://schemas.microsoft.com/office/drawing/2014/main" id="{CFE8D220-E0D3-4D2D-9CF3-80F51D2C0AF6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902075" y="2551113"/>
              <a:ext cx="41275" cy="152400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6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9 h 346"/>
                <a:gd name="T10" fmla="*/ 0 w 111"/>
                <a:gd name="T11" fmla="*/ 331 h 346"/>
                <a:gd name="T12" fmla="*/ 0 w 111"/>
                <a:gd name="T13" fmla="*/ 346 h 346"/>
                <a:gd name="T14" fmla="*/ 56 w 111"/>
                <a:gd name="T15" fmla="*/ 345 h 346"/>
                <a:gd name="T16" fmla="*/ 111 w 111"/>
                <a:gd name="T17" fmla="*/ 346 h 346"/>
                <a:gd name="T18" fmla="*/ 111 w 111"/>
                <a:gd name="T19" fmla="*/ 331 h 346"/>
                <a:gd name="T20" fmla="*/ 72 w 111"/>
                <a:gd name="T21" fmla="*/ 309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9"/>
                  </a:lnTo>
                  <a:cubicBezTo>
                    <a:pt x="39" y="331"/>
                    <a:pt x="34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3" y="345"/>
                    <a:pt x="56" y="345"/>
                  </a:cubicBezTo>
                  <a:cubicBezTo>
                    <a:pt x="68" y="345"/>
                    <a:pt x="93" y="346"/>
                    <a:pt x="111" y="346"/>
                  </a:cubicBezTo>
                  <a:lnTo>
                    <a:pt x="111" y="331"/>
                  </a:lnTo>
                  <a:cubicBezTo>
                    <a:pt x="78" y="331"/>
                    <a:pt x="72" y="331"/>
                    <a:pt x="72" y="309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5" name="Freeform 345">
              <a:extLst>
                <a:ext uri="{FF2B5EF4-FFF2-40B4-BE49-F238E27FC236}">
                  <a16:creationId xmlns:a16="http://schemas.microsoft.com/office/drawing/2014/main" id="{B4E6E5E7-F9E9-4A89-A656-3ADC2D388A4A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952875" y="2606676"/>
              <a:ext cx="141288" cy="96838"/>
            </a:xfrm>
            <a:custGeom>
              <a:avLst/>
              <a:gdLst>
                <a:gd name="T0" fmla="*/ 39 w 390"/>
                <a:gd name="T1" fmla="*/ 49 h 220"/>
                <a:gd name="T2" fmla="*/ 39 w 390"/>
                <a:gd name="T3" fmla="*/ 183 h 220"/>
                <a:gd name="T4" fmla="*/ 0 w 390"/>
                <a:gd name="T5" fmla="*/ 205 h 220"/>
                <a:gd name="T6" fmla="*/ 0 w 390"/>
                <a:gd name="T7" fmla="*/ 220 h 220"/>
                <a:gd name="T8" fmla="*/ 57 w 390"/>
                <a:gd name="T9" fmla="*/ 219 h 220"/>
                <a:gd name="T10" fmla="*/ 112 w 390"/>
                <a:gd name="T11" fmla="*/ 220 h 220"/>
                <a:gd name="T12" fmla="*/ 112 w 390"/>
                <a:gd name="T13" fmla="*/ 205 h 220"/>
                <a:gd name="T14" fmla="*/ 73 w 390"/>
                <a:gd name="T15" fmla="*/ 183 h 220"/>
                <a:gd name="T16" fmla="*/ 73 w 390"/>
                <a:gd name="T17" fmla="*/ 91 h 220"/>
                <a:gd name="T18" fmla="*/ 141 w 390"/>
                <a:gd name="T19" fmla="*/ 11 h 220"/>
                <a:gd name="T20" fmla="*/ 178 w 390"/>
                <a:gd name="T21" fmla="*/ 66 h 220"/>
                <a:gd name="T22" fmla="*/ 178 w 390"/>
                <a:gd name="T23" fmla="*/ 183 h 220"/>
                <a:gd name="T24" fmla="*/ 139 w 390"/>
                <a:gd name="T25" fmla="*/ 205 h 220"/>
                <a:gd name="T26" fmla="*/ 139 w 390"/>
                <a:gd name="T27" fmla="*/ 220 h 220"/>
                <a:gd name="T28" fmla="*/ 195 w 390"/>
                <a:gd name="T29" fmla="*/ 219 h 220"/>
                <a:gd name="T30" fmla="*/ 251 w 390"/>
                <a:gd name="T31" fmla="*/ 220 h 220"/>
                <a:gd name="T32" fmla="*/ 251 w 390"/>
                <a:gd name="T33" fmla="*/ 205 h 220"/>
                <a:gd name="T34" fmla="*/ 212 w 390"/>
                <a:gd name="T35" fmla="*/ 183 h 220"/>
                <a:gd name="T36" fmla="*/ 212 w 390"/>
                <a:gd name="T37" fmla="*/ 91 h 220"/>
                <a:gd name="T38" fmla="*/ 279 w 390"/>
                <a:gd name="T39" fmla="*/ 11 h 220"/>
                <a:gd name="T40" fmla="*/ 316 w 390"/>
                <a:gd name="T41" fmla="*/ 66 h 220"/>
                <a:gd name="T42" fmla="*/ 316 w 390"/>
                <a:gd name="T43" fmla="*/ 183 h 220"/>
                <a:gd name="T44" fmla="*/ 277 w 390"/>
                <a:gd name="T45" fmla="*/ 205 h 220"/>
                <a:gd name="T46" fmla="*/ 277 w 390"/>
                <a:gd name="T47" fmla="*/ 220 h 220"/>
                <a:gd name="T48" fmla="*/ 334 w 390"/>
                <a:gd name="T49" fmla="*/ 219 h 220"/>
                <a:gd name="T50" fmla="*/ 390 w 390"/>
                <a:gd name="T51" fmla="*/ 220 h 220"/>
                <a:gd name="T52" fmla="*/ 390 w 390"/>
                <a:gd name="T53" fmla="*/ 205 h 220"/>
                <a:gd name="T54" fmla="*/ 351 w 390"/>
                <a:gd name="T55" fmla="*/ 190 h 220"/>
                <a:gd name="T56" fmla="*/ 351 w 390"/>
                <a:gd name="T57" fmla="*/ 95 h 220"/>
                <a:gd name="T58" fmla="*/ 335 w 390"/>
                <a:gd name="T59" fmla="*/ 18 h 220"/>
                <a:gd name="T60" fmla="*/ 283 w 390"/>
                <a:gd name="T61" fmla="*/ 0 h 220"/>
                <a:gd name="T62" fmla="*/ 211 w 390"/>
                <a:gd name="T63" fmla="*/ 49 h 220"/>
                <a:gd name="T64" fmla="*/ 144 w 390"/>
                <a:gd name="T65" fmla="*/ 0 h 220"/>
                <a:gd name="T66" fmla="*/ 70 w 390"/>
                <a:gd name="T67" fmla="*/ 52 h 220"/>
                <a:gd name="T68" fmla="*/ 70 w 390"/>
                <a:gd name="T69" fmla="*/ 0 h 220"/>
                <a:gd name="T70" fmla="*/ 0 w 390"/>
                <a:gd name="T71" fmla="*/ 6 h 220"/>
                <a:gd name="T72" fmla="*/ 0 w 390"/>
                <a:gd name="T73" fmla="*/ 21 h 220"/>
                <a:gd name="T74" fmla="*/ 39 w 390"/>
                <a:gd name="T75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0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18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0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0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6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6" name="Freeform 346">
              <a:extLst>
                <a:ext uri="{FF2B5EF4-FFF2-40B4-BE49-F238E27FC236}">
                  <a16:creationId xmlns:a16="http://schemas.microsoft.com/office/drawing/2014/main" id="{209BF740-7978-4B2F-8600-48A8DCBFD9E8}"/>
                </a:ext>
              </a:extLst>
            </p:cNvPr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4102100" y="2605088"/>
              <a:ext cx="79375" cy="10160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90" y="216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7" name="Freeform 347">
              <a:extLst>
                <a:ext uri="{FF2B5EF4-FFF2-40B4-BE49-F238E27FC236}">
                  <a16:creationId xmlns:a16="http://schemas.microsoft.com/office/drawing/2014/main" id="{8DB3F9F7-1EC2-47C6-9D42-FA808851D14A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192588" y="2605088"/>
              <a:ext cx="58738" cy="101600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5" y="229"/>
                  </a:cubicBezTo>
                  <a:cubicBezTo>
                    <a:pt x="8" y="229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7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4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8" name="Freeform 348">
              <a:extLst>
                <a:ext uri="{FF2B5EF4-FFF2-40B4-BE49-F238E27FC236}">
                  <a16:creationId xmlns:a16="http://schemas.microsoft.com/office/drawing/2014/main" id="{405F747E-839E-4A5A-A56D-D0D902522C43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260850" y="2568576"/>
              <a:ext cx="57150" cy="1381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1 w 156"/>
                <a:gd name="T31" fmla="*/ 299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3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299"/>
                    <a:pt x="111" y="299"/>
                  </a:cubicBezTo>
                  <a:cubicBezTo>
                    <a:pt x="77" y="299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9" name="Freeform 349">
              <a:extLst>
                <a:ext uri="{FF2B5EF4-FFF2-40B4-BE49-F238E27FC236}">
                  <a16:creationId xmlns:a16="http://schemas.microsoft.com/office/drawing/2014/main" id="{A719F42E-C092-4969-B208-303A518EA9DF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4338638" y="2538413"/>
              <a:ext cx="41275" cy="220663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0" name="Freeform 350">
              <a:extLst>
                <a:ext uri="{FF2B5EF4-FFF2-40B4-BE49-F238E27FC236}">
                  <a16:creationId xmlns:a16="http://schemas.microsoft.com/office/drawing/2014/main" id="{5A38DAD1-834C-45AE-BE36-0E7DC272798B}"/>
                </a:ext>
              </a:extLst>
            </p:cNvPr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4462463" y="2606676"/>
              <a:ext cx="90488" cy="139700"/>
            </a:xfrm>
            <a:custGeom>
              <a:avLst/>
              <a:gdLst>
                <a:gd name="T0" fmla="*/ 72 w 246"/>
                <a:gd name="T1" fmla="*/ 33 h 317"/>
                <a:gd name="T2" fmla="*/ 72 w 246"/>
                <a:gd name="T3" fmla="*/ 0 h 317"/>
                <a:gd name="T4" fmla="*/ 0 w 246"/>
                <a:gd name="T5" fmla="*/ 6 h 317"/>
                <a:gd name="T6" fmla="*/ 0 w 246"/>
                <a:gd name="T7" fmla="*/ 21 h 317"/>
                <a:gd name="T8" fmla="*/ 39 w 246"/>
                <a:gd name="T9" fmla="*/ 46 h 317"/>
                <a:gd name="T10" fmla="*/ 39 w 246"/>
                <a:gd name="T11" fmla="*/ 279 h 317"/>
                <a:gd name="T12" fmla="*/ 0 w 246"/>
                <a:gd name="T13" fmla="*/ 302 h 317"/>
                <a:gd name="T14" fmla="*/ 0 w 246"/>
                <a:gd name="T15" fmla="*/ 317 h 317"/>
                <a:gd name="T16" fmla="*/ 56 w 246"/>
                <a:gd name="T17" fmla="*/ 316 h 317"/>
                <a:gd name="T18" fmla="*/ 113 w 246"/>
                <a:gd name="T19" fmla="*/ 317 h 317"/>
                <a:gd name="T20" fmla="*/ 113 w 246"/>
                <a:gd name="T21" fmla="*/ 302 h 317"/>
                <a:gd name="T22" fmla="*/ 74 w 246"/>
                <a:gd name="T23" fmla="*/ 279 h 317"/>
                <a:gd name="T24" fmla="*/ 74 w 246"/>
                <a:gd name="T25" fmla="*/ 196 h 317"/>
                <a:gd name="T26" fmla="*/ 74 w 246"/>
                <a:gd name="T27" fmla="*/ 191 h 317"/>
                <a:gd name="T28" fmla="*/ 135 w 246"/>
                <a:gd name="T29" fmla="*/ 226 h 317"/>
                <a:gd name="T30" fmla="*/ 246 w 246"/>
                <a:gd name="T31" fmla="*/ 113 h 317"/>
                <a:gd name="T32" fmla="*/ 142 w 246"/>
                <a:gd name="T33" fmla="*/ 0 h 317"/>
                <a:gd name="T34" fmla="*/ 72 w 246"/>
                <a:gd name="T35" fmla="*/ 33 h 317"/>
                <a:gd name="T36" fmla="*/ 74 w 246"/>
                <a:gd name="T37" fmla="*/ 164 h 317"/>
                <a:gd name="T38" fmla="*/ 74 w 246"/>
                <a:gd name="T39" fmla="*/ 52 h 317"/>
                <a:gd name="T40" fmla="*/ 138 w 246"/>
                <a:gd name="T41" fmla="*/ 13 h 317"/>
                <a:gd name="T42" fmla="*/ 205 w 246"/>
                <a:gd name="T43" fmla="*/ 113 h 317"/>
                <a:gd name="T44" fmla="*/ 133 w 246"/>
                <a:gd name="T45" fmla="*/ 215 h 317"/>
                <a:gd name="T46" fmla="*/ 81 w 246"/>
                <a:gd name="T47" fmla="*/ 185 h 317"/>
                <a:gd name="T48" fmla="*/ 74 w 246"/>
                <a:gd name="T49" fmla="*/ 1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3"/>
                  </a:move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6" y="21"/>
                    <a:pt x="39" y="24"/>
                    <a:pt x="39" y="46"/>
                  </a:cubicBezTo>
                  <a:lnTo>
                    <a:pt x="39" y="279"/>
                  </a:lnTo>
                  <a:cubicBezTo>
                    <a:pt x="39" y="302"/>
                    <a:pt x="34" y="302"/>
                    <a:pt x="0" y="302"/>
                  </a:cubicBezTo>
                  <a:lnTo>
                    <a:pt x="0" y="317"/>
                  </a:lnTo>
                  <a:cubicBezTo>
                    <a:pt x="17" y="317"/>
                    <a:pt x="43" y="316"/>
                    <a:pt x="56" y="316"/>
                  </a:cubicBezTo>
                  <a:cubicBezTo>
                    <a:pt x="70" y="316"/>
                    <a:pt x="95" y="317"/>
                    <a:pt x="113" y="317"/>
                  </a:cubicBezTo>
                  <a:lnTo>
                    <a:pt x="113" y="302"/>
                  </a:lnTo>
                  <a:cubicBezTo>
                    <a:pt x="79" y="302"/>
                    <a:pt x="74" y="302"/>
                    <a:pt x="74" y="279"/>
                  </a:cubicBezTo>
                  <a:lnTo>
                    <a:pt x="74" y="196"/>
                  </a:lnTo>
                  <a:lnTo>
                    <a:pt x="74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3"/>
                  </a:cubicBezTo>
                  <a:cubicBezTo>
                    <a:pt x="246" y="49"/>
                    <a:pt x="198" y="0"/>
                    <a:pt x="142" y="0"/>
                  </a:cubicBezTo>
                  <a:cubicBezTo>
                    <a:pt x="103" y="0"/>
                    <a:pt x="82" y="22"/>
                    <a:pt x="72" y="33"/>
                  </a:cubicBezTo>
                  <a:close/>
                  <a:moveTo>
                    <a:pt x="74" y="164"/>
                  </a:moveTo>
                  <a:lnTo>
                    <a:pt x="74" y="52"/>
                  </a:lnTo>
                  <a:cubicBezTo>
                    <a:pt x="88" y="27"/>
                    <a:pt x="113" y="13"/>
                    <a:pt x="138" y="13"/>
                  </a:cubicBezTo>
                  <a:cubicBezTo>
                    <a:pt x="174" y="13"/>
                    <a:pt x="205" y="56"/>
                    <a:pt x="205" y="113"/>
                  </a:cubicBezTo>
                  <a:cubicBezTo>
                    <a:pt x="205" y="173"/>
                    <a:pt x="170" y="215"/>
                    <a:pt x="133" y="215"/>
                  </a:cubicBezTo>
                  <a:cubicBezTo>
                    <a:pt x="113" y="215"/>
                    <a:pt x="94" y="205"/>
                    <a:pt x="81" y="185"/>
                  </a:cubicBezTo>
                  <a:cubicBezTo>
                    <a:pt x="74" y="174"/>
                    <a:pt x="74" y="174"/>
                    <a:pt x="74" y="16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1" name="Freeform 351">
              <a:extLst>
                <a:ext uri="{FF2B5EF4-FFF2-40B4-BE49-F238E27FC236}">
                  <a16:creationId xmlns:a16="http://schemas.microsoft.com/office/drawing/2014/main" id="{BDDFEC55-8EB7-4AF7-B18B-346A916CAAD3}"/>
                </a:ext>
              </a:extLst>
            </p:cNvPr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4568825" y="2605088"/>
              <a:ext cx="69850" cy="1016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2" name="Freeform 352">
              <a:extLst>
                <a:ext uri="{FF2B5EF4-FFF2-40B4-BE49-F238E27FC236}">
                  <a16:creationId xmlns:a16="http://schemas.microsoft.com/office/drawing/2014/main" id="{A55AE7C6-358A-4A4B-AFE8-4755AA349294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4648200" y="2606676"/>
              <a:ext cx="60325" cy="96838"/>
            </a:xfrm>
            <a:custGeom>
              <a:avLst/>
              <a:gdLst>
                <a:gd name="T0" fmla="*/ 69 w 167"/>
                <a:gd name="T1" fmla="*/ 55 h 220"/>
                <a:gd name="T2" fmla="*/ 69 w 167"/>
                <a:gd name="T3" fmla="*/ 0 h 220"/>
                <a:gd name="T4" fmla="*/ 0 w 167"/>
                <a:gd name="T5" fmla="*/ 6 h 220"/>
                <a:gd name="T6" fmla="*/ 0 w 167"/>
                <a:gd name="T7" fmla="*/ 21 h 220"/>
                <a:gd name="T8" fmla="*/ 38 w 167"/>
                <a:gd name="T9" fmla="*/ 49 h 220"/>
                <a:gd name="T10" fmla="*/ 38 w 167"/>
                <a:gd name="T11" fmla="*/ 183 h 220"/>
                <a:gd name="T12" fmla="*/ 0 w 167"/>
                <a:gd name="T13" fmla="*/ 205 h 220"/>
                <a:gd name="T14" fmla="*/ 0 w 167"/>
                <a:gd name="T15" fmla="*/ 220 h 220"/>
                <a:gd name="T16" fmla="*/ 56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09 w 167"/>
                <a:gd name="T23" fmla="*/ 205 h 220"/>
                <a:gd name="T24" fmla="*/ 71 w 167"/>
                <a:gd name="T25" fmla="*/ 182 h 220"/>
                <a:gd name="T26" fmla="*/ 71 w 167"/>
                <a:gd name="T27" fmla="*/ 105 h 220"/>
                <a:gd name="T28" fmla="*/ 130 w 167"/>
                <a:gd name="T29" fmla="*/ 11 h 220"/>
                <a:gd name="T30" fmla="*/ 136 w 167"/>
                <a:gd name="T31" fmla="*/ 12 h 220"/>
                <a:gd name="T32" fmla="*/ 124 w 167"/>
                <a:gd name="T33" fmla="*/ 31 h 220"/>
                <a:gd name="T34" fmla="*/ 146 w 167"/>
                <a:gd name="T35" fmla="*/ 52 h 220"/>
                <a:gd name="T36" fmla="*/ 167 w 167"/>
                <a:gd name="T37" fmla="*/ 30 h 220"/>
                <a:gd name="T38" fmla="*/ 130 w 167"/>
                <a:gd name="T39" fmla="*/ 0 h 220"/>
                <a:gd name="T40" fmla="*/ 69 w 167"/>
                <a:gd name="T4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199"/>
                    <a:pt x="71" y="182"/>
                  </a:cubicBezTo>
                  <a:lnTo>
                    <a:pt x="71" y="105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3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" name="Freeform 353">
              <a:extLst>
                <a:ext uri="{FF2B5EF4-FFF2-40B4-BE49-F238E27FC236}">
                  <a16:creationId xmlns:a16="http://schemas.microsoft.com/office/drawing/2014/main" id="{636658A8-7F54-4F2E-9AFF-ED74C59EFDAA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4719638" y="2549526"/>
              <a:ext cx="58738" cy="153988"/>
            </a:xfrm>
            <a:custGeom>
              <a:avLst/>
              <a:gdLst>
                <a:gd name="T0" fmla="*/ 71 w 162"/>
                <a:gd name="T1" fmla="*/ 137 h 351"/>
                <a:gd name="T2" fmla="*/ 71 w 162"/>
                <a:gd name="T3" fmla="*/ 79 h 351"/>
                <a:gd name="T4" fmla="*/ 117 w 162"/>
                <a:gd name="T5" fmla="*/ 11 h 351"/>
                <a:gd name="T6" fmla="*/ 133 w 162"/>
                <a:gd name="T7" fmla="*/ 14 h 351"/>
                <a:gd name="T8" fmla="*/ 118 w 162"/>
                <a:gd name="T9" fmla="*/ 35 h 351"/>
                <a:gd name="T10" fmla="*/ 140 w 162"/>
                <a:gd name="T11" fmla="*/ 57 h 351"/>
                <a:gd name="T12" fmla="*/ 162 w 162"/>
                <a:gd name="T13" fmla="*/ 35 h 351"/>
                <a:gd name="T14" fmla="*/ 117 w 162"/>
                <a:gd name="T15" fmla="*/ 0 h 351"/>
                <a:gd name="T16" fmla="*/ 40 w 162"/>
                <a:gd name="T17" fmla="*/ 79 h 351"/>
                <a:gd name="T18" fmla="*/ 40 w 162"/>
                <a:gd name="T19" fmla="*/ 137 h 351"/>
                <a:gd name="T20" fmla="*/ 0 w 162"/>
                <a:gd name="T21" fmla="*/ 137 h 351"/>
                <a:gd name="T22" fmla="*/ 0 w 162"/>
                <a:gd name="T23" fmla="*/ 152 h 351"/>
                <a:gd name="T24" fmla="*/ 40 w 162"/>
                <a:gd name="T25" fmla="*/ 152 h 351"/>
                <a:gd name="T26" fmla="*/ 40 w 162"/>
                <a:gd name="T27" fmla="*/ 314 h 351"/>
                <a:gd name="T28" fmla="*/ 1 w 162"/>
                <a:gd name="T29" fmla="*/ 336 h 351"/>
                <a:gd name="T30" fmla="*/ 1 w 162"/>
                <a:gd name="T31" fmla="*/ 351 h 351"/>
                <a:gd name="T32" fmla="*/ 57 w 162"/>
                <a:gd name="T33" fmla="*/ 350 h 351"/>
                <a:gd name="T34" fmla="*/ 121 w 162"/>
                <a:gd name="T35" fmla="*/ 351 h 351"/>
                <a:gd name="T36" fmla="*/ 121 w 162"/>
                <a:gd name="T37" fmla="*/ 336 h 351"/>
                <a:gd name="T38" fmla="*/ 110 w 162"/>
                <a:gd name="T39" fmla="*/ 336 h 351"/>
                <a:gd name="T40" fmla="*/ 72 w 162"/>
                <a:gd name="T41" fmla="*/ 313 h 351"/>
                <a:gd name="T42" fmla="*/ 72 w 162"/>
                <a:gd name="T43" fmla="*/ 152 h 351"/>
                <a:gd name="T44" fmla="*/ 129 w 162"/>
                <a:gd name="T45" fmla="*/ 152 h 351"/>
                <a:gd name="T46" fmla="*/ 129 w 162"/>
                <a:gd name="T47" fmla="*/ 137 h 351"/>
                <a:gd name="T48" fmla="*/ 71 w 162"/>
                <a:gd name="T49" fmla="*/ 13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1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4"/>
                  </a:cubicBezTo>
                  <a:cubicBezTo>
                    <a:pt x="127" y="16"/>
                    <a:pt x="118" y="23"/>
                    <a:pt x="118" y="35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6"/>
                    <a:pt x="143" y="0"/>
                    <a:pt x="117" y="0"/>
                  </a:cubicBezTo>
                  <a:cubicBezTo>
                    <a:pt x="82" y="0"/>
                    <a:pt x="40" y="26"/>
                    <a:pt x="40" y="79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4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1"/>
                  </a:lnTo>
                  <a:cubicBezTo>
                    <a:pt x="20" y="351"/>
                    <a:pt x="44" y="350"/>
                    <a:pt x="57" y="350"/>
                  </a:cubicBezTo>
                  <a:cubicBezTo>
                    <a:pt x="77" y="350"/>
                    <a:pt x="101" y="350"/>
                    <a:pt x="121" y="351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3" y="336"/>
                    <a:pt x="72" y="330"/>
                    <a:pt x="72" y="313"/>
                  </a:cubicBezTo>
                  <a:lnTo>
                    <a:pt x="72" y="152"/>
                  </a:lnTo>
                  <a:lnTo>
                    <a:pt x="129" y="152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" name="Freeform 354">
              <a:extLst>
                <a:ext uri="{FF2B5EF4-FFF2-40B4-BE49-F238E27FC236}">
                  <a16:creationId xmlns:a16="http://schemas.microsoft.com/office/drawing/2014/main" id="{13E77724-9266-4F58-A7F6-92369590AE7B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4773613" y="2605088"/>
              <a:ext cx="69850" cy="101600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3 w 193"/>
                <a:gd name="T27" fmla="*/ 216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" name="Freeform 355">
              <a:extLst>
                <a:ext uri="{FF2B5EF4-FFF2-40B4-BE49-F238E27FC236}">
                  <a16:creationId xmlns:a16="http://schemas.microsoft.com/office/drawing/2014/main" id="{D4683E31-400F-48CC-A762-F27EB5C87E2C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854575" y="2605088"/>
              <a:ext cx="69850" cy="101600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3"/>
                    <a:pt x="83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8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6" y="216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" name="Freeform 356">
              <a:extLst>
                <a:ext uri="{FF2B5EF4-FFF2-40B4-BE49-F238E27FC236}">
                  <a16:creationId xmlns:a16="http://schemas.microsoft.com/office/drawing/2014/main" id="{09F9ED10-0FAE-4890-A1E4-3E33E174F246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932363" y="2568576"/>
              <a:ext cx="57150" cy="1381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299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299"/>
                    <a:pt x="110" y="299"/>
                  </a:cubicBezTo>
                  <a:cubicBezTo>
                    <a:pt x="77" y="299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" name="Freeform 357">
              <a:extLst>
                <a:ext uri="{FF2B5EF4-FFF2-40B4-BE49-F238E27FC236}">
                  <a16:creationId xmlns:a16="http://schemas.microsoft.com/office/drawing/2014/main" id="{9315570A-93D2-492A-B070-80A7AEC765B4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5005388" y="2551113"/>
              <a:ext cx="39688" cy="152400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6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9 h 346"/>
                <a:gd name="T10" fmla="*/ 0 w 111"/>
                <a:gd name="T11" fmla="*/ 331 h 346"/>
                <a:gd name="T12" fmla="*/ 0 w 111"/>
                <a:gd name="T13" fmla="*/ 346 h 346"/>
                <a:gd name="T14" fmla="*/ 55 w 111"/>
                <a:gd name="T15" fmla="*/ 345 h 346"/>
                <a:gd name="T16" fmla="*/ 111 w 111"/>
                <a:gd name="T17" fmla="*/ 346 h 346"/>
                <a:gd name="T18" fmla="*/ 111 w 111"/>
                <a:gd name="T19" fmla="*/ 331 h 346"/>
                <a:gd name="T20" fmla="*/ 72 w 111"/>
                <a:gd name="T21" fmla="*/ 309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309"/>
                  </a:lnTo>
                  <a:cubicBezTo>
                    <a:pt x="39" y="331"/>
                    <a:pt x="33" y="331"/>
                    <a:pt x="0" y="331"/>
                  </a:cubicBezTo>
                  <a:lnTo>
                    <a:pt x="0" y="346"/>
                  </a:lnTo>
                  <a:cubicBezTo>
                    <a:pt x="16" y="346"/>
                    <a:pt x="43" y="345"/>
                    <a:pt x="55" y="345"/>
                  </a:cubicBezTo>
                  <a:cubicBezTo>
                    <a:pt x="68" y="345"/>
                    <a:pt x="92" y="346"/>
                    <a:pt x="111" y="346"/>
                  </a:cubicBezTo>
                  <a:lnTo>
                    <a:pt x="111" y="331"/>
                  </a:lnTo>
                  <a:cubicBezTo>
                    <a:pt x="77" y="331"/>
                    <a:pt x="72" y="331"/>
                    <a:pt x="72" y="309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" name="Freeform 358">
              <a:extLst>
                <a:ext uri="{FF2B5EF4-FFF2-40B4-BE49-F238E27FC236}">
                  <a16:creationId xmlns:a16="http://schemas.microsoft.com/office/drawing/2014/main" id="{6AAA2320-ED0A-48D7-8F04-30C58BC0A057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5053013" y="2609851"/>
              <a:ext cx="87313" cy="138113"/>
            </a:xfrm>
            <a:custGeom>
              <a:avLst/>
              <a:gdLst>
                <a:gd name="T0" fmla="*/ 198 w 244"/>
                <a:gd name="T1" fmla="*/ 47 h 317"/>
                <a:gd name="T2" fmla="*/ 244 w 244"/>
                <a:gd name="T3" fmla="*/ 15 h 317"/>
                <a:gd name="T4" fmla="*/ 244 w 244"/>
                <a:gd name="T5" fmla="*/ 0 h 317"/>
                <a:gd name="T6" fmla="*/ 207 w 244"/>
                <a:gd name="T7" fmla="*/ 1 h 317"/>
                <a:gd name="T8" fmla="*/ 163 w 244"/>
                <a:gd name="T9" fmla="*/ 0 h 317"/>
                <a:gd name="T10" fmla="*/ 163 w 244"/>
                <a:gd name="T11" fmla="*/ 15 h 317"/>
                <a:gd name="T12" fmla="*/ 187 w 244"/>
                <a:gd name="T13" fmla="*/ 36 h 317"/>
                <a:gd name="T14" fmla="*/ 184 w 244"/>
                <a:gd name="T15" fmla="*/ 48 h 317"/>
                <a:gd name="T16" fmla="*/ 133 w 244"/>
                <a:gd name="T17" fmla="*/ 171 h 317"/>
                <a:gd name="T18" fmla="*/ 78 w 244"/>
                <a:gd name="T19" fmla="*/ 37 h 317"/>
                <a:gd name="T20" fmla="*/ 75 w 244"/>
                <a:gd name="T21" fmla="*/ 28 h 317"/>
                <a:gd name="T22" fmla="*/ 103 w 244"/>
                <a:gd name="T23" fmla="*/ 15 h 317"/>
                <a:gd name="T24" fmla="*/ 103 w 244"/>
                <a:gd name="T25" fmla="*/ 0 h 317"/>
                <a:gd name="T26" fmla="*/ 49 w 244"/>
                <a:gd name="T27" fmla="*/ 1 h 317"/>
                <a:gd name="T28" fmla="*/ 0 w 244"/>
                <a:gd name="T29" fmla="*/ 0 h 317"/>
                <a:gd name="T30" fmla="*/ 0 w 244"/>
                <a:gd name="T31" fmla="*/ 15 h 317"/>
                <a:gd name="T32" fmla="*/ 41 w 244"/>
                <a:gd name="T33" fmla="*/ 32 h 317"/>
                <a:gd name="T34" fmla="*/ 115 w 244"/>
                <a:gd name="T35" fmla="*/ 214 h 317"/>
                <a:gd name="T36" fmla="*/ 103 w 244"/>
                <a:gd name="T37" fmla="*/ 244 h 317"/>
                <a:gd name="T38" fmla="*/ 46 w 244"/>
                <a:gd name="T39" fmla="*/ 306 h 317"/>
                <a:gd name="T40" fmla="*/ 23 w 244"/>
                <a:gd name="T41" fmla="*/ 297 h 317"/>
                <a:gd name="T42" fmla="*/ 42 w 244"/>
                <a:gd name="T43" fmla="*/ 276 h 317"/>
                <a:gd name="T44" fmla="*/ 21 w 244"/>
                <a:gd name="T45" fmla="*/ 255 h 317"/>
                <a:gd name="T46" fmla="*/ 0 w 244"/>
                <a:gd name="T47" fmla="*/ 276 h 317"/>
                <a:gd name="T48" fmla="*/ 46 w 244"/>
                <a:gd name="T49" fmla="*/ 317 h 317"/>
                <a:gd name="T50" fmla="*/ 110 w 244"/>
                <a:gd name="T51" fmla="*/ 260 h 317"/>
                <a:gd name="T52" fmla="*/ 198 w 244"/>
                <a:gd name="T53" fmla="*/ 4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4" h="317">
                  <a:moveTo>
                    <a:pt x="198" y="47"/>
                  </a:moveTo>
                  <a:cubicBezTo>
                    <a:pt x="211" y="15"/>
                    <a:pt x="236" y="15"/>
                    <a:pt x="244" y="15"/>
                  </a:cubicBezTo>
                  <a:lnTo>
                    <a:pt x="244" y="0"/>
                  </a:lnTo>
                  <a:cubicBezTo>
                    <a:pt x="233" y="1"/>
                    <a:pt x="218" y="1"/>
                    <a:pt x="207" y="1"/>
                  </a:cubicBezTo>
                  <a:cubicBezTo>
                    <a:pt x="198" y="1"/>
                    <a:pt x="174" y="0"/>
                    <a:pt x="163" y="0"/>
                  </a:cubicBezTo>
                  <a:lnTo>
                    <a:pt x="163" y="15"/>
                  </a:lnTo>
                  <a:cubicBezTo>
                    <a:pt x="179" y="15"/>
                    <a:pt x="187" y="24"/>
                    <a:pt x="187" y="36"/>
                  </a:cubicBezTo>
                  <a:cubicBezTo>
                    <a:pt x="187" y="41"/>
                    <a:pt x="186" y="42"/>
                    <a:pt x="184" y="48"/>
                  </a:cubicBezTo>
                  <a:lnTo>
                    <a:pt x="133" y="171"/>
                  </a:lnTo>
                  <a:lnTo>
                    <a:pt x="78" y="37"/>
                  </a:lnTo>
                  <a:cubicBezTo>
                    <a:pt x="76" y="32"/>
                    <a:pt x="75" y="30"/>
                    <a:pt x="75" y="28"/>
                  </a:cubicBezTo>
                  <a:cubicBezTo>
                    <a:pt x="75" y="15"/>
                    <a:pt x="94" y="15"/>
                    <a:pt x="103" y="15"/>
                  </a:cubicBezTo>
                  <a:lnTo>
                    <a:pt x="103" y="0"/>
                  </a:lnTo>
                  <a:cubicBezTo>
                    <a:pt x="90" y="0"/>
                    <a:pt x="57" y="1"/>
                    <a:pt x="49" y="1"/>
                  </a:cubicBezTo>
                  <a:cubicBezTo>
                    <a:pt x="35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24" y="15"/>
                    <a:pt x="34" y="15"/>
                    <a:pt x="41" y="32"/>
                  </a:cubicBezTo>
                  <a:lnTo>
                    <a:pt x="115" y="214"/>
                  </a:lnTo>
                  <a:cubicBezTo>
                    <a:pt x="113" y="221"/>
                    <a:pt x="106" y="237"/>
                    <a:pt x="103" y="244"/>
                  </a:cubicBezTo>
                  <a:cubicBezTo>
                    <a:pt x="92" y="271"/>
                    <a:pt x="78" y="306"/>
                    <a:pt x="46" y="306"/>
                  </a:cubicBezTo>
                  <a:cubicBezTo>
                    <a:pt x="44" y="306"/>
                    <a:pt x="32" y="306"/>
                    <a:pt x="23" y="297"/>
                  </a:cubicBezTo>
                  <a:cubicBezTo>
                    <a:pt x="38" y="295"/>
                    <a:pt x="42" y="284"/>
                    <a:pt x="42" y="276"/>
                  </a:cubicBezTo>
                  <a:cubicBezTo>
                    <a:pt x="42" y="263"/>
                    <a:pt x="33" y="255"/>
                    <a:pt x="21" y="255"/>
                  </a:cubicBezTo>
                  <a:cubicBezTo>
                    <a:pt x="11" y="255"/>
                    <a:pt x="0" y="261"/>
                    <a:pt x="0" y="276"/>
                  </a:cubicBezTo>
                  <a:cubicBezTo>
                    <a:pt x="0" y="299"/>
                    <a:pt x="21" y="317"/>
                    <a:pt x="46" y="317"/>
                  </a:cubicBezTo>
                  <a:cubicBezTo>
                    <a:pt x="78" y="317"/>
                    <a:pt x="98" y="288"/>
                    <a:pt x="110" y="260"/>
                  </a:cubicBezTo>
                  <a:lnTo>
                    <a:pt x="198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9" name="Group 1848">
            <a:extLst>
              <a:ext uri="{FF2B5EF4-FFF2-40B4-BE49-F238E27FC236}">
                <a16:creationId xmlns:a16="http://schemas.microsoft.com/office/drawing/2014/main" id="{E2180293-7B59-4855-8CF3-B18A1B84C472}"/>
              </a:ext>
            </a:extLst>
          </p:cNvPr>
          <p:cNvGrpSpPr>
            <a:grpSpLocks noChangeAspect="1"/>
          </p:cNvGrpSpPr>
          <p:nvPr>
            <p:custDataLst>
              <p:tags r:id="rId26"/>
            </p:custDataLst>
          </p:nvPr>
        </p:nvGrpSpPr>
        <p:grpSpPr>
          <a:xfrm>
            <a:off x="8827571" y="5048018"/>
            <a:ext cx="2350227" cy="262894"/>
            <a:chOff x="2540000" y="2540000"/>
            <a:chExt cx="1887538" cy="211138"/>
          </a:xfrm>
        </p:grpSpPr>
        <p:sp>
          <p:nvSpPr>
            <p:cNvPr id="1850" name="Freeform 365">
              <a:extLst>
                <a:ext uri="{FF2B5EF4-FFF2-40B4-BE49-F238E27FC236}">
                  <a16:creationId xmlns:a16="http://schemas.microsoft.com/office/drawing/2014/main" id="{5614E4D2-ABB9-4E2A-BDF6-E91F9992C8EC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2540000" y="2551113"/>
              <a:ext cx="90488" cy="150813"/>
            </a:xfrm>
            <a:custGeom>
              <a:avLst/>
              <a:gdLst>
                <a:gd name="T0" fmla="*/ 173 w 246"/>
                <a:gd name="T1" fmla="*/ 318 h 351"/>
                <a:gd name="T2" fmla="*/ 173 w 246"/>
                <a:gd name="T3" fmla="*/ 351 h 351"/>
                <a:gd name="T4" fmla="*/ 246 w 246"/>
                <a:gd name="T5" fmla="*/ 346 h 351"/>
                <a:gd name="T6" fmla="*/ 246 w 246"/>
                <a:gd name="T7" fmla="*/ 330 h 351"/>
                <a:gd name="T8" fmla="*/ 207 w 246"/>
                <a:gd name="T9" fmla="*/ 302 h 351"/>
                <a:gd name="T10" fmla="*/ 207 w 246"/>
                <a:gd name="T11" fmla="*/ 0 h 351"/>
                <a:gd name="T12" fmla="*/ 136 w 246"/>
                <a:gd name="T13" fmla="*/ 5 h 351"/>
                <a:gd name="T14" fmla="*/ 136 w 246"/>
                <a:gd name="T15" fmla="*/ 21 h 351"/>
                <a:gd name="T16" fmla="*/ 174 w 246"/>
                <a:gd name="T17" fmla="*/ 49 h 351"/>
                <a:gd name="T18" fmla="*/ 174 w 246"/>
                <a:gd name="T19" fmla="*/ 156 h 351"/>
                <a:gd name="T20" fmla="*/ 112 w 246"/>
                <a:gd name="T21" fmla="*/ 125 h 351"/>
                <a:gd name="T22" fmla="*/ 0 w 246"/>
                <a:gd name="T23" fmla="*/ 239 h 351"/>
                <a:gd name="T24" fmla="*/ 106 w 246"/>
                <a:gd name="T25" fmla="*/ 351 h 351"/>
                <a:gd name="T26" fmla="*/ 173 w 246"/>
                <a:gd name="T27" fmla="*/ 318 h 351"/>
                <a:gd name="T28" fmla="*/ 173 w 246"/>
                <a:gd name="T29" fmla="*/ 185 h 351"/>
                <a:gd name="T30" fmla="*/ 173 w 246"/>
                <a:gd name="T31" fmla="*/ 287 h 351"/>
                <a:gd name="T32" fmla="*/ 167 w 246"/>
                <a:gd name="T33" fmla="*/ 305 h 351"/>
                <a:gd name="T34" fmla="*/ 109 w 246"/>
                <a:gd name="T35" fmla="*/ 340 h 351"/>
                <a:gd name="T36" fmla="*/ 56 w 246"/>
                <a:gd name="T37" fmla="*/ 308 h 351"/>
                <a:gd name="T38" fmla="*/ 42 w 246"/>
                <a:gd name="T39" fmla="*/ 239 h 351"/>
                <a:gd name="T40" fmla="*/ 57 w 246"/>
                <a:gd name="T41" fmla="*/ 168 h 351"/>
                <a:gd name="T42" fmla="*/ 114 w 246"/>
                <a:gd name="T43" fmla="*/ 136 h 351"/>
                <a:gd name="T44" fmla="*/ 167 w 246"/>
                <a:gd name="T45" fmla="*/ 166 h 351"/>
                <a:gd name="T46" fmla="*/ 173 w 246"/>
                <a:gd name="T47" fmla="*/ 1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1">
                  <a:moveTo>
                    <a:pt x="173" y="318"/>
                  </a:moveTo>
                  <a:lnTo>
                    <a:pt x="173" y="351"/>
                  </a:lnTo>
                  <a:lnTo>
                    <a:pt x="246" y="346"/>
                  </a:lnTo>
                  <a:lnTo>
                    <a:pt x="246" y="330"/>
                  </a:lnTo>
                  <a:cubicBezTo>
                    <a:pt x="211" y="330"/>
                    <a:pt x="207" y="327"/>
                    <a:pt x="207" y="302"/>
                  </a:cubicBezTo>
                  <a:lnTo>
                    <a:pt x="207" y="0"/>
                  </a:lnTo>
                  <a:lnTo>
                    <a:pt x="136" y="5"/>
                  </a:lnTo>
                  <a:lnTo>
                    <a:pt x="136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60" y="138"/>
                    <a:pt x="139" y="125"/>
                    <a:pt x="112" y="125"/>
                  </a:cubicBezTo>
                  <a:cubicBezTo>
                    <a:pt x="53" y="125"/>
                    <a:pt x="0" y="174"/>
                    <a:pt x="0" y="239"/>
                  </a:cubicBezTo>
                  <a:cubicBezTo>
                    <a:pt x="0" y="302"/>
                    <a:pt x="49" y="351"/>
                    <a:pt x="106" y="351"/>
                  </a:cubicBezTo>
                  <a:cubicBezTo>
                    <a:pt x="138" y="351"/>
                    <a:pt x="160" y="334"/>
                    <a:pt x="173" y="318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5"/>
                  </a:cubicBezTo>
                  <a:cubicBezTo>
                    <a:pt x="152" y="329"/>
                    <a:pt x="130" y="340"/>
                    <a:pt x="109" y="340"/>
                  </a:cubicBezTo>
                  <a:cubicBezTo>
                    <a:pt x="86" y="340"/>
                    <a:pt x="68" y="327"/>
                    <a:pt x="56" y="308"/>
                  </a:cubicBezTo>
                  <a:cubicBezTo>
                    <a:pt x="43" y="288"/>
                    <a:pt x="42" y="259"/>
                    <a:pt x="42" y="239"/>
                  </a:cubicBezTo>
                  <a:cubicBezTo>
                    <a:pt x="42" y="221"/>
                    <a:pt x="43" y="191"/>
                    <a:pt x="57" y="168"/>
                  </a:cubicBezTo>
                  <a:cubicBezTo>
                    <a:pt x="68" y="153"/>
                    <a:pt x="87" y="136"/>
                    <a:pt x="114" y="136"/>
                  </a:cubicBezTo>
                  <a:cubicBezTo>
                    <a:pt x="131" y="136"/>
                    <a:pt x="152" y="144"/>
                    <a:pt x="167" y="166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" name="Freeform 366">
              <a:extLst>
                <a:ext uri="{FF2B5EF4-FFF2-40B4-BE49-F238E27FC236}">
                  <a16:creationId xmlns:a16="http://schemas.microsoft.com/office/drawing/2014/main" id="{C1A18562-58A5-468B-812A-3D23BAF2B009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2641600" y="2603500"/>
              <a:ext cx="79375" cy="984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5 h 229"/>
                <a:gd name="T18" fmla="*/ 110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4"/>
                    <a:pt x="42" y="67"/>
                    <a:pt x="54" y="45"/>
                  </a:cubicBezTo>
                  <a:cubicBezTo>
                    <a:pt x="67" y="22"/>
                    <a:pt x="91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2" name="Freeform 367">
              <a:extLst>
                <a:ext uri="{FF2B5EF4-FFF2-40B4-BE49-F238E27FC236}">
                  <a16:creationId xmlns:a16="http://schemas.microsoft.com/office/drawing/2014/main" id="{7E87BD67-AA72-4A22-9723-BD6329919A8A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732088" y="2605088"/>
              <a:ext cx="92075" cy="93663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7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9 h 221"/>
                <a:gd name="T40" fmla="*/ 144 w 251"/>
                <a:gd name="T41" fmla="*/ 0 h 221"/>
                <a:gd name="T42" fmla="*/ 71 w 251"/>
                <a:gd name="T43" fmla="*/ 53 h 221"/>
                <a:gd name="T44" fmla="*/ 71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7" y="19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" name="Freeform 368">
              <a:extLst>
                <a:ext uri="{FF2B5EF4-FFF2-40B4-BE49-F238E27FC236}">
                  <a16:creationId xmlns:a16="http://schemas.microsoft.com/office/drawing/2014/main" id="{12CE95BE-2B50-421B-96B2-8F12A3D786EE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843213" y="2551113"/>
              <a:ext cx="22225" cy="63500"/>
            </a:xfrm>
            <a:custGeom>
              <a:avLst/>
              <a:gdLst>
                <a:gd name="T0" fmla="*/ 60 w 60"/>
                <a:gd name="T1" fmla="*/ 52 h 149"/>
                <a:gd name="T2" fmla="*/ 26 w 60"/>
                <a:gd name="T3" fmla="*/ 0 h 149"/>
                <a:gd name="T4" fmla="*/ 0 w 60"/>
                <a:gd name="T5" fmla="*/ 26 h 149"/>
                <a:gd name="T6" fmla="*/ 26 w 60"/>
                <a:gd name="T7" fmla="*/ 53 h 149"/>
                <a:gd name="T8" fmla="*/ 46 w 60"/>
                <a:gd name="T9" fmla="*/ 45 h 149"/>
                <a:gd name="T10" fmla="*/ 48 w 60"/>
                <a:gd name="T11" fmla="*/ 43 h 149"/>
                <a:gd name="T12" fmla="*/ 49 w 60"/>
                <a:gd name="T13" fmla="*/ 52 h 149"/>
                <a:gd name="T14" fmla="*/ 14 w 60"/>
                <a:gd name="T15" fmla="*/ 135 h 149"/>
                <a:gd name="T16" fmla="*/ 8 w 60"/>
                <a:gd name="T17" fmla="*/ 143 h 149"/>
                <a:gd name="T18" fmla="*/ 13 w 60"/>
                <a:gd name="T19" fmla="*/ 149 h 149"/>
                <a:gd name="T20" fmla="*/ 60 w 60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49">
                  <a:moveTo>
                    <a:pt x="60" y="52"/>
                  </a:moveTo>
                  <a:cubicBezTo>
                    <a:pt x="60" y="22"/>
                    <a:pt x="48" y="0"/>
                    <a:pt x="26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8" y="53"/>
                    <a:pt x="26" y="53"/>
                  </a:cubicBezTo>
                  <a:cubicBezTo>
                    <a:pt x="36" y="53"/>
                    <a:pt x="43" y="48"/>
                    <a:pt x="46" y="45"/>
                  </a:cubicBezTo>
                  <a:cubicBezTo>
                    <a:pt x="47" y="44"/>
                    <a:pt x="47" y="43"/>
                    <a:pt x="48" y="43"/>
                  </a:cubicBezTo>
                  <a:cubicBezTo>
                    <a:pt x="49" y="43"/>
                    <a:pt x="49" y="50"/>
                    <a:pt x="49" y="52"/>
                  </a:cubicBezTo>
                  <a:cubicBezTo>
                    <a:pt x="49" y="68"/>
                    <a:pt x="45" y="104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60" y="111"/>
                    <a:pt x="60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" name="Freeform 369">
              <a:extLst>
                <a:ext uri="{FF2B5EF4-FFF2-40B4-BE49-F238E27FC236}">
                  <a16:creationId xmlns:a16="http://schemas.microsoft.com/office/drawing/2014/main" id="{9DA17F4A-5252-48CE-8EFD-7619BF983FB0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881313" y="2568575"/>
              <a:ext cx="57150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" name="Freeform 370">
              <a:extLst>
                <a:ext uri="{FF2B5EF4-FFF2-40B4-BE49-F238E27FC236}">
                  <a16:creationId xmlns:a16="http://schemas.microsoft.com/office/drawing/2014/main" id="{D79C11AC-94F4-4B98-9D62-3975CF113706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016250" y="2603500"/>
              <a:ext cx="68263" cy="98425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4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4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6" name="Freeform 371">
              <a:extLst>
                <a:ext uri="{FF2B5EF4-FFF2-40B4-BE49-F238E27FC236}">
                  <a16:creationId xmlns:a16="http://schemas.microsoft.com/office/drawing/2014/main" id="{01C3ED0B-893F-4672-B236-E050A1FD3841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098800" y="2603500"/>
              <a:ext cx="80963" cy="984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89 w 225"/>
                <a:gd name="T21" fmla="*/ 0 h 229"/>
                <a:gd name="T22" fmla="*/ 14 w 225"/>
                <a:gd name="T23" fmla="*/ 57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8 w 225"/>
                <a:gd name="T31" fmla="*/ 11 h 229"/>
                <a:gd name="T32" fmla="*/ 141 w 225"/>
                <a:gd name="T33" fmla="*/ 75 h 229"/>
                <a:gd name="T34" fmla="*/ 141 w 225"/>
                <a:gd name="T35" fmla="*/ 94 h 229"/>
                <a:gd name="T36" fmla="*/ 49 w 225"/>
                <a:gd name="T37" fmla="*/ 112 h 229"/>
                <a:gd name="T38" fmla="*/ 0 w 225"/>
                <a:gd name="T39" fmla="*/ 176 h 229"/>
                <a:gd name="T40" fmla="*/ 79 w 225"/>
                <a:gd name="T41" fmla="*/ 229 h 229"/>
                <a:gd name="T42" fmla="*/ 145 w 225"/>
                <a:gd name="T43" fmla="*/ 186 h 229"/>
                <a:gd name="T44" fmla="*/ 141 w 225"/>
                <a:gd name="T45" fmla="*/ 104 h 229"/>
                <a:gd name="T46" fmla="*/ 141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1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5"/>
                    <a:pt x="35" y="34"/>
                  </a:cubicBezTo>
                  <a:cubicBezTo>
                    <a:pt x="48" y="17"/>
                    <a:pt x="72" y="11"/>
                    <a:pt x="88" y="11"/>
                  </a:cubicBezTo>
                  <a:cubicBezTo>
                    <a:pt x="113" y="11"/>
                    <a:pt x="141" y="31"/>
                    <a:pt x="141" y="75"/>
                  </a:cubicBezTo>
                  <a:lnTo>
                    <a:pt x="141" y="94"/>
                  </a:lnTo>
                  <a:cubicBezTo>
                    <a:pt x="116" y="95"/>
                    <a:pt x="81" y="97"/>
                    <a:pt x="49" y="112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8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" name="Freeform 372">
              <a:extLst>
                <a:ext uri="{FF2B5EF4-FFF2-40B4-BE49-F238E27FC236}">
                  <a16:creationId xmlns:a16="http://schemas.microsoft.com/office/drawing/2014/main" id="{4D5D890B-4739-49BC-8E02-22615D69A84C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186113" y="2605088"/>
              <a:ext cx="61913" cy="93663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9 w 167"/>
                <a:gd name="T9" fmla="*/ 49 h 221"/>
                <a:gd name="T10" fmla="*/ 39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7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2 w 167"/>
                <a:gd name="T25" fmla="*/ 182 h 221"/>
                <a:gd name="T26" fmla="*/ 72 w 167"/>
                <a:gd name="T27" fmla="*/ 105 h 221"/>
                <a:gd name="T28" fmla="*/ 130 w 167"/>
                <a:gd name="T29" fmla="*/ 11 h 221"/>
                <a:gd name="T30" fmla="*/ 136 w 167"/>
                <a:gd name="T31" fmla="*/ 12 h 221"/>
                <a:gd name="T32" fmla="*/ 124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8" name="Freeform 373">
              <a:extLst>
                <a:ext uri="{FF2B5EF4-FFF2-40B4-BE49-F238E27FC236}">
                  <a16:creationId xmlns:a16="http://schemas.microsoft.com/office/drawing/2014/main" id="{1EAF7601-F198-4DFF-A3A0-72FDEAF98F00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257550" y="2603500"/>
              <a:ext cx="71438" cy="984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8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9" name="Freeform 374">
              <a:extLst>
                <a:ext uri="{FF2B5EF4-FFF2-40B4-BE49-F238E27FC236}">
                  <a16:creationId xmlns:a16="http://schemas.microsoft.com/office/drawing/2014/main" id="{41FB1EC4-2324-4C52-8B9E-46C44907BD45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402013" y="2603500"/>
              <a:ext cx="82550" cy="984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2 w 225"/>
                <a:gd name="T9" fmla="*/ 151 h 229"/>
                <a:gd name="T10" fmla="*/ 212 w 225"/>
                <a:gd name="T11" fmla="*/ 179 h 229"/>
                <a:gd name="T12" fmla="*/ 194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89 w 225"/>
                <a:gd name="T21" fmla="*/ 0 h 229"/>
                <a:gd name="T22" fmla="*/ 14 w 225"/>
                <a:gd name="T23" fmla="*/ 57 h 229"/>
                <a:gd name="T24" fmla="*/ 37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8 w 225"/>
                <a:gd name="T31" fmla="*/ 11 h 229"/>
                <a:gd name="T32" fmla="*/ 141 w 225"/>
                <a:gd name="T33" fmla="*/ 75 h 229"/>
                <a:gd name="T34" fmla="*/ 141 w 225"/>
                <a:gd name="T35" fmla="*/ 94 h 229"/>
                <a:gd name="T36" fmla="*/ 49 w 225"/>
                <a:gd name="T37" fmla="*/ 112 h 229"/>
                <a:gd name="T38" fmla="*/ 0 w 225"/>
                <a:gd name="T39" fmla="*/ 176 h 229"/>
                <a:gd name="T40" fmla="*/ 79 w 225"/>
                <a:gd name="T41" fmla="*/ 229 h 229"/>
                <a:gd name="T42" fmla="*/ 145 w 225"/>
                <a:gd name="T43" fmla="*/ 186 h 229"/>
                <a:gd name="T44" fmla="*/ 141 w 225"/>
                <a:gd name="T45" fmla="*/ 104 h 229"/>
                <a:gd name="T46" fmla="*/ 141 w 225"/>
                <a:gd name="T47" fmla="*/ 154 h 229"/>
                <a:gd name="T48" fmla="*/ 83 w 225"/>
                <a:gd name="T49" fmla="*/ 218 h 229"/>
                <a:gd name="T50" fmla="*/ 38 w 225"/>
                <a:gd name="T51" fmla="*/ 176 h 229"/>
                <a:gd name="T52" fmla="*/ 141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200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5"/>
                    <a:pt x="35" y="34"/>
                  </a:cubicBezTo>
                  <a:cubicBezTo>
                    <a:pt x="48" y="17"/>
                    <a:pt x="72" y="11"/>
                    <a:pt x="88" y="11"/>
                  </a:cubicBezTo>
                  <a:cubicBezTo>
                    <a:pt x="113" y="11"/>
                    <a:pt x="141" y="31"/>
                    <a:pt x="141" y="75"/>
                  </a:cubicBezTo>
                  <a:lnTo>
                    <a:pt x="141" y="94"/>
                  </a:lnTo>
                  <a:cubicBezTo>
                    <a:pt x="116" y="95"/>
                    <a:pt x="81" y="97"/>
                    <a:pt x="49" y="112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8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" name="Freeform 375">
              <a:extLst>
                <a:ext uri="{FF2B5EF4-FFF2-40B4-BE49-F238E27FC236}">
                  <a16:creationId xmlns:a16="http://schemas.microsoft.com/office/drawing/2014/main" id="{B3FF4BA2-F42B-4068-8AC1-0CE6C0BCE0ED}"/>
                </a:ext>
              </a:extLst>
            </p:cNvPr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3490913" y="2551113"/>
              <a:ext cx="88900" cy="150813"/>
            </a:xfrm>
            <a:custGeom>
              <a:avLst/>
              <a:gdLst>
                <a:gd name="T0" fmla="*/ 72 w 246"/>
                <a:gd name="T1" fmla="*/ 158 h 351"/>
                <a:gd name="T2" fmla="*/ 72 w 246"/>
                <a:gd name="T3" fmla="*/ 0 h 351"/>
                <a:gd name="T4" fmla="*/ 0 w 246"/>
                <a:gd name="T5" fmla="*/ 5 h 351"/>
                <a:gd name="T6" fmla="*/ 0 w 246"/>
                <a:gd name="T7" fmla="*/ 21 h 351"/>
                <a:gd name="T8" fmla="*/ 39 w 246"/>
                <a:gd name="T9" fmla="*/ 49 h 351"/>
                <a:gd name="T10" fmla="*/ 39 w 246"/>
                <a:gd name="T11" fmla="*/ 346 h 351"/>
                <a:gd name="T12" fmla="*/ 51 w 246"/>
                <a:gd name="T13" fmla="*/ 346 h 351"/>
                <a:gd name="T14" fmla="*/ 69 w 246"/>
                <a:gd name="T15" fmla="*/ 315 h 351"/>
                <a:gd name="T16" fmla="*/ 134 w 246"/>
                <a:gd name="T17" fmla="*/ 351 h 351"/>
                <a:gd name="T18" fmla="*/ 246 w 246"/>
                <a:gd name="T19" fmla="*/ 238 h 351"/>
                <a:gd name="T20" fmla="*/ 140 w 246"/>
                <a:gd name="T21" fmla="*/ 125 h 351"/>
                <a:gd name="T22" fmla="*/ 72 w 246"/>
                <a:gd name="T23" fmla="*/ 158 h 351"/>
                <a:gd name="T24" fmla="*/ 73 w 246"/>
                <a:gd name="T25" fmla="*/ 289 h 351"/>
                <a:gd name="T26" fmla="*/ 73 w 246"/>
                <a:gd name="T27" fmla="*/ 186 h 351"/>
                <a:gd name="T28" fmla="*/ 79 w 246"/>
                <a:gd name="T29" fmla="*/ 168 h 351"/>
                <a:gd name="T30" fmla="*/ 137 w 246"/>
                <a:gd name="T31" fmla="*/ 136 h 351"/>
                <a:gd name="T32" fmla="*/ 190 w 246"/>
                <a:gd name="T33" fmla="*/ 168 h 351"/>
                <a:gd name="T34" fmla="*/ 204 w 246"/>
                <a:gd name="T35" fmla="*/ 238 h 351"/>
                <a:gd name="T36" fmla="*/ 189 w 246"/>
                <a:gd name="T37" fmla="*/ 308 h 351"/>
                <a:gd name="T38" fmla="*/ 132 w 246"/>
                <a:gd name="T39" fmla="*/ 340 h 351"/>
                <a:gd name="T40" fmla="*/ 80 w 246"/>
                <a:gd name="T41" fmla="*/ 310 h 351"/>
                <a:gd name="T42" fmla="*/ 73 w 246"/>
                <a:gd name="T43" fmla="*/ 28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351">
                  <a:moveTo>
                    <a:pt x="72" y="158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46"/>
                  </a:lnTo>
                  <a:lnTo>
                    <a:pt x="51" y="346"/>
                  </a:lnTo>
                  <a:cubicBezTo>
                    <a:pt x="52" y="345"/>
                    <a:pt x="56" y="338"/>
                    <a:pt x="69" y="315"/>
                  </a:cubicBezTo>
                  <a:cubicBezTo>
                    <a:pt x="77" y="326"/>
                    <a:pt x="98" y="351"/>
                    <a:pt x="134" y="351"/>
                  </a:cubicBezTo>
                  <a:cubicBezTo>
                    <a:pt x="194" y="351"/>
                    <a:pt x="246" y="302"/>
                    <a:pt x="246" y="238"/>
                  </a:cubicBezTo>
                  <a:cubicBezTo>
                    <a:pt x="246" y="175"/>
                    <a:pt x="197" y="125"/>
                    <a:pt x="140" y="125"/>
                  </a:cubicBezTo>
                  <a:cubicBezTo>
                    <a:pt x="101" y="125"/>
                    <a:pt x="80" y="149"/>
                    <a:pt x="72" y="158"/>
                  </a:cubicBezTo>
                  <a:close/>
                  <a:moveTo>
                    <a:pt x="73" y="289"/>
                  </a:moveTo>
                  <a:lnTo>
                    <a:pt x="73" y="186"/>
                  </a:lnTo>
                  <a:cubicBezTo>
                    <a:pt x="73" y="177"/>
                    <a:pt x="73" y="176"/>
                    <a:pt x="79" y="168"/>
                  </a:cubicBezTo>
                  <a:cubicBezTo>
                    <a:pt x="98" y="140"/>
                    <a:pt x="125" y="136"/>
                    <a:pt x="137" y="136"/>
                  </a:cubicBezTo>
                  <a:cubicBezTo>
                    <a:pt x="160" y="136"/>
                    <a:pt x="178" y="149"/>
                    <a:pt x="190" y="168"/>
                  </a:cubicBezTo>
                  <a:cubicBezTo>
                    <a:pt x="203" y="189"/>
                    <a:pt x="204" y="217"/>
                    <a:pt x="204" y="238"/>
                  </a:cubicBezTo>
                  <a:cubicBezTo>
                    <a:pt x="204" y="256"/>
                    <a:pt x="203" y="286"/>
                    <a:pt x="189" y="308"/>
                  </a:cubicBezTo>
                  <a:cubicBezTo>
                    <a:pt x="178" y="324"/>
                    <a:pt x="159" y="340"/>
                    <a:pt x="132" y="340"/>
                  </a:cubicBezTo>
                  <a:cubicBezTo>
                    <a:pt x="110" y="340"/>
                    <a:pt x="92" y="328"/>
                    <a:pt x="80" y="310"/>
                  </a:cubicBezTo>
                  <a:cubicBezTo>
                    <a:pt x="73" y="299"/>
                    <a:pt x="73" y="298"/>
                    <a:pt x="73" y="2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1" name="Freeform 376">
              <a:extLst>
                <a:ext uri="{FF2B5EF4-FFF2-40B4-BE49-F238E27FC236}">
                  <a16:creationId xmlns:a16="http://schemas.microsoft.com/office/drawing/2014/main" id="{BB1CB421-DA0B-4C31-A725-70A946EC918B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595688" y="2603500"/>
              <a:ext cx="80963" cy="984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4"/>
                    <a:pt x="42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2" name="Freeform 377">
              <a:extLst>
                <a:ext uri="{FF2B5EF4-FFF2-40B4-BE49-F238E27FC236}">
                  <a16:creationId xmlns:a16="http://schemas.microsoft.com/office/drawing/2014/main" id="{91B22D79-7617-44B5-B84C-417E8049FF03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687763" y="2605088"/>
              <a:ext cx="92075" cy="96838"/>
            </a:xfrm>
            <a:custGeom>
              <a:avLst/>
              <a:gdLst>
                <a:gd name="T0" fmla="*/ 179 w 251"/>
                <a:gd name="T1" fmla="*/ 181 h 226"/>
                <a:gd name="T2" fmla="*/ 179 w 251"/>
                <a:gd name="T3" fmla="*/ 226 h 226"/>
                <a:gd name="T4" fmla="*/ 251 w 251"/>
                <a:gd name="T5" fmla="*/ 221 h 226"/>
                <a:gd name="T6" fmla="*/ 251 w 251"/>
                <a:gd name="T7" fmla="*/ 205 h 226"/>
                <a:gd name="T8" fmla="*/ 212 w 251"/>
                <a:gd name="T9" fmla="*/ 177 h 226"/>
                <a:gd name="T10" fmla="*/ 212 w 251"/>
                <a:gd name="T11" fmla="*/ 0 h 226"/>
                <a:gd name="T12" fmla="*/ 139 w 251"/>
                <a:gd name="T13" fmla="*/ 6 h 226"/>
                <a:gd name="T14" fmla="*/ 139 w 251"/>
                <a:gd name="T15" fmla="*/ 21 h 226"/>
                <a:gd name="T16" fmla="*/ 178 w 251"/>
                <a:gd name="T17" fmla="*/ 49 h 226"/>
                <a:gd name="T18" fmla="*/ 178 w 251"/>
                <a:gd name="T19" fmla="*/ 138 h 226"/>
                <a:gd name="T20" fmla="*/ 117 w 251"/>
                <a:gd name="T21" fmla="*/ 215 h 226"/>
                <a:gd name="T22" fmla="*/ 73 w 251"/>
                <a:gd name="T23" fmla="*/ 166 h 226"/>
                <a:gd name="T24" fmla="*/ 73 w 251"/>
                <a:gd name="T25" fmla="*/ 0 h 226"/>
                <a:gd name="T26" fmla="*/ 0 w 251"/>
                <a:gd name="T27" fmla="*/ 6 h 226"/>
                <a:gd name="T28" fmla="*/ 0 w 251"/>
                <a:gd name="T29" fmla="*/ 21 h 226"/>
                <a:gd name="T30" fmla="*/ 39 w 251"/>
                <a:gd name="T31" fmla="*/ 67 h 226"/>
                <a:gd name="T32" fmla="*/ 39 w 251"/>
                <a:gd name="T33" fmla="*/ 142 h 226"/>
                <a:gd name="T34" fmla="*/ 115 w 251"/>
                <a:gd name="T35" fmla="*/ 226 h 226"/>
                <a:gd name="T36" fmla="*/ 179 w 251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6">
                  <a:moveTo>
                    <a:pt x="179" y="181"/>
                  </a:moveTo>
                  <a:lnTo>
                    <a:pt x="179" y="226"/>
                  </a:lnTo>
                  <a:lnTo>
                    <a:pt x="251" y="221"/>
                  </a:lnTo>
                  <a:lnTo>
                    <a:pt x="251" y="205"/>
                  </a:lnTo>
                  <a:cubicBezTo>
                    <a:pt x="216" y="205"/>
                    <a:pt x="212" y="202"/>
                    <a:pt x="212" y="177"/>
                  </a:cubicBezTo>
                  <a:lnTo>
                    <a:pt x="212" y="0"/>
                  </a:lnTo>
                  <a:lnTo>
                    <a:pt x="139" y="6"/>
                  </a:lnTo>
                  <a:lnTo>
                    <a:pt x="139" y="21"/>
                  </a:lnTo>
                  <a:cubicBezTo>
                    <a:pt x="174" y="21"/>
                    <a:pt x="178" y="25"/>
                    <a:pt x="178" y="49"/>
                  </a:cubicBezTo>
                  <a:lnTo>
                    <a:pt x="178" y="138"/>
                  </a:lnTo>
                  <a:cubicBezTo>
                    <a:pt x="178" y="181"/>
                    <a:pt x="154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9" y="21"/>
                    <a:pt x="39" y="23"/>
                    <a:pt x="39" y="67"/>
                  </a:cubicBezTo>
                  <a:lnTo>
                    <a:pt x="39" y="142"/>
                  </a:lnTo>
                  <a:cubicBezTo>
                    <a:pt x="39" y="181"/>
                    <a:pt x="39" y="226"/>
                    <a:pt x="115" y="226"/>
                  </a:cubicBezTo>
                  <a:cubicBezTo>
                    <a:pt x="143" y="226"/>
                    <a:pt x="165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" name="Freeform 378">
              <a:extLst>
                <a:ext uri="{FF2B5EF4-FFF2-40B4-BE49-F238E27FC236}">
                  <a16:creationId xmlns:a16="http://schemas.microsoft.com/office/drawing/2014/main" id="{761D5156-E301-447F-BB15-4EF838E7F797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86188" y="2568575"/>
              <a:ext cx="57150" cy="133350"/>
            </a:xfrm>
            <a:custGeom>
              <a:avLst/>
              <a:gdLst>
                <a:gd name="T0" fmla="*/ 77 w 157"/>
                <a:gd name="T1" fmla="*/ 107 h 312"/>
                <a:gd name="T2" fmla="*/ 149 w 157"/>
                <a:gd name="T3" fmla="*/ 107 h 312"/>
                <a:gd name="T4" fmla="*/ 149 w 157"/>
                <a:gd name="T5" fmla="*/ 92 h 312"/>
                <a:gd name="T6" fmla="*/ 77 w 157"/>
                <a:gd name="T7" fmla="*/ 92 h 312"/>
                <a:gd name="T8" fmla="*/ 77 w 157"/>
                <a:gd name="T9" fmla="*/ 0 h 312"/>
                <a:gd name="T10" fmla="*/ 65 w 157"/>
                <a:gd name="T11" fmla="*/ 0 h 312"/>
                <a:gd name="T12" fmla="*/ 0 w 157"/>
                <a:gd name="T13" fmla="*/ 96 h 312"/>
                <a:gd name="T14" fmla="*/ 0 w 157"/>
                <a:gd name="T15" fmla="*/ 107 h 312"/>
                <a:gd name="T16" fmla="*/ 43 w 157"/>
                <a:gd name="T17" fmla="*/ 107 h 312"/>
                <a:gd name="T18" fmla="*/ 43 w 157"/>
                <a:gd name="T19" fmla="*/ 245 h 312"/>
                <a:gd name="T20" fmla="*/ 107 w 157"/>
                <a:gd name="T21" fmla="*/ 312 h 312"/>
                <a:gd name="T22" fmla="*/ 157 w 157"/>
                <a:gd name="T23" fmla="*/ 245 h 312"/>
                <a:gd name="T24" fmla="*/ 157 w 157"/>
                <a:gd name="T25" fmla="*/ 216 h 312"/>
                <a:gd name="T26" fmla="*/ 144 w 157"/>
                <a:gd name="T27" fmla="*/ 216 h 312"/>
                <a:gd name="T28" fmla="*/ 144 w 157"/>
                <a:gd name="T29" fmla="*/ 244 h 312"/>
                <a:gd name="T30" fmla="*/ 111 w 157"/>
                <a:gd name="T31" fmla="*/ 300 h 312"/>
                <a:gd name="T32" fmla="*/ 77 w 157"/>
                <a:gd name="T33" fmla="*/ 246 h 312"/>
                <a:gd name="T34" fmla="*/ 77 w 157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" h="312">
                  <a:moveTo>
                    <a:pt x="77" y="107"/>
                  </a:moveTo>
                  <a:lnTo>
                    <a:pt x="149" y="107"/>
                  </a:lnTo>
                  <a:lnTo>
                    <a:pt x="149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3" y="312"/>
                    <a:pt x="157" y="277"/>
                    <a:pt x="157" y="245"/>
                  </a:cubicBezTo>
                  <a:lnTo>
                    <a:pt x="157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" name="Freeform 379">
              <a:extLst>
                <a:ext uri="{FF2B5EF4-FFF2-40B4-BE49-F238E27FC236}">
                  <a16:creationId xmlns:a16="http://schemas.microsoft.com/office/drawing/2014/main" id="{7EEA152F-F060-4D4A-BEF4-A8B4F129C3D8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937000" y="2540000"/>
              <a:ext cx="6350" cy="211138"/>
            </a:xfrm>
            <a:custGeom>
              <a:avLst/>
              <a:gdLst>
                <a:gd name="T0" fmla="*/ 20 w 20"/>
                <a:gd name="T1" fmla="*/ 18 h 498"/>
                <a:gd name="T2" fmla="*/ 10 w 20"/>
                <a:gd name="T3" fmla="*/ 0 h 498"/>
                <a:gd name="T4" fmla="*/ 0 w 20"/>
                <a:gd name="T5" fmla="*/ 18 h 498"/>
                <a:gd name="T6" fmla="*/ 0 w 20"/>
                <a:gd name="T7" fmla="*/ 480 h 498"/>
                <a:gd name="T8" fmla="*/ 10 w 20"/>
                <a:gd name="T9" fmla="*/ 498 h 498"/>
                <a:gd name="T10" fmla="*/ 20 w 20"/>
                <a:gd name="T11" fmla="*/ 480 h 498"/>
                <a:gd name="T12" fmla="*/ 20 w 20"/>
                <a:gd name="T13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8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0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" name="Freeform 380">
              <a:extLst>
                <a:ext uri="{FF2B5EF4-FFF2-40B4-BE49-F238E27FC236}">
                  <a16:creationId xmlns:a16="http://schemas.microsoft.com/office/drawing/2014/main" id="{D08C2790-29BE-4096-B303-18D53049A5F0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3970338" y="2605088"/>
              <a:ext cx="87313" cy="139700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2 h 328"/>
                <a:gd name="T14" fmla="*/ 166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3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4 w 236"/>
                <a:gd name="T27" fmla="*/ 59 h 328"/>
                <a:gd name="T28" fmla="*/ 165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3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2"/>
                  </a:cubicBezTo>
                  <a:cubicBezTo>
                    <a:pt x="236" y="29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3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7"/>
                    <a:pt x="93" y="79"/>
                    <a:pt x="104" y="59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3"/>
                    <a:pt x="172" y="168"/>
                  </a:cubicBezTo>
                  <a:cubicBezTo>
                    <a:pt x="156" y="199"/>
                    <a:pt x="132" y="215"/>
                    <a:pt x="113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" name="Freeform 381">
              <a:extLst>
                <a:ext uri="{FF2B5EF4-FFF2-40B4-BE49-F238E27FC236}">
                  <a16:creationId xmlns:a16="http://schemas.microsoft.com/office/drawing/2014/main" id="{FEB3F954-E672-44EF-8268-C1BC786C5CCF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73525" y="2644775"/>
              <a:ext cx="85725" cy="96838"/>
            </a:xfrm>
            <a:custGeom>
              <a:avLst/>
              <a:gdLst>
                <a:gd name="T0" fmla="*/ 228 w 235"/>
                <a:gd name="T1" fmla="*/ 18 h 228"/>
                <a:gd name="T2" fmla="*/ 235 w 235"/>
                <a:gd name="T3" fmla="*/ 9 h 228"/>
                <a:gd name="T4" fmla="*/ 227 w 235"/>
                <a:gd name="T5" fmla="*/ 0 h 228"/>
                <a:gd name="T6" fmla="*/ 220 w 235"/>
                <a:gd name="T7" fmla="*/ 2 h 228"/>
                <a:gd name="T8" fmla="*/ 7 w 235"/>
                <a:gd name="T9" fmla="*/ 105 h 228"/>
                <a:gd name="T10" fmla="*/ 0 w 235"/>
                <a:gd name="T11" fmla="*/ 114 h 228"/>
                <a:gd name="T12" fmla="*/ 7 w 235"/>
                <a:gd name="T13" fmla="*/ 123 h 228"/>
                <a:gd name="T14" fmla="*/ 220 w 235"/>
                <a:gd name="T15" fmla="*/ 226 h 228"/>
                <a:gd name="T16" fmla="*/ 227 w 235"/>
                <a:gd name="T17" fmla="*/ 228 h 228"/>
                <a:gd name="T18" fmla="*/ 235 w 235"/>
                <a:gd name="T19" fmla="*/ 219 h 228"/>
                <a:gd name="T20" fmla="*/ 228 w 235"/>
                <a:gd name="T21" fmla="*/ 211 h 228"/>
                <a:gd name="T22" fmla="*/ 28 w 235"/>
                <a:gd name="T23" fmla="*/ 114 h 228"/>
                <a:gd name="T24" fmla="*/ 228 w 235"/>
                <a:gd name="T25" fmla="*/ 1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28">
                  <a:moveTo>
                    <a:pt x="228" y="18"/>
                  </a:moveTo>
                  <a:cubicBezTo>
                    <a:pt x="232" y="16"/>
                    <a:pt x="235" y="14"/>
                    <a:pt x="235" y="9"/>
                  </a:cubicBezTo>
                  <a:cubicBezTo>
                    <a:pt x="235" y="4"/>
                    <a:pt x="232" y="0"/>
                    <a:pt x="227" y="0"/>
                  </a:cubicBezTo>
                  <a:cubicBezTo>
                    <a:pt x="226" y="0"/>
                    <a:pt x="225" y="0"/>
                    <a:pt x="220" y="2"/>
                  </a:cubicBezTo>
                  <a:lnTo>
                    <a:pt x="7" y="105"/>
                  </a:lnTo>
                  <a:cubicBezTo>
                    <a:pt x="3" y="107"/>
                    <a:pt x="0" y="109"/>
                    <a:pt x="0" y="114"/>
                  </a:cubicBezTo>
                  <a:cubicBezTo>
                    <a:pt x="0" y="120"/>
                    <a:pt x="4" y="121"/>
                    <a:pt x="7" y="123"/>
                  </a:cubicBezTo>
                  <a:lnTo>
                    <a:pt x="220" y="226"/>
                  </a:lnTo>
                  <a:cubicBezTo>
                    <a:pt x="225" y="228"/>
                    <a:pt x="226" y="228"/>
                    <a:pt x="227" y="228"/>
                  </a:cubicBezTo>
                  <a:cubicBezTo>
                    <a:pt x="232" y="228"/>
                    <a:pt x="235" y="224"/>
                    <a:pt x="235" y="219"/>
                  </a:cubicBezTo>
                  <a:cubicBezTo>
                    <a:pt x="235" y="214"/>
                    <a:pt x="231" y="212"/>
                    <a:pt x="228" y="211"/>
                  </a:cubicBezTo>
                  <a:lnTo>
                    <a:pt x="28" y="114"/>
                  </a:lnTo>
                  <a:lnTo>
                    <a:pt x="228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" name="Freeform 382">
              <a:extLst>
                <a:ext uri="{FF2B5EF4-FFF2-40B4-BE49-F238E27FC236}">
                  <a16:creationId xmlns:a16="http://schemas.microsoft.com/office/drawing/2014/main" id="{165A74D3-01B2-495C-B180-7938D9638112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4179888" y="2663825"/>
              <a:ext cx="55563" cy="69850"/>
            </a:xfrm>
            <a:custGeom>
              <a:avLst/>
              <a:gdLst>
                <a:gd name="T0" fmla="*/ 41 w 152"/>
                <a:gd name="T1" fmla="*/ 80 h 165"/>
                <a:gd name="T2" fmla="*/ 75 w 152"/>
                <a:gd name="T3" fmla="*/ 85 h 165"/>
                <a:gd name="T4" fmla="*/ 107 w 152"/>
                <a:gd name="T5" fmla="*/ 72 h 165"/>
                <a:gd name="T6" fmla="*/ 79 w 152"/>
                <a:gd name="T7" fmla="*/ 61 h 165"/>
                <a:gd name="T8" fmla="*/ 42 w 152"/>
                <a:gd name="T9" fmla="*/ 68 h 165"/>
                <a:gd name="T10" fmla="*/ 28 w 152"/>
                <a:gd name="T11" fmla="*/ 50 h 165"/>
                <a:gd name="T12" fmla="*/ 97 w 152"/>
                <a:gd name="T13" fmla="*/ 19 h 165"/>
                <a:gd name="T14" fmla="*/ 134 w 152"/>
                <a:gd name="T15" fmla="*/ 29 h 165"/>
                <a:gd name="T16" fmla="*/ 141 w 152"/>
                <a:gd name="T17" fmla="*/ 32 h 165"/>
                <a:gd name="T18" fmla="*/ 152 w 152"/>
                <a:gd name="T19" fmla="*/ 21 h 165"/>
                <a:gd name="T20" fmla="*/ 134 w 152"/>
                <a:gd name="T21" fmla="*/ 7 h 165"/>
                <a:gd name="T22" fmla="*/ 101 w 152"/>
                <a:gd name="T23" fmla="*/ 0 h 165"/>
                <a:gd name="T24" fmla="*/ 17 w 152"/>
                <a:gd name="T25" fmla="*/ 51 h 165"/>
                <a:gd name="T26" fmla="*/ 30 w 152"/>
                <a:gd name="T27" fmla="*/ 74 h 165"/>
                <a:gd name="T28" fmla="*/ 0 w 152"/>
                <a:gd name="T29" fmla="*/ 119 h 165"/>
                <a:gd name="T30" fmla="*/ 64 w 152"/>
                <a:gd name="T31" fmla="*/ 165 h 165"/>
                <a:gd name="T32" fmla="*/ 135 w 152"/>
                <a:gd name="T33" fmla="*/ 128 h 165"/>
                <a:gd name="T34" fmla="*/ 131 w 152"/>
                <a:gd name="T35" fmla="*/ 123 h 165"/>
                <a:gd name="T36" fmla="*/ 126 w 152"/>
                <a:gd name="T37" fmla="*/ 126 h 165"/>
                <a:gd name="T38" fmla="*/ 69 w 152"/>
                <a:gd name="T39" fmla="*/ 145 h 165"/>
                <a:gd name="T40" fmla="*/ 32 w 152"/>
                <a:gd name="T41" fmla="*/ 140 h 165"/>
                <a:gd name="T42" fmla="*/ 12 w 152"/>
                <a:gd name="T43" fmla="*/ 117 h 165"/>
                <a:gd name="T44" fmla="*/ 41 w 152"/>
                <a:gd name="T45" fmla="*/ 80 h 165"/>
                <a:gd name="T46" fmla="*/ 57 w 152"/>
                <a:gd name="T47" fmla="*/ 74 h 165"/>
                <a:gd name="T48" fmla="*/ 78 w 152"/>
                <a:gd name="T49" fmla="*/ 71 h 165"/>
                <a:gd name="T50" fmla="*/ 94 w 152"/>
                <a:gd name="T51" fmla="*/ 73 h 165"/>
                <a:gd name="T52" fmla="*/ 75 w 152"/>
                <a:gd name="T53" fmla="*/ 75 h 165"/>
                <a:gd name="T54" fmla="*/ 57 w 152"/>
                <a:gd name="T55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65">
                  <a:moveTo>
                    <a:pt x="41" y="80"/>
                  </a:moveTo>
                  <a:cubicBezTo>
                    <a:pt x="55" y="85"/>
                    <a:pt x="65" y="85"/>
                    <a:pt x="75" y="85"/>
                  </a:cubicBezTo>
                  <a:cubicBezTo>
                    <a:pt x="86" y="85"/>
                    <a:pt x="107" y="85"/>
                    <a:pt x="107" y="72"/>
                  </a:cubicBezTo>
                  <a:cubicBezTo>
                    <a:pt x="107" y="63"/>
                    <a:pt x="94" y="61"/>
                    <a:pt x="79" y="61"/>
                  </a:cubicBezTo>
                  <a:cubicBezTo>
                    <a:pt x="74" y="61"/>
                    <a:pt x="59" y="61"/>
                    <a:pt x="42" y="68"/>
                  </a:cubicBezTo>
                  <a:cubicBezTo>
                    <a:pt x="34" y="64"/>
                    <a:pt x="28" y="58"/>
                    <a:pt x="28" y="50"/>
                  </a:cubicBezTo>
                  <a:cubicBezTo>
                    <a:pt x="28" y="31"/>
                    <a:pt x="62" y="19"/>
                    <a:pt x="97" y="19"/>
                  </a:cubicBezTo>
                  <a:cubicBezTo>
                    <a:pt x="103" y="19"/>
                    <a:pt x="118" y="19"/>
                    <a:pt x="134" y="29"/>
                  </a:cubicBezTo>
                  <a:cubicBezTo>
                    <a:pt x="136" y="31"/>
                    <a:pt x="138" y="32"/>
                    <a:pt x="141" y="32"/>
                  </a:cubicBezTo>
                  <a:cubicBezTo>
                    <a:pt x="146" y="32"/>
                    <a:pt x="152" y="27"/>
                    <a:pt x="152" y="21"/>
                  </a:cubicBezTo>
                  <a:cubicBezTo>
                    <a:pt x="152" y="14"/>
                    <a:pt x="140" y="9"/>
                    <a:pt x="134" y="7"/>
                  </a:cubicBezTo>
                  <a:cubicBezTo>
                    <a:pt x="119" y="0"/>
                    <a:pt x="107" y="0"/>
                    <a:pt x="101" y="0"/>
                  </a:cubicBezTo>
                  <a:cubicBezTo>
                    <a:pt x="59" y="0"/>
                    <a:pt x="17" y="23"/>
                    <a:pt x="17" y="51"/>
                  </a:cubicBezTo>
                  <a:cubicBezTo>
                    <a:pt x="17" y="65"/>
                    <a:pt x="30" y="74"/>
                    <a:pt x="30" y="74"/>
                  </a:cubicBezTo>
                  <a:cubicBezTo>
                    <a:pt x="17" y="82"/>
                    <a:pt x="0" y="97"/>
                    <a:pt x="0" y="119"/>
                  </a:cubicBezTo>
                  <a:cubicBezTo>
                    <a:pt x="0" y="145"/>
                    <a:pt x="25" y="165"/>
                    <a:pt x="64" y="165"/>
                  </a:cubicBezTo>
                  <a:cubicBezTo>
                    <a:pt x="117" y="165"/>
                    <a:pt x="135" y="133"/>
                    <a:pt x="135" y="128"/>
                  </a:cubicBezTo>
                  <a:cubicBezTo>
                    <a:pt x="135" y="125"/>
                    <a:pt x="133" y="123"/>
                    <a:pt x="131" y="123"/>
                  </a:cubicBezTo>
                  <a:cubicBezTo>
                    <a:pt x="129" y="123"/>
                    <a:pt x="127" y="124"/>
                    <a:pt x="126" y="126"/>
                  </a:cubicBezTo>
                  <a:cubicBezTo>
                    <a:pt x="118" y="139"/>
                    <a:pt x="106" y="145"/>
                    <a:pt x="69" y="145"/>
                  </a:cubicBezTo>
                  <a:cubicBezTo>
                    <a:pt x="61" y="145"/>
                    <a:pt x="44" y="145"/>
                    <a:pt x="32" y="140"/>
                  </a:cubicBezTo>
                  <a:cubicBezTo>
                    <a:pt x="18" y="135"/>
                    <a:pt x="12" y="126"/>
                    <a:pt x="12" y="117"/>
                  </a:cubicBezTo>
                  <a:cubicBezTo>
                    <a:pt x="12" y="109"/>
                    <a:pt x="18" y="92"/>
                    <a:pt x="41" y="80"/>
                  </a:cubicBezTo>
                  <a:close/>
                  <a:moveTo>
                    <a:pt x="57" y="74"/>
                  </a:moveTo>
                  <a:cubicBezTo>
                    <a:pt x="61" y="73"/>
                    <a:pt x="67" y="71"/>
                    <a:pt x="78" y="71"/>
                  </a:cubicBezTo>
                  <a:cubicBezTo>
                    <a:pt x="86" y="71"/>
                    <a:pt x="87" y="71"/>
                    <a:pt x="94" y="73"/>
                  </a:cubicBezTo>
                  <a:cubicBezTo>
                    <a:pt x="89" y="75"/>
                    <a:pt x="88" y="75"/>
                    <a:pt x="75" y="75"/>
                  </a:cubicBezTo>
                  <a:cubicBezTo>
                    <a:pt x="70" y="75"/>
                    <a:pt x="63" y="75"/>
                    <a:pt x="57" y="7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8" name="Freeform 383">
              <a:extLst>
                <a:ext uri="{FF2B5EF4-FFF2-40B4-BE49-F238E27FC236}">
                  <a16:creationId xmlns:a16="http://schemas.microsoft.com/office/drawing/2014/main" id="{1F505ADA-1DDA-4392-ABE6-82D483A68018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316413" y="2584450"/>
              <a:ext cx="111125" cy="123825"/>
            </a:xfrm>
            <a:custGeom>
              <a:avLst/>
              <a:gdLst>
                <a:gd name="T0" fmla="*/ 296 w 305"/>
                <a:gd name="T1" fmla="*/ 156 h 290"/>
                <a:gd name="T2" fmla="*/ 305 w 305"/>
                <a:gd name="T3" fmla="*/ 145 h 290"/>
                <a:gd name="T4" fmla="*/ 296 w 305"/>
                <a:gd name="T5" fmla="*/ 134 h 290"/>
                <a:gd name="T6" fmla="*/ 19 w 305"/>
                <a:gd name="T7" fmla="*/ 4 h 290"/>
                <a:gd name="T8" fmla="*/ 10 w 305"/>
                <a:gd name="T9" fmla="*/ 0 h 290"/>
                <a:gd name="T10" fmla="*/ 0 w 305"/>
                <a:gd name="T11" fmla="*/ 10 h 290"/>
                <a:gd name="T12" fmla="*/ 10 w 305"/>
                <a:gd name="T13" fmla="*/ 21 h 290"/>
                <a:gd name="T14" fmla="*/ 272 w 305"/>
                <a:gd name="T15" fmla="*/ 145 h 290"/>
                <a:gd name="T16" fmla="*/ 10 w 305"/>
                <a:gd name="T17" fmla="*/ 269 h 290"/>
                <a:gd name="T18" fmla="*/ 0 w 305"/>
                <a:gd name="T19" fmla="*/ 280 h 290"/>
                <a:gd name="T20" fmla="*/ 10 w 305"/>
                <a:gd name="T21" fmla="*/ 290 h 290"/>
                <a:gd name="T22" fmla="*/ 19 w 305"/>
                <a:gd name="T23" fmla="*/ 286 h 290"/>
                <a:gd name="T24" fmla="*/ 296 w 305"/>
                <a:gd name="T25" fmla="*/ 15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90">
                  <a:moveTo>
                    <a:pt x="296" y="156"/>
                  </a:moveTo>
                  <a:cubicBezTo>
                    <a:pt x="301" y="154"/>
                    <a:pt x="305" y="151"/>
                    <a:pt x="305" y="145"/>
                  </a:cubicBezTo>
                  <a:cubicBezTo>
                    <a:pt x="305" y="139"/>
                    <a:pt x="301" y="137"/>
                    <a:pt x="296" y="134"/>
                  </a:cubicBezTo>
                  <a:lnTo>
                    <a:pt x="19" y="4"/>
                  </a:ln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3" y="18"/>
                    <a:pt x="10" y="21"/>
                  </a:cubicBezTo>
                  <a:lnTo>
                    <a:pt x="272" y="145"/>
                  </a:lnTo>
                  <a:lnTo>
                    <a:pt x="10" y="269"/>
                  </a:lnTo>
                  <a:cubicBezTo>
                    <a:pt x="3" y="272"/>
                    <a:pt x="0" y="275"/>
                    <a:pt x="0" y="280"/>
                  </a:cubicBezTo>
                  <a:cubicBezTo>
                    <a:pt x="0" y="285"/>
                    <a:pt x="5" y="290"/>
                    <a:pt x="10" y="290"/>
                  </a:cubicBezTo>
                  <a:cubicBezTo>
                    <a:pt x="12" y="290"/>
                    <a:pt x="13" y="290"/>
                    <a:pt x="19" y="286"/>
                  </a:cubicBezTo>
                  <a:lnTo>
                    <a:pt x="296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70" name="Rectangle 1869">
            <a:extLst>
              <a:ext uri="{FF2B5EF4-FFF2-40B4-BE49-F238E27FC236}">
                <a16:creationId xmlns:a16="http://schemas.microsoft.com/office/drawing/2014/main" id="{C8FCC704-7BA6-42A1-A8DA-17FA6C7B92FF}"/>
              </a:ext>
            </a:extLst>
          </p:cNvPr>
          <p:cNvSpPr/>
          <p:nvPr/>
        </p:nvSpPr>
        <p:spPr>
          <a:xfrm>
            <a:off x="8813466" y="3094182"/>
            <a:ext cx="3286172" cy="776077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1" name="Rectangle 1870">
            <a:extLst>
              <a:ext uri="{FF2B5EF4-FFF2-40B4-BE49-F238E27FC236}">
                <a16:creationId xmlns:a16="http://schemas.microsoft.com/office/drawing/2014/main" id="{9A3F7564-191D-4A35-B1BE-E4AE2F5217AF}"/>
              </a:ext>
            </a:extLst>
          </p:cNvPr>
          <p:cNvSpPr/>
          <p:nvPr/>
        </p:nvSpPr>
        <p:spPr>
          <a:xfrm>
            <a:off x="8787050" y="4599709"/>
            <a:ext cx="3321822" cy="789934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2" name="Straight Connector 1871">
            <a:extLst>
              <a:ext uri="{FF2B5EF4-FFF2-40B4-BE49-F238E27FC236}">
                <a16:creationId xmlns:a16="http://schemas.microsoft.com/office/drawing/2014/main" id="{019626CC-9A80-4B97-92BC-634F890DD419}"/>
              </a:ext>
            </a:extLst>
          </p:cNvPr>
          <p:cNvCxnSpPr>
            <a:cxnSpLocks/>
          </p:cNvCxnSpPr>
          <p:nvPr/>
        </p:nvCxnSpPr>
        <p:spPr>
          <a:xfrm>
            <a:off x="6197600" y="5462369"/>
            <a:ext cx="5841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" name="TextBox 1873">
            <a:extLst>
              <a:ext uri="{FF2B5EF4-FFF2-40B4-BE49-F238E27FC236}">
                <a16:creationId xmlns:a16="http://schemas.microsoft.com/office/drawing/2014/main" id="{1C6E3BEA-BCB5-471A-B4C1-66FAFE99F9BF}"/>
              </a:ext>
            </a:extLst>
          </p:cNvPr>
          <p:cNvSpPr txBox="1"/>
          <p:nvPr/>
        </p:nvSpPr>
        <p:spPr>
          <a:xfrm>
            <a:off x="273792" y="5048523"/>
            <a:ext cx="36516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Main Take-Away:</a:t>
            </a:r>
          </a:p>
          <a:p>
            <a:pPr marL="457200" indent="-457200" algn="l">
              <a:buAutoNum type="arabicPeriod"/>
            </a:pPr>
            <a:r>
              <a:rPr lang="en-US" sz="2200" dirty="0"/>
              <a:t>Jordan </a:t>
            </a:r>
            <a:r>
              <a:rPr lang="en-US" altLang="zh-CN" sz="2200" dirty="0"/>
              <a:t>decomposition</a:t>
            </a:r>
          </a:p>
          <a:p>
            <a:pPr marL="457200" indent="-457200" algn="l">
              <a:buAutoNum type="arabicPeriod"/>
            </a:pPr>
            <a:r>
              <a:rPr lang="en-US" altLang="zh-CN" sz="2200" dirty="0"/>
              <a:t>Amplification</a:t>
            </a:r>
          </a:p>
          <a:p>
            <a:pPr marL="457200" indent="-457200" algn="l">
              <a:buAutoNum type="arabicPeriod"/>
            </a:pPr>
            <a:r>
              <a:rPr lang="en-US" altLang="zh-CN" sz="2200" dirty="0"/>
              <a:t>Real extraction</a:t>
            </a:r>
          </a:p>
          <a:p>
            <a:pPr marL="457200" indent="-457200" algn="l">
              <a:buAutoNum type="arabicPeriod"/>
            </a:pPr>
            <a:r>
              <a:rPr lang="en-US" sz="2200" dirty="0"/>
              <a:t>Un-compute</a:t>
            </a:r>
          </a:p>
        </p:txBody>
      </p:sp>
      <p:sp>
        <p:nvSpPr>
          <p:cNvPr id="1875" name="Rectangle 1874">
            <a:extLst>
              <a:ext uri="{FF2B5EF4-FFF2-40B4-BE49-F238E27FC236}">
                <a16:creationId xmlns:a16="http://schemas.microsoft.com/office/drawing/2014/main" id="{B7B7F93E-A346-48D8-8FED-F5DF3EDFDF21}"/>
              </a:ext>
            </a:extLst>
          </p:cNvPr>
          <p:cNvSpPr/>
          <p:nvPr/>
        </p:nvSpPr>
        <p:spPr>
          <a:xfrm>
            <a:off x="7712366" y="2276764"/>
            <a:ext cx="4387272" cy="411017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7" name="Straight Connector 1876">
            <a:extLst>
              <a:ext uri="{FF2B5EF4-FFF2-40B4-BE49-F238E27FC236}">
                <a16:creationId xmlns:a16="http://schemas.microsoft.com/office/drawing/2014/main" id="{BECE681F-B76A-4673-8ED8-DFF968D5DEEE}"/>
              </a:ext>
            </a:extLst>
          </p:cNvPr>
          <p:cNvCxnSpPr>
            <a:cxnSpLocks/>
          </p:cNvCxnSpPr>
          <p:nvPr/>
        </p:nvCxnSpPr>
        <p:spPr>
          <a:xfrm>
            <a:off x="166255" y="4885096"/>
            <a:ext cx="6040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0" name="Straight Arrow Connector 1879">
            <a:extLst>
              <a:ext uri="{FF2B5EF4-FFF2-40B4-BE49-F238E27FC236}">
                <a16:creationId xmlns:a16="http://schemas.microsoft.com/office/drawing/2014/main" id="{A91B889A-7493-433C-9386-A5CE5683394C}"/>
              </a:ext>
            </a:extLst>
          </p:cNvPr>
          <p:cNvCxnSpPr>
            <a:cxnSpLocks/>
          </p:cNvCxnSpPr>
          <p:nvPr/>
        </p:nvCxnSpPr>
        <p:spPr>
          <a:xfrm>
            <a:off x="2639463" y="6309710"/>
            <a:ext cx="19879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2" name="Group 1881">
            <a:extLst>
              <a:ext uri="{FF2B5EF4-FFF2-40B4-BE49-F238E27FC236}">
                <a16:creationId xmlns:a16="http://schemas.microsoft.com/office/drawing/2014/main" id="{342B842F-EAB9-45F3-9926-FE3EF8416FA4}"/>
              </a:ext>
            </a:extLst>
          </p:cNvPr>
          <p:cNvGrpSpPr>
            <a:grpSpLocks noChangeAspect="1"/>
          </p:cNvGrpSpPr>
          <p:nvPr>
            <p:custDataLst>
              <p:tags r:id="rId27"/>
            </p:custDataLst>
          </p:nvPr>
        </p:nvGrpSpPr>
        <p:grpSpPr>
          <a:xfrm>
            <a:off x="4719782" y="6142179"/>
            <a:ext cx="812163" cy="277091"/>
            <a:chOff x="2540000" y="2540000"/>
            <a:chExt cx="539750" cy="184150"/>
          </a:xfrm>
        </p:grpSpPr>
        <p:sp>
          <p:nvSpPr>
            <p:cNvPr id="1883" name="Freeform 390">
              <a:extLst>
                <a:ext uri="{FF2B5EF4-FFF2-40B4-BE49-F238E27FC236}">
                  <a16:creationId xmlns:a16="http://schemas.microsoft.com/office/drawing/2014/main" id="{A9E68FE1-DAAF-470A-BC6F-FC6CB22E29EE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2540000" y="2540000"/>
              <a:ext cx="144463" cy="161925"/>
            </a:xfrm>
            <a:custGeom>
              <a:avLst/>
              <a:gdLst>
                <a:gd name="T0" fmla="*/ 283 w 384"/>
                <a:gd name="T1" fmla="*/ 278 h 385"/>
                <a:gd name="T2" fmla="*/ 294 w 384"/>
                <a:gd name="T3" fmla="*/ 342 h 385"/>
                <a:gd name="T4" fmla="*/ 324 w 384"/>
                <a:gd name="T5" fmla="*/ 375 h 385"/>
                <a:gd name="T6" fmla="*/ 384 w 384"/>
                <a:gd name="T7" fmla="*/ 343 h 385"/>
                <a:gd name="T8" fmla="*/ 380 w 384"/>
                <a:gd name="T9" fmla="*/ 340 h 385"/>
                <a:gd name="T10" fmla="*/ 361 w 384"/>
                <a:gd name="T11" fmla="*/ 346 h 385"/>
                <a:gd name="T12" fmla="*/ 356 w 384"/>
                <a:gd name="T13" fmla="*/ 348 h 385"/>
                <a:gd name="T14" fmla="*/ 333 w 384"/>
                <a:gd name="T15" fmla="*/ 305 h 385"/>
                <a:gd name="T16" fmla="*/ 321 w 384"/>
                <a:gd name="T17" fmla="*/ 200 h 385"/>
                <a:gd name="T18" fmla="*/ 316 w 384"/>
                <a:gd name="T19" fmla="*/ 47 h 385"/>
                <a:gd name="T20" fmla="*/ 316 w 384"/>
                <a:gd name="T21" fmla="*/ 10 h 385"/>
                <a:gd name="T22" fmla="*/ 311 w 384"/>
                <a:gd name="T23" fmla="*/ 0 h 385"/>
                <a:gd name="T24" fmla="*/ 274 w 384"/>
                <a:gd name="T25" fmla="*/ 22 h 385"/>
                <a:gd name="T26" fmla="*/ 271 w 384"/>
                <a:gd name="T27" fmla="*/ 28 h 385"/>
                <a:gd name="T28" fmla="*/ 168 w 384"/>
                <a:gd name="T29" fmla="*/ 213 h 385"/>
                <a:gd name="T30" fmla="*/ 60 w 384"/>
                <a:gd name="T31" fmla="*/ 340 h 385"/>
                <a:gd name="T32" fmla="*/ 22 w 384"/>
                <a:gd name="T33" fmla="*/ 310 h 385"/>
                <a:gd name="T34" fmla="*/ 18 w 384"/>
                <a:gd name="T35" fmla="*/ 306 h 385"/>
                <a:gd name="T36" fmla="*/ 0 w 384"/>
                <a:gd name="T37" fmla="*/ 344 h 385"/>
                <a:gd name="T38" fmla="*/ 45 w 384"/>
                <a:gd name="T39" fmla="*/ 385 h 385"/>
                <a:gd name="T40" fmla="*/ 147 w 384"/>
                <a:gd name="T41" fmla="*/ 278 h 385"/>
                <a:gd name="T42" fmla="*/ 283 w 384"/>
                <a:gd name="T43" fmla="*/ 278 h 385"/>
                <a:gd name="T44" fmla="*/ 273 w 384"/>
                <a:gd name="T45" fmla="*/ 61 h 385"/>
                <a:gd name="T46" fmla="*/ 273 w 384"/>
                <a:gd name="T47" fmla="*/ 90 h 385"/>
                <a:gd name="T48" fmla="*/ 276 w 384"/>
                <a:gd name="T49" fmla="*/ 177 h 385"/>
                <a:gd name="T50" fmla="*/ 281 w 384"/>
                <a:gd name="T51" fmla="*/ 251 h 385"/>
                <a:gd name="T52" fmla="*/ 189 w 384"/>
                <a:gd name="T53" fmla="*/ 251 h 385"/>
                <a:gd name="T54" fmla="*/ 161 w 384"/>
                <a:gd name="T55" fmla="*/ 259 h 385"/>
                <a:gd name="T56" fmla="*/ 228 w 384"/>
                <a:gd name="T57" fmla="*/ 147 h 385"/>
                <a:gd name="T58" fmla="*/ 273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8"/>
                  </a:moveTo>
                  <a:cubicBezTo>
                    <a:pt x="286" y="310"/>
                    <a:pt x="292" y="333"/>
                    <a:pt x="294" y="342"/>
                  </a:cubicBezTo>
                  <a:cubicBezTo>
                    <a:pt x="300" y="364"/>
                    <a:pt x="302" y="375"/>
                    <a:pt x="324" y="375"/>
                  </a:cubicBezTo>
                  <a:cubicBezTo>
                    <a:pt x="346" y="375"/>
                    <a:pt x="384" y="353"/>
                    <a:pt x="384" y="343"/>
                  </a:cubicBezTo>
                  <a:cubicBezTo>
                    <a:pt x="384" y="341"/>
                    <a:pt x="382" y="340"/>
                    <a:pt x="380" y="340"/>
                  </a:cubicBezTo>
                  <a:cubicBezTo>
                    <a:pt x="373" y="340"/>
                    <a:pt x="363" y="345"/>
                    <a:pt x="361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5"/>
                    <a:pt x="333" y="305"/>
                  </a:cubicBezTo>
                  <a:cubicBezTo>
                    <a:pt x="330" y="288"/>
                    <a:pt x="325" y="268"/>
                    <a:pt x="321" y="200"/>
                  </a:cubicBezTo>
                  <a:cubicBezTo>
                    <a:pt x="318" y="149"/>
                    <a:pt x="316" y="98"/>
                    <a:pt x="316" y="47"/>
                  </a:cubicBezTo>
                  <a:cubicBezTo>
                    <a:pt x="316" y="35"/>
                    <a:pt x="316" y="22"/>
                    <a:pt x="316" y="10"/>
                  </a:cubicBezTo>
                  <a:cubicBezTo>
                    <a:pt x="316" y="2"/>
                    <a:pt x="316" y="0"/>
                    <a:pt x="311" y="0"/>
                  </a:cubicBezTo>
                  <a:cubicBezTo>
                    <a:pt x="304" y="0"/>
                    <a:pt x="283" y="9"/>
                    <a:pt x="274" y="22"/>
                  </a:cubicBezTo>
                  <a:lnTo>
                    <a:pt x="271" y="28"/>
                  </a:lnTo>
                  <a:cubicBezTo>
                    <a:pt x="231" y="112"/>
                    <a:pt x="194" y="172"/>
                    <a:pt x="168" y="213"/>
                  </a:cubicBezTo>
                  <a:cubicBezTo>
                    <a:pt x="139" y="258"/>
                    <a:pt x="87" y="340"/>
                    <a:pt x="60" y="340"/>
                  </a:cubicBezTo>
                  <a:cubicBezTo>
                    <a:pt x="42" y="340"/>
                    <a:pt x="26" y="328"/>
                    <a:pt x="22" y="310"/>
                  </a:cubicBezTo>
                  <a:cubicBezTo>
                    <a:pt x="21" y="309"/>
                    <a:pt x="20" y="306"/>
                    <a:pt x="18" y="306"/>
                  </a:cubicBezTo>
                  <a:cubicBezTo>
                    <a:pt x="11" y="306"/>
                    <a:pt x="0" y="330"/>
                    <a:pt x="0" y="344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6"/>
                    <a:pt x="147" y="278"/>
                  </a:cubicBezTo>
                  <a:lnTo>
                    <a:pt x="283" y="278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6" y="177"/>
                  </a:cubicBezTo>
                  <a:cubicBezTo>
                    <a:pt x="276" y="187"/>
                    <a:pt x="278" y="225"/>
                    <a:pt x="281" y="251"/>
                  </a:cubicBezTo>
                  <a:lnTo>
                    <a:pt x="189" y="251"/>
                  </a:lnTo>
                  <a:cubicBezTo>
                    <a:pt x="181" y="251"/>
                    <a:pt x="174" y="251"/>
                    <a:pt x="161" y="259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3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4" name="Freeform 391">
              <a:extLst>
                <a:ext uri="{FF2B5EF4-FFF2-40B4-BE49-F238E27FC236}">
                  <a16:creationId xmlns:a16="http://schemas.microsoft.com/office/drawing/2014/main" id="{9CAFB2CF-2D87-4B2A-B2F4-5F896ED2403E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2698750" y="2620963"/>
              <a:ext cx="79375" cy="101600"/>
            </a:xfrm>
            <a:custGeom>
              <a:avLst/>
              <a:gdLst>
                <a:gd name="T0" fmla="*/ 0 w 213"/>
                <a:gd name="T1" fmla="*/ 0 h 242"/>
                <a:gd name="T2" fmla="*/ 0 w 213"/>
                <a:gd name="T3" fmla="*/ 242 h 242"/>
                <a:gd name="T4" fmla="*/ 99 w 213"/>
                <a:gd name="T5" fmla="*/ 242 h 242"/>
                <a:gd name="T6" fmla="*/ 213 w 213"/>
                <a:gd name="T7" fmla="*/ 123 h 242"/>
                <a:gd name="T8" fmla="*/ 99 w 213"/>
                <a:gd name="T9" fmla="*/ 0 h 242"/>
                <a:gd name="T10" fmla="*/ 0 w 213"/>
                <a:gd name="T11" fmla="*/ 0 h 242"/>
                <a:gd name="T12" fmla="*/ 35 w 213"/>
                <a:gd name="T13" fmla="*/ 222 h 242"/>
                <a:gd name="T14" fmla="*/ 35 w 213"/>
                <a:gd name="T15" fmla="*/ 21 h 242"/>
                <a:gd name="T16" fmla="*/ 90 w 213"/>
                <a:gd name="T17" fmla="*/ 21 h 242"/>
                <a:gd name="T18" fmla="*/ 179 w 213"/>
                <a:gd name="T19" fmla="*/ 123 h 242"/>
                <a:gd name="T20" fmla="*/ 90 w 213"/>
                <a:gd name="T21" fmla="*/ 222 h 242"/>
                <a:gd name="T22" fmla="*/ 35 w 213"/>
                <a:gd name="T23" fmla="*/ 2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242">
                  <a:moveTo>
                    <a:pt x="0" y="0"/>
                  </a:moveTo>
                  <a:lnTo>
                    <a:pt x="0" y="242"/>
                  </a:lnTo>
                  <a:lnTo>
                    <a:pt x="99" y="242"/>
                  </a:lnTo>
                  <a:cubicBezTo>
                    <a:pt x="162" y="242"/>
                    <a:pt x="213" y="189"/>
                    <a:pt x="213" y="123"/>
                  </a:cubicBezTo>
                  <a:cubicBezTo>
                    <a:pt x="213" y="55"/>
                    <a:pt x="162" y="0"/>
                    <a:pt x="99" y="0"/>
                  </a:cubicBezTo>
                  <a:lnTo>
                    <a:pt x="0" y="0"/>
                  </a:lnTo>
                  <a:close/>
                  <a:moveTo>
                    <a:pt x="35" y="222"/>
                  </a:moveTo>
                  <a:lnTo>
                    <a:pt x="35" y="21"/>
                  </a:lnTo>
                  <a:lnTo>
                    <a:pt x="90" y="21"/>
                  </a:lnTo>
                  <a:cubicBezTo>
                    <a:pt x="138" y="21"/>
                    <a:pt x="179" y="59"/>
                    <a:pt x="179" y="123"/>
                  </a:cubicBezTo>
                  <a:cubicBezTo>
                    <a:pt x="179" y="188"/>
                    <a:pt x="136" y="222"/>
                    <a:pt x="90" y="222"/>
                  </a:cubicBezTo>
                  <a:lnTo>
                    <a:pt x="35" y="2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5" name="Freeform 392">
              <a:extLst>
                <a:ext uri="{FF2B5EF4-FFF2-40B4-BE49-F238E27FC236}">
                  <a16:creationId xmlns:a16="http://schemas.microsoft.com/office/drawing/2014/main" id="{5AC55160-34AB-4639-B35F-B283CA78923C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2790825" y="2654300"/>
              <a:ext cx="52388" cy="69850"/>
            </a:xfrm>
            <a:custGeom>
              <a:avLst/>
              <a:gdLst>
                <a:gd name="T0" fmla="*/ 138 w 141"/>
                <a:gd name="T1" fmla="*/ 122 h 164"/>
                <a:gd name="T2" fmla="*/ 81 w 141"/>
                <a:gd name="T3" fmla="*/ 141 h 164"/>
                <a:gd name="T4" fmla="*/ 27 w 141"/>
                <a:gd name="T5" fmla="*/ 84 h 164"/>
                <a:gd name="T6" fmla="*/ 141 w 141"/>
                <a:gd name="T7" fmla="*/ 84 h 164"/>
                <a:gd name="T8" fmla="*/ 126 w 141"/>
                <a:gd name="T9" fmla="*/ 25 h 164"/>
                <a:gd name="T10" fmla="*/ 76 w 141"/>
                <a:gd name="T11" fmla="*/ 0 h 164"/>
                <a:gd name="T12" fmla="*/ 0 w 141"/>
                <a:gd name="T13" fmla="*/ 82 h 164"/>
                <a:gd name="T14" fmla="*/ 81 w 141"/>
                <a:gd name="T15" fmla="*/ 164 h 164"/>
                <a:gd name="T16" fmla="*/ 140 w 141"/>
                <a:gd name="T17" fmla="*/ 147 h 164"/>
                <a:gd name="T18" fmla="*/ 138 w 141"/>
                <a:gd name="T19" fmla="*/ 122 h 164"/>
                <a:gd name="T20" fmla="*/ 29 w 141"/>
                <a:gd name="T21" fmla="*/ 63 h 164"/>
                <a:gd name="T22" fmla="*/ 76 w 141"/>
                <a:gd name="T23" fmla="*/ 23 h 164"/>
                <a:gd name="T24" fmla="*/ 120 w 141"/>
                <a:gd name="T25" fmla="*/ 63 h 164"/>
                <a:gd name="T26" fmla="*/ 29 w 141"/>
                <a:gd name="T27" fmla="*/ 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64">
                  <a:moveTo>
                    <a:pt x="138" y="122"/>
                  </a:moveTo>
                  <a:cubicBezTo>
                    <a:pt x="118" y="136"/>
                    <a:pt x="96" y="141"/>
                    <a:pt x="81" y="141"/>
                  </a:cubicBezTo>
                  <a:cubicBezTo>
                    <a:pt x="51" y="141"/>
                    <a:pt x="28" y="116"/>
                    <a:pt x="27" y="84"/>
                  </a:cubicBezTo>
                  <a:lnTo>
                    <a:pt x="141" y="84"/>
                  </a:lnTo>
                  <a:cubicBezTo>
                    <a:pt x="141" y="68"/>
                    <a:pt x="140" y="45"/>
                    <a:pt x="126" y="25"/>
                  </a:cubicBezTo>
                  <a:cubicBezTo>
                    <a:pt x="114" y="7"/>
                    <a:pt x="93" y="0"/>
                    <a:pt x="76" y="0"/>
                  </a:cubicBezTo>
                  <a:cubicBezTo>
                    <a:pt x="33" y="0"/>
                    <a:pt x="0" y="38"/>
                    <a:pt x="0" y="82"/>
                  </a:cubicBezTo>
                  <a:cubicBezTo>
                    <a:pt x="0" y="127"/>
                    <a:pt x="35" y="164"/>
                    <a:pt x="81" y="164"/>
                  </a:cubicBezTo>
                  <a:cubicBezTo>
                    <a:pt x="101" y="164"/>
                    <a:pt x="122" y="158"/>
                    <a:pt x="140" y="147"/>
                  </a:cubicBezTo>
                  <a:lnTo>
                    <a:pt x="138" y="122"/>
                  </a:lnTo>
                  <a:close/>
                  <a:moveTo>
                    <a:pt x="29" y="63"/>
                  </a:moveTo>
                  <a:cubicBezTo>
                    <a:pt x="38" y="35"/>
                    <a:pt x="58" y="23"/>
                    <a:pt x="76" y="23"/>
                  </a:cubicBezTo>
                  <a:cubicBezTo>
                    <a:pt x="91" y="23"/>
                    <a:pt x="114" y="31"/>
                    <a:pt x="120" y="63"/>
                  </a:cubicBezTo>
                  <a:lnTo>
                    <a:pt x="29" y="6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6" name="Freeform 393">
              <a:extLst>
                <a:ext uri="{FF2B5EF4-FFF2-40B4-BE49-F238E27FC236}">
                  <a16:creationId xmlns:a16="http://schemas.microsoft.com/office/drawing/2014/main" id="{C0CE5B5C-1870-4F1B-9FA3-940DCF21808A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852738" y="2654300"/>
              <a:ext cx="53975" cy="69850"/>
            </a:xfrm>
            <a:custGeom>
              <a:avLst/>
              <a:gdLst>
                <a:gd name="T0" fmla="*/ 140 w 142"/>
                <a:gd name="T1" fmla="*/ 122 h 164"/>
                <a:gd name="T2" fmla="*/ 82 w 142"/>
                <a:gd name="T3" fmla="*/ 140 h 164"/>
                <a:gd name="T4" fmla="*/ 31 w 142"/>
                <a:gd name="T5" fmla="*/ 83 h 164"/>
                <a:gd name="T6" fmla="*/ 83 w 142"/>
                <a:gd name="T7" fmla="*/ 24 h 164"/>
                <a:gd name="T8" fmla="*/ 135 w 142"/>
                <a:gd name="T9" fmla="*/ 40 h 164"/>
                <a:gd name="T10" fmla="*/ 140 w 142"/>
                <a:gd name="T11" fmla="*/ 15 h 164"/>
                <a:gd name="T12" fmla="*/ 83 w 142"/>
                <a:gd name="T13" fmla="*/ 0 h 164"/>
                <a:gd name="T14" fmla="*/ 0 w 142"/>
                <a:gd name="T15" fmla="*/ 83 h 164"/>
                <a:gd name="T16" fmla="*/ 81 w 142"/>
                <a:gd name="T17" fmla="*/ 164 h 164"/>
                <a:gd name="T18" fmla="*/ 142 w 142"/>
                <a:gd name="T19" fmla="*/ 148 h 164"/>
                <a:gd name="T20" fmla="*/ 140 w 142"/>
                <a:gd name="T21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64">
                  <a:moveTo>
                    <a:pt x="140" y="122"/>
                  </a:moveTo>
                  <a:cubicBezTo>
                    <a:pt x="122" y="134"/>
                    <a:pt x="103" y="140"/>
                    <a:pt x="82" y="140"/>
                  </a:cubicBezTo>
                  <a:cubicBezTo>
                    <a:pt x="50" y="140"/>
                    <a:pt x="31" y="114"/>
                    <a:pt x="31" y="83"/>
                  </a:cubicBezTo>
                  <a:cubicBezTo>
                    <a:pt x="31" y="56"/>
                    <a:pt x="45" y="24"/>
                    <a:pt x="83" y="24"/>
                  </a:cubicBezTo>
                  <a:cubicBezTo>
                    <a:pt x="106" y="24"/>
                    <a:pt x="118" y="29"/>
                    <a:pt x="135" y="40"/>
                  </a:cubicBezTo>
                  <a:lnTo>
                    <a:pt x="140" y="15"/>
                  </a:lnTo>
                  <a:cubicBezTo>
                    <a:pt x="119" y="5"/>
                    <a:pt x="110" y="0"/>
                    <a:pt x="83" y="0"/>
                  </a:cubicBezTo>
                  <a:cubicBezTo>
                    <a:pt x="30" y="0"/>
                    <a:pt x="0" y="42"/>
                    <a:pt x="0" y="83"/>
                  </a:cubicBezTo>
                  <a:cubicBezTo>
                    <a:pt x="0" y="125"/>
                    <a:pt x="34" y="164"/>
                    <a:pt x="81" y="164"/>
                  </a:cubicBezTo>
                  <a:cubicBezTo>
                    <a:pt x="106" y="164"/>
                    <a:pt x="127" y="157"/>
                    <a:pt x="142" y="148"/>
                  </a:cubicBezTo>
                  <a:lnTo>
                    <a:pt x="140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7" name="Freeform 394">
              <a:extLst>
                <a:ext uri="{FF2B5EF4-FFF2-40B4-BE49-F238E27FC236}">
                  <a16:creationId xmlns:a16="http://schemas.microsoft.com/office/drawing/2014/main" id="{C6C8523B-FADD-4CFC-99AD-5E0D884B63EC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2914650" y="2654300"/>
              <a:ext cx="61913" cy="69850"/>
            </a:xfrm>
            <a:custGeom>
              <a:avLst/>
              <a:gdLst>
                <a:gd name="T0" fmla="*/ 164 w 164"/>
                <a:gd name="T1" fmla="*/ 84 h 164"/>
                <a:gd name="T2" fmla="*/ 82 w 164"/>
                <a:gd name="T3" fmla="*/ 0 h 164"/>
                <a:gd name="T4" fmla="*/ 0 w 164"/>
                <a:gd name="T5" fmla="*/ 84 h 164"/>
                <a:gd name="T6" fmla="*/ 82 w 164"/>
                <a:gd name="T7" fmla="*/ 164 h 164"/>
                <a:gd name="T8" fmla="*/ 164 w 164"/>
                <a:gd name="T9" fmla="*/ 84 h 164"/>
                <a:gd name="T10" fmla="*/ 82 w 164"/>
                <a:gd name="T11" fmla="*/ 140 h 164"/>
                <a:gd name="T12" fmla="*/ 30 w 164"/>
                <a:gd name="T13" fmla="*/ 80 h 164"/>
                <a:gd name="T14" fmla="*/ 82 w 164"/>
                <a:gd name="T15" fmla="*/ 23 h 164"/>
                <a:gd name="T16" fmla="*/ 134 w 164"/>
                <a:gd name="T17" fmla="*/ 80 h 164"/>
                <a:gd name="T18" fmla="*/ 82 w 164"/>
                <a:gd name="T19" fmla="*/ 14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4">
                  <a:moveTo>
                    <a:pt x="164" y="84"/>
                  </a:moveTo>
                  <a:cubicBezTo>
                    <a:pt x="164" y="38"/>
                    <a:pt x="127" y="0"/>
                    <a:pt x="82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7" y="164"/>
                    <a:pt x="164" y="128"/>
                    <a:pt x="164" y="84"/>
                  </a:cubicBezTo>
                  <a:close/>
                  <a:moveTo>
                    <a:pt x="82" y="140"/>
                  </a:moveTo>
                  <a:cubicBezTo>
                    <a:pt x="54" y="140"/>
                    <a:pt x="30" y="120"/>
                    <a:pt x="30" y="80"/>
                  </a:cubicBezTo>
                  <a:cubicBezTo>
                    <a:pt x="30" y="41"/>
                    <a:pt x="56" y="23"/>
                    <a:pt x="82" y="23"/>
                  </a:cubicBezTo>
                  <a:cubicBezTo>
                    <a:pt x="108" y="23"/>
                    <a:pt x="134" y="41"/>
                    <a:pt x="134" y="80"/>
                  </a:cubicBezTo>
                  <a:cubicBezTo>
                    <a:pt x="134" y="120"/>
                    <a:pt x="109" y="140"/>
                    <a:pt x="82" y="14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8" name="Freeform 395">
              <a:extLst>
                <a:ext uri="{FF2B5EF4-FFF2-40B4-BE49-F238E27FC236}">
                  <a16:creationId xmlns:a16="http://schemas.microsoft.com/office/drawing/2014/main" id="{777E04FE-FDFC-4BFA-8A7A-F02AE8CA1A2E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990850" y="2655888"/>
              <a:ext cx="88900" cy="66675"/>
            </a:xfrm>
            <a:custGeom>
              <a:avLst/>
              <a:gdLst>
                <a:gd name="T0" fmla="*/ 236 w 236"/>
                <a:gd name="T1" fmla="*/ 55 h 158"/>
                <a:gd name="T2" fmla="*/ 185 w 236"/>
                <a:gd name="T3" fmla="*/ 0 h 158"/>
                <a:gd name="T4" fmla="*/ 129 w 236"/>
                <a:gd name="T5" fmla="*/ 28 h 158"/>
                <a:gd name="T6" fmla="*/ 82 w 236"/>
                <a:gd name="T7" fmla="*/ 0 h 158"/>
                <a:gd name="T8" fmla="*/ 28 w 236"/>
                <a:gd name="T9" fmla="*/ 26 h 158"/>
                <a:gd name="T10" fmla="*/ 28 w 236"/>
                <a:gd name="T11" fmla="*/ 1 h 158"/>
                <a:gd name="T12" fmla="*/ 0 w 236"/>
                <a:gd name="T13" fmla="*/ 1 h 158"/>
                <a:gd name="T14" fmla="*/ 0 w 236"/>
                <a:gd name="T15" fmla="*/ 158 h 158"/>
                <a:gd name="T16" fmla="*/ 30 w 236"/>
                <a:gd name="T17" fmla="*/ 158 h 158"/>
                <a:gd name="T18" fmla="*/ 30 w 236"/>
                <a:gd name="T19" fmla="*/ 74 h 158"/>
                <a:gd name="T20" fmla="*/ 67 w 236"/>
                <a:gd name="T21" fmla="*/ 23 h 158"/>
                <a:gd name="T22" fmla="*/ 103 w 236"/>
                <a:gd name="T23" fmla="*/ 58 h 158"/>
                <a:gd name="T24" fmla="*/ 103 w 236"/>
                <a:gd name="T25" fmla="*/ 158 h 158"/>
                <a:gd name="T26" fmla="*/ 133 w 236"/>
                <a:gd name="T27" fmla="*/ 158 h 158"/>
                <a:gd name="T28" fmla="*/ 133 w 236"/>
                <a:gd name="T29" fmla="*/ 74 h 158"/>
                <a:gd name="T30" fmla="*/ 170 w 236"/>
                <a:gd name="T31" fmla="*/ 23 h 158"/>
                <a:gd name="T32" fmla="*/ 206 w 236"/>
                <a:gd name="T33" fmla="*/ 58 h 158"/>
                <a:gd name="T34" fmla="*/ 206 w 236"/>
                <a:gd name="T35" fmla="*/ 158 h 158"/>
                <a:gd name="T36" fmla="*/ 236 w 236"/>
                <a:gd name="T37" fmla="*/ 158 h 158"/>
                <a:gd name="T38" fmla="*/ 236 w 236"/>
                <a:gd name="T39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58">
                  <a:moveTo>
                    <a:pt x="236" y="55"/>
                  </a:moveTo>
                  <a:cubicBezTo>
                    <a:pt x="236" y="28"/>
                    <a:pt x="228" y="0"/>
                    <a:pt x="185" y="0"/>
                  </a:cubicBezTo>
                  <a:cubicBezTo>
                    <a:pt x="156" y="0"/>
                    <a:pt x="138" y="17"/>
                    <a:pt x="129" y="28"/>
                  </a:cubicBezTo>
                  <a:cubicBezTo>
                    <a:pt x="126" y="19"/>
                    <a:pt x="117" y="0"/>
                    <a:pt x="82" y="0"/>
                  </a:cubicBezTo>
                  <a:cubicBezTo>
                    <a:pt x="62" y="0"/>
                    <a:pt x="43" y="8"/>
                    <a:pt x="28" y="26"/>
                  </a:cubicBezTo>
                  <a:lnTo>
                    <a:pt x="28" y="1"/>
                  </a:lnTo>
                  <a:lnTo>
                    <a:pt x="0" y="1"/>
                  </a:lnTo>
                  <a:lnTo>
                    <a:pt x="0" y="158"/>
                  </a:lnTo>
                  <a:lnTo>
                    <a:pt x="30" y="158"/>
                  </a:lnTo>
                  <a:lnTo>
                    <a:pt x="30" y="74"/>
                  </a:lnTo>
                  <a:cubicBezTo>
                    <a:pt x="30" y="51"/>
                    <a:pt x="40" y="23"/>
                    <a:pt x="67" y="23"/>
                  </a:cubicBezTo>
                  <a:cubicBezTo>
                    <a:pt x="103" y="23"/>
                    <a:pt x="103" y="47"/>
                    <a:pt x="103" y="58"/>
                  </a:cubicBezTo>
                  <a:lnTo>
                    <a:pt x="103" y="158"/>
                  </a:lnTo>
                  <a:lnTo>
                    <a:pt x="133" y="158"/>
                  </a:lnTo>
                  <a:lnTo>
                    <a:pt x="133" y="74"/>
                  </a:lnTo>
                  <a:cubicBezTo>
                    <a:pt x="133" y="51"/>
                    <a:pt x="143" y="23"/>
                    <a:pt x="170" y="23"/>
                  </a:cubicBezTo>
                  <a:cubicBezTo>
                    <a:pt x="206" y="23"/>
                    <a:pt x="206" y="47"/>
                    <a:pt x="206" y="58"/>
                  </a:cubicBezTo>
                  <a:lnTo>
                    <a:pt x="206" y="158"/>
                  </a:lnTo>
                  <a:lnTo>
                    <a:pt x="236" y="158"/>
                  </a:lnTo>
                  <a:lnTo>
                    <a:pt x="236" y="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89" name="Straight Arrow Connector 1888">
            <a:extLst>
              <a:ext uri="{FF2B5EF4-FFF2-40B4-BE49-F238E27FC236}">
                <a16:creationId xmlns:a16="http://schemas.microsoft.com/office/drawing/2014/main" id="{8FAEAEEB-1895-492B-A852-00752CBD611E}"/>
              </a:ext>
            </a:extLst>
          </p:cNvPr>
          <p:cNvCxnSpPr>
            <a:cxnSpLocks/>
          </p:cNvCxnSpPr>
          <p:nvPr/>
        </p:nvCxnSpPr>
        <p:spPr>
          <a:xfrm>
            <a:off x="3408218" y="5661891"/>
            <a:ext cx="1246909" cy="471054"/>
          </a:xfrm>
          <a:prstGeom prst="straightConnector1">
            <a:avLst/>
          </a:prstGeom>
          <a:ln w="190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2" name="Straight Arrow Connector 1891">
            <a:extLst>
              <a:ext uri="{FF2B5EF4-FFF2-40B4-BE49-F238E27FC236}">
                <a16:creationId xmlns:a16="http://schemas.microsoft.com/office/drawing/2014/main" id="{AA634A52-AA92-4075-B442-83D1FC54385E}"/>
              </a:ext>
            </a:extLst>
          </p:cNvPr>
          <p:cNvCxnSpPr>
            <a:cxnSpLocks/>
          </p:cNvCxnSpPr>
          <p:nvPr/>
        </p:nvCxnSpPr>
        <p:spPr>
          <a:xfrm>
            <a:off x="2540000" y="5966691"/>
            <a:ext cx="2124364" cy="240145"/>
          </a:xfrm>
          <a:prstGeom prst="straightConnector1">
            <a:avLst/>
          </a:prstGeom>
          <a:ln w="190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5" grpId="0"/>
      <p:bldP spid="1870" grpId="0" animBg="1"/>
      <p:bldP spid="1871" grpId="0" animBg="1"/>
      <p:bldP spid="1874" grpId="0"/>
      <p:bldP spid="18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0883"/>
  <p:tag name="ORIGINALWIDTH" val="6.543293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R$&#10;\end{document}"/>
  <p:tag name="IGUANATEXSIZE" val="20"/>
  <p:tag name="IGUANATEXCURSOR" val="82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383"/>
  <p:tag name="ORIGINALWIDTH" val="41.8656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big( \tilde{\msf{ST}}_{C^*},~\tilde{m}, ~ \tilde{b}\big)$&#10;\end{document}"/>
  <p:tag name="IGUANATEXSIZE" val="20"/>
  <p:tag name="IGUANATEXCURSOR" val="105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004"/>
  <p:tag name="ORIGINALWIDTH" val="16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T}_{C^*}$&#10;\end{document}"/>
  <p:tag name="IGUANATEXSIZE" val="20"/>
  <p:tag name="IGUANATEXCURSOR" val="101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exists ~\text{QPT}~ \mcal{SE}$ s.t.\ $\forall ~\text{QPT}~ \Adv = (\Adv_{\msf{Com}}, \Adv_{\msf{Decom}})$&#10;\end{document}"/>
  <p:tag name="IGUANATEXSIZE" val="20"/>
  <p:tag name="IGUANATEXCURSOR" val="106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4.75"/>
  <p:tag name="EMFCHILD" val="Tru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4.18752"/>
  <p:tag name="EMFCHILD" val="Tru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4.625"/>
  <p:tag name="EMFCHILD" val="Tru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.43752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3.81252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31252"/>
  <p:tag name="EMFCHILD" val="Tru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75"/>
  <p:tag name="EMFCHILD" val="Tru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75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52.7510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 = c_1 \| c_2 \| \ldots \| c_n$&#10;\end{document}"/>
  <p:tag name="IGUANATEXSIZE" val="20"/>
  <p:tag name="IGUANATEXCURSOR" val="103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4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4.75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4.125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4.625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43752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68752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43752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375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52.7510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 = c_1 \| c_2 \| \ldots \| c_n$&#10;\end{document}"/>
  <p:tag name="IGUANATEXSIZE" val="20"/>
  <p:tag name="IGUANATEXCURSOR" val="103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31252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5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3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06252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375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31252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4.0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vee~ m \ne \tilde{m}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101.408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 to $\big(a_{1 c_1},~ a_{2 c_2},~ \ldots,~ a_{n c_n}\big)$&#10;\end{document}"/>
  <p:tag name="IGUANATEXSIZE" val="20"/>
  <p:tag name="IGUANATEXCURSOR" val="105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6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5"/>
  <p:tag name="ORIGINALWIDTH" val="3.625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6252"/>
  <p:tag name="ORIGINALWIDTH" val="4.875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4.06252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6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8376"/>
  <p:tag name="ORIGINALWIDTH" val="1.65196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m,r, \rho') \leftarrow \Adv_{\msf{Decom}}(\tilde{\rho})$ &#10;\end{document}"/>
  <p:tag name="IGUANATEXSIZE" val="20"/>
  <p:tag name="IGUANATEXCURSOR" val="105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5045"/>
  <p:tag name="ORIGINALWIDTH" val="5.848827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256"/>
  <p:tag name="ORIGINALWIDTH" val="0.8483152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5045"/>
  <p:tag name="ORIGINALWIDTH" val="2.902097"/>
  <p:tag name="EMFCHILD" val="Tru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256"/>
  <p:tag name="ORIGINALWIDTH" val="0.8483152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45531"/>
  <p:tag name="ORIGINALWIDTH" val="3.49521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 to $\big(a_{1 c_1},~ a_{2 c_2},~ \ldots,~ a_{n c_n}\big)$&#10;\end{document}"/>
  <p:tag name="IGUANATEXSIZE" val="20"/>
  <p:tag name="IGUANATEXCURSOR" val="105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628"/>
  <p:tag name="ORIGINALWIDTH" val="3.393204"/>
  <p:tag name="EMFCHILD" val="Tru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6025"/>
  <p:tag name="ORIGINALWIDTH" val="1.250128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8376"/>
  <p:tag name="ORIGINALWIDTH" val="1.651969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447"/>
  <p:tag name="ORIGINALWIDTH" val="6.339935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18523"/>
  <p:tag name="ORIGINALWIDTH" val="5.536281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929"/>
  <p:tag name="ORIGINALWIDTH" val="3.036025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009148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009148"/>
  <p:tag name="EMFCHILD" val="Tru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366328"/>
  <p:tag name="EMFCHILD" val="Tru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78845"/>
  <p:tag name="ORIGINALWIDTH" val="3.393204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2.777006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8376"/>
  <p:tag name="ORIGINALWIDTH" val="1.651969"/>
  <p:tag name="EMFCHILD" val="Tru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6099"/>
  <p:tag name="ORIGINALWIDTH" val="3.973635"/>
  <p:tag name="EMFCHILD" val="Tru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628"/>
  <p:tag name="ORIGINALWIDTH" val="3.393204"/>
  <p:tag name="EMFCHILD" val="Tru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8376"/>
  <p:tag name="ORIGINALWIDTH" val="1.651969"/>
  <p:tag name="EMFCHILD" val="Tru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81198"/>
  <p:tag name="ORIGINALWIDTH" val="1.69660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tilde{m}, \tilde{\rho}) \leftarrow \mcal{SE}^\Adv(\rho)$ &#10;\end{document}"/>
  <p:tag name="IGUANATEXSIZE" val="20"/>
  <p:tag name="IGUANATEXCURSOR" val="104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929484"/>
  <p:tag name="ORIGINALWIDTH" val="4.018268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1088"/>
  <p:tag name="ORIGINALWIDTH" val="5.938121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55622"/>
  <p:tag name="ORIGINALWIDTH" val="0.848315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929484"/>
  <p:tag name="ORIGINALWIDTH" val="4.018268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69"/>
  <p:tag name="ORIGINALWIDTH" val="3.437865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2.729141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81198"/>
  <p:tag name="ORIGINALWIDTH" val="1.696602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96857"/>
  <p:tag name="ORIGINALWIDTH" val="6.429228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48826"/>
  <p:tag name="ORIGINALWIDTH" val="4.509403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48826"/>
  <p:tag name="ORIGINALWIDTH" val="3.88434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447"/>
  <p:tag name="ORIGINALWIDTH" val="4.330814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81198"/>
  <p:tag name="ORIGINALWIDTH" val="1.696602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69"/>
  <p:tag name="ORIGINALWIDTH" val="3.437865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81198"/>
  <p:tag name="ORIGINALWIDTH" val="1.651969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(m,r,\rho')$&#10;\end{document}"/>
  <p:tag name="IGUANATEXSIZE" val="20"/>
  <p:tag name="IGUANATEXCURSOR" val="101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5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3.160041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375"/>
  <p:tag name="EMFCHILD" val="Tru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3.625"/>
  <p:tag name="EMFCHILD" val="Tru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.68752"/>
  <p:tag name="EMFCHILD" val="Tru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75"/>
  <p:tag name="EMFCHILD" val="Tru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0.8125197"/>
  <p:tag name="EMFCHILD" val="Tru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93752"/>
  <p:tag name="EMFCHILD" val="Tru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0.8125197"/>
  <p:tag name="EMFCHILD" val="Tru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3.43752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90972"/>
  <p:tag name="ORIGINALWIDTH" val="5.554011"/>
  <p:tag name="EMFCHILD" val="Tru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1.25"/>
  <p:tag name="EMFCHILD" val="Tru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.68752"/>
  <p:tag name="EMFCHILD" val="Tru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5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Else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.625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75"/>
  <p:tag name="EMFCHILD" val="Tru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875"/>
  <p:tag name="EMFCHILD" val="Tru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\bot$&#10;\end{document}"/>
  <p:tag name="IGUANATEXSIZE" val="20"/>
  <p:tag name="IGUANATEXCURSOR" val="101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81252"/>
  <p:tag name="EMFCHILD" val="Tru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2.25"/>
  <p:tag name="EMFCHILD" val="Tru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625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5219"/>
  <p:tag name="ORIGINALWIDTH" val="2.250347"/>
  <p:tag name="EMFCHILD" val="Tru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43752"/>
  <p:tag name="EMFCHILD" val="Tru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68752"/>
  <p:tag name="EMFCHILD" val="Tru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4.875"/>
  <p:tag name="EMFCHILD" val="Tru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f $\msf{Com}(m;r) \ne \msf{com}$&#10;\end{document}"/>
  <p:tag name="IGUANATEXSIZE" val="20"/>
  <p:tag name="IGUANATEXCURSOR" val="103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31252"/>
  <p:tag name="EMFCHILD" val="Tru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75"/>
  <p:tag name="EMFCHILD" val="Tru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6252"/>
  <p:tag name="EMFCHILD" val="Tru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1252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83.23961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/>
  <p:tag name="IGUANATEXSIZE" val="20"/>
  <p:tag name="IGUANATEXCURSOR" val="2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3.160041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0.8125197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93752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3.56252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75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68752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msf{com}, \rho) \leftarrow \Adv_{\msf{Com}}$ 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1.819417"/>
  <p:tag name="EMFCHILD" val="Tru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8752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6252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375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6.375"/>
  <p:tag name="EMFCHILD" val="Tru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5"/>
  <p:tag name="EMFCHILD" val="Tru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375"/>
  <p:tag name="EMFCHILD" val="Tru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43752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3.2558"/>
  <p:tag name="EMFCHILD" val="Tru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93715"/>
  <p:tag name="ORIGINALWIDTH" val="1.65196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m,r, \rho') \leftarrow \Adv_{\msf{Decom}}(\rho)$ &#10;\end{document}"/>
  <p:tag name="IGUANATEXSIZE" val="20"/>
  <p:tag name="IGUANATEXCURSOR" val="104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5045"/>
  <p:tag name="ORIGINALWIDTH" val="5.848827"/>
  <p:tag name="EMFCHILD" val="Tru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256"/>
  <p:tag name="ORIGINALWIDTH" val="0.8483152"/>
  <p:tag name="EMFCHILD" val="Tru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5045"/>
  <p:tag name="ORIGINALWIDTH" val="2.902097"/>
  <p:tag name="EMFCHILD" val="Tru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256"/>
  <p:tag name="ORIGINALWIDTH" val="0.8483152"/>
  <p:tag name="EMFCHILD" val="Tru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628"/>
  <p:tag name="ORIGINALWIDTH" val="3.393204"/>
  <p:tag name="EMFCHILD" val="Tru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6025"/>
  <p:tag name="ORIGINALWIDTH" val="1.250128"/>
  <p:tag name="EMFCHILD" val="Tru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93715"/>
  <p:tag name="ORIGINALWIDTH" val="1.651969"/>
  <p:tag name="EMFCHILD" val="Tru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30814"/>
  <p:tag name="ORIGINALWIDTH" val="6.339935"/>
  <p:tag name="EMFCHILD" val="Tru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389"/>
  <p:tag name="ORIGINALWIDTH" val="5.53628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1.819417"/>
  <p:tag name="EMFCHILD" val="Tru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929"/>
  <p:tag name="ORIGINALWIDTH" val="3.036025"/>
  <p:tag name="EMFCHILD" val="Tru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009148"/>
  <p:tag name="EMFCHILD" val="Tru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009148"/>
  <p:tag name="EMFCHILD" val="Tru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366328"/>
  <p:tag name="EMFCHILD" val="Tru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4212"/>
  <p:tag name="ORIGINALWIDTH" val="3.393204"/>
  <p:tag name="EMFCHILD" val="Tru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93715"/>
  <p:tag name="ORIGINALWIDTH" val="1.651969"/>
  <p:tag name="EMFCHILD" val="Tru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628"/>
  <p:tag name="ORIGINALWIDTH" val="3.393204"/>
  <p:tag name="EMFCHILD" val="Tru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93715"/>
  <p:tag name="ORIGINALWIDTH" val="1.651969"/>
  <p:tag name="EMFCHILD" val="Tru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(m,r,\rho')$&#10;\end{document}"/>
  <p:tag name="IGUANATEXSIZE" val="20"/>
  <p:tag name="IGUANATEXCURSOR" val="101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5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2.154588"/>
  <p:tag name="EMFCHILD" val="Tru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375"/>
  <p:tag name="EMFCHILD" val="Tru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3.625"/>
  <p:tag name="EMFCHILD" val="Tru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.68752"/>
  <p:tag name="EMFCHILD" val="Tru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75"/>
  <p:tag name="EMFCHILD" val="Tru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0.8125197"/>
  <p:tag name="EMFCHILD" val="Tru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93752"/>
  <p:tag name="EMFCHILD" val="Tru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0.8125197"/>
  <p:tag name="EMFCHILD" val="Tru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3.43752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29142"/>
  <p:tag name="ORIGINALWIDTH" val="1.484277"/>
  <p:tag name="EMFCHILD" val="Tru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1.25"/>
  <p:tag name="EMFCHILD" val="Tru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.68752"/>
  <p:tag name="EMFCHILD" val="Tru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5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Else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.625"/>
  <p:tag name="EMFCHILD" val="Tru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75"/>
  <p:tag name="EMFCHILD" val="Tru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875"/>
  <p:tag name="EMFCHILD" val="Tru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\bot$&#10;\end{document}"/>
  <p:tag name="IGUANATEXSIZE" val="20"/>
  <p:tag name="IGUANATEXCURSOR" val="101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81252"/>
  <p:tag name="EMFCHILD" val="Tru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2.25"/>
  <p:tag name="EMFCHILD" val="Tru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625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1866"/>
  <p:tag name="ORIGINALWIDTH" val="0.813965"/>
  <p:tag name="EMFCHILD" val="Tru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43752"/>
  <p:tag name="EMFCHILD" val="Tru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68752"/>
  <p:tag name="EMFCHILD" val="Tru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4.875"/>
  <p:tag name="EMFCHILD" val="Tru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f $\msf{Com}(m;r) \ne \msf{com}$&#10;\end{document}"/>
  <p:tag name="IGUANATEXSIZE" val="20"/>
  <p:tag name="IGUANATEXCURSOR" val="103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31252"/>
  <p:tag name="EMFCHILD" val="Tru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75"/>
  <p:tag name="EMFCHILD" val="Tru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6252"/>
  <p:tag name="EMFCHILD" val="Tru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1252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3.303694"/>
  <p:tag name="EMFCHILD" val="Tru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0.8125197"/>
  <p:tag name="EMFCHILD" val="Tru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93752"/>
  <p:tag name="EMFCHILD" val="Tru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3.56252"/>
  <p:tag name="EMFCHILD" val="Tru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75"/>
  <p:tag name="EMFCHILD" val="Tru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68752"/>
  <p:tag name="EMFCHILD" val="Tru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"/>
  <p:tag name="EMFCHILD" val="Tru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msf{com}, \rho) \leftarrow \Adv_{\msf{Com}}$ 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2.202453"/>
  <p:tag name="EMFCHILD" val="Tru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8752"/>
  <p:tag name="EMFCHILD" val="Tru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6252"/>
  <p:tag name="EMFCHILD" val="Tru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375"/>
  <p:tag name="EMFCHILD" val="Tru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6.375"/>
  <p:tag name="EMFCHILD" val="Tru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5"/>
  <p:tag name="EMFCHILD" val="Tru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375"/>
  <p:tag name="EMFCHILD" val="Tru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43752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2.154588"/>
  <p:tag name="EMFCHILD" val="Tru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21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dv_{\msf{Decom}}$&#10;\end{document}"/>
  <p:tag name="IGUANATEXSIZE" val="20"/>
  <p:tag name="IGUANATEXCURSOR" val="1017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0883"/>
  <p:tag name="ORIGINALWIDTH" val="6.543293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R$&#10;\end{document}"/>
  <p:tag name="IGUANATEXSIZE" val="20"/>
  <p:tag name="IGUANATEXCURSOR" val="82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52.7510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 = c_1 \| c_2 \| \ldots \| c_n$&#10;\end{document}"/>
  <p:tag name="IGUANATEXSIZE" val="20"/>
  <p:tag name="IGUANATEXCURSOR" val="103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31722"/>
  <p:tag name="ORIGINALWIDTH" val="14.83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0}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66552"/>
  <p:tag name="ORIGINALWIDTH" val="15.2471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1}$&#10;\end{document}"/>
  <p:tag name="IGUANATEXSIZE" val="20"/>
  <p:tag name="IGUANATEXCURSOR" val="100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04313"/>
  <p:tag name="ORIGINALWIDTH" val="15.8441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04314"/>
  <p:tag name="ORIGINALWIDTH" val="15.8441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8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^*$&#10;\end{document}"/>
  <p:tag name="IGUANATEXSIZE" val="20"/>
  <p:tag name="IGUANATEXCURSOR" val="100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69.1378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_1},\ldots, a_{n c_n}\big)$&#10;\end{document}"/>
  <p:tag name="IGUANATEXSIZE" val="20"/>
  <p:tag name="IGUANATEXCURSOR" val="102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98818"/>
  <p:tag name="ORIGINALWIDTH" val="55.3397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' = c'_1 \| c'_2 \| \ldots \| c'_n$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264997"/>
  <p:tag name="ORIGINALWIDTH" val="1.90495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big( \tilde{\msf{ST}}_{C^*},~\tilde{m}, ~ \tilde{b}\big)$&#10;\end{document}"/>
  <p:tag name="IGUANATEXSIZE" val="20"/>
  <p:tag name="IGUANATEXCURSOR" val="105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29142"/>
  <p:tag name="ORIGINALWIDTH" val="1.771553"/>
  <p:tag name="EMFCHILD" val="Tru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71"/>
  <p:tag name="ORIGINALWIDTH" val="69.1378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'_1},\ldots, a_{n c'_n}\big)$&#10;\end{document}"/>
  <p:tag name="IGUANATEXSIZE" val="20"/>
  <p:tag name="IGUANATEXCURSOR" val="103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2998"/>
  <p:tag name="ORIGINALWIDTH" val="124.062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xt}_{\msf{smi}\text{-}\msf{less}}$: extraction without simulation&#10;\end{document}"/>
  <p:tag name="IGUANATEXSIZE" val="20"/>
  <p:tag name="IGUANATEXCURSOR" val="106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74347"/>
  <p:tag name="ORIGINALWIDTH" val="3.25542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Ext}_{\msf{smi}\text{-}\msf{less}}$: extraction without simulation&#10;\end{document}"/>
  <p:tag name="IGUANATEXSIZE" val="20"/>
  <p:tag name="IGUANATEXCURSOR" val="106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2182"/>
  <p:tag name="ORIGINALWIDTH" val="3.255426"/>
  <p:tag name="EMFCHILD" val="Tru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2454"/>
  <p:tag name="ORIGINALWIDTH" val="2.229734"/>
  <p:tag name="EMFCHILD" val="Tru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1099"/>
  <p:tag name="ORIGINALWIDTH" val="1.783788"/>
  <p:tag name="EMFCHILD" val="Tru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4191"/>
  <p:tag name="ORIGINALWIDTH" val="3.389196"/>
  <p:tag name="EMFCHILD" val="Tru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975"/>
  <p:tag name="ORIGINALWIDTH" val="0.4905556"/>
  <p:tag name="EMFCHILD" val="Tru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1366"/>
  <p:tag name="ORIGINALWIDTH" val="1.471639"/>
  <p:tag name="EMFCHILD" val="Tru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433"/>
  <p:tag name="ORIGINALWIDTH" val="0.4459469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1866"/>
  <p:tag name="ORIGINALWIDTH" val="0.813965"/>
  <p:tag name="EMFCHILD" val="Tru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1099"/>
  <p:tag name="ORIGINALWIDTH" val="2.006775"/>
  <p:tag name="EMFCHILD" val="Tru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1099"/>
  <p:tag name="ORIGINALWIDTH" val="1.739207"/>
  <p:tag name="EMFCHILD" val="Tru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1099"/>
  <p:tag name="ORIGINALWIDTH" val="1.739207"/>
  <p:tag name="EMFCHILD" val="Tru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78384"/>
  <p:tag name="ORIGINALWIDTH" val="0.7581238"/>
  <p:tag name="EMFCHILD" val="Tru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1371"/>
  <p:tag name="ORIGINALWIDTH" val="2.764871"/>
  <p:tag name="EMFCHILD" val="Tru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78384"/>
  <p:tag name="ORIGINALWIDTH" val="3.612184"/>
  <p:tag name="EMFCHILD" val="Tru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9211"/>
  <p:tag name="ORIGINALWIDTH" val="2.229734"/>
  <p:tag name="EMFCHILD" val="Tru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7573"/>
  <p:tag name="ORIGINALWIDTH" val="2.363533"/>
  <p:tag name="EMFCHILD" val="Tru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1371"/>
  <p:tag name="ORIGINALWIDTH" val="3.210818"/>
  <p:tag name="EMFCHILD" val="Tru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1371"/>
  <p:tag name="ORIGINALWIDTH" val="2.72029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182062"/>
  <p:tag name="EMFCHILD" val="Tru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9211"/>
  <p:tag name="ORIGINALWIDTH" val="2.229734"/>
  <p:tag name="EMFCHILD" val="Tru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95968"/>
  <p:tag name="ORIGINALWIDTH" val="1.516219"/>
  <p:tag name="EMFCHILD" val="Tru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1371"/>
  <p:tag name="ORIGINALWIDTH" val="3.166237"/>
  <p:tag name="EMFCHILD" val="Tru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7573"/>
  <p:tag name="ORIGINALWIDTH" val="3.522995"/>
  <p:tag name="EMFCHILD" val="Tru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7573"/>
  <p:tag name="ORIGINALWIDTH" val="4.860835"/>
  <p:tag name="EMFCHILD" val="Tru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95968"/>
  <p:tag name="ORIGINALWIDTH" val="1.516219"/>
  <p:tag name="EMFCHILD" val="Tru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9211"/>
  <p:tag name="ORIGINALWIDTH" val="2.229734"/>
  <p:tag name="EMFCHILD" val="Tru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74347"/>
  <p:tag name="ORIGINALWIDTH" val="3.567575"/>
  <p:tag name="EMFCHILD" val="Tru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1371"/>
  <p:tag name="ORIGINALWIDTH" val="3.121628"/>
  <p:tag name="EMFCHILD" val="Tru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56762"/>
  <p:tag name="ORIGINALWIDTH" val="3.567575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182062"/>
  <p:tag name="EMFCHILD" val="Tru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9211"/>
  <p:tag name="ORIGINALWIDTH" val="2.229734"/>
  <p:tag name="EMFCHILD" val="Tru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1371"/>
  <p:tag name="ORIGINALWIDTH" val="2.363533"/>
  <p:tag name="EMFCHILD" val="Tru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95968"/>
  <p:tag name="ORIGINALWIDTH" val="1.516219"/>
  <p:tag name="EMFCHILD" val="Tru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7573"/>
  <p:tag name="ORIGINALWIDTH" val="5.529742"/>
  <p:tag name="EMFCHILD" val="Tru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56762"/>
  <p:tag name="ORIGINALWIDTH" val="3.567575"/>
  <p:tag name="EMFCHILD" val="Tru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74347"/>
  <p:tag name="ORIGINALWIDTH" val="1.560828"/>
  <p:tag name="EMFCHILD" val="Tru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1371"/>
  <p:tag name="ORIGINALWIDTH" val="3.210818"/>
  <p:tag name="EMFCHILD" val="Tru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9211"/>
  <p:tag name="ORIGINALWIDTH" val="2.229734"/>
  <p:tag name="EMFCHILD" val="Tru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95968"/>
  <p:tag name="ORIGINALWIDTH" val="1.471639"/>
  <p:tag name="EMFCHILD" val="Tru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1371"/>
  <p:tag name="ORIGINALWIDTH" val="3.121628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660705"/>
  <p:tag name="EMFCHILD" val="Tru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7573"/>
  <p:tag name="ORIGINALWIDTH" val="3.567575"/>
  <p:tag name="EMFCHILD" val="Tru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048"/>
  <p:tag name="ORIGINALWIDTH" val="3.54307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'_1},\ldots, a_{n c'_n}\big)$&#10;\end{document}"/>
  <p:tag name="IGUANATEXSIZE" val="20"/>
  <p:tag name="IGUANATEXCURSOR" val="103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354"/>
  <p:tag name="ORIGINALWIDTH" val="2.777005"/>
  <p:tag name="EMFCHILD" val="Tru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354"/>
  <p:tag name="ORIGINALWIDTH" val="2.729141"/>
  <p:tag name="EMFCHILD" val="Tru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354"/>
  <p:tag name="ORIGINALWIDTH" val="3.160041"/>
  <p:tag name="EMFCHILD" val="Tru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5.601905"/>
  <p:tag name="EMFCHILD" val="Tru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0.7660705"/>
  <p:tag name="EMFCHILD" val="Tru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0257"/>
  <p:tag name="ORIGINALWIDTH" val="1.867312"/>
  <p:tag name="EMFCHILD" val="Tru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3.2558"/>
  <p:tag name="EMFCHILD" val="Tru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6113"/>
  <p:tag name="ORIGINALWIDTH" val="1.819417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1866"/>
  <p:tag name="ORIGINALWIDTH" val="0.813965"/>
  <p:tag name="EMFCHILD" val="Tru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3383"/>
  <p:tag name="ORIGINALWIDTH" val="2.154588"/>
  <p:tag name="EMFCHILD" val="Tru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54589"/>
  <p:tag name="ORIGINALWIDTH" val="0.9575881"/>
  <p:tag name="EMFCHILD" val="Tru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77006"/>
  <p:tag name="ORIGINALWIDTH" val="1.484277"/>
  <p:tag name="EMFCHILD" val="Tru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8973"/>
  <p:tag name="ORIGINALWIDTH" val="0.8618293"/>
  <p:tag name="EMFCHILD" val="Tru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7241"/>
  <p:tag name="ORIGINALWIDTH" val="0.7660705"/>
  <p:tag name="EMFCHILD" val="Tru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7241"/>
  <p:tag name="ORIGINALWIDTH" val="0.7182061"/>
  <p:tag name="EMFCHILD" val="Tru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7241"/>
  <p:tag name="ORIGINALWIDTH" val="0.7660705"/>
  <p:tag name="EMFCHILD" val="Tru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8973"/>
  <p:tag name="ORIGINALWIDTH" val="0.813965"/>
  <p:tag name="EMFCHILD" val="Tru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3.303694"/>
  <p:tag name="EMFCHILD" val="Tru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1248"/>
  <p:tag name="ORIGINALWIDTH" val="3.064282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3.303694"/>
  <p:tag name="EMFCHILD" val="Tru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1248"/>
  <p:tag name="ORIGINALWIDTH" val="2.154588"/>
  <p:tag name="EMFCHILD" val="Tru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54589"/>
  <p:tag name="ORIGINALWIDTH" val="0.9575881"/>
  <p:tag name="EMFCHILD" val="Tru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15177"/>
  <p:tag name="ORIGINALWIDTH" val="2.489729"/>
  <p:tag name="EMFCHILD" val="Tru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0257"/>
  <p:tag name="ORIGINALWIDTH" val="1.867312"/>
  <p:tag name="EMFCHILD" val="Tru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8329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' = c'_1 \| c'_2 \| \ldots \| c'_n$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53744"/>
  <p:tag name="ORIGINALWIDTH" val="4.786672"/>
  <p:tag name="EMFCHILD" val="Tru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784069"/>
  <p:tag name="EMFCHILD" val="Tru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07489"/>
  <p:tag name="ORIGINALWIDTH" val="1.856056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3.016418"/>
  <p:tag name="EMFCHILD" val="Tru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4996"/>
  <p:tag name="ORIGINALWIDTH" val="1.70951"/>
  <p:tag name="EMFCHILD" val="Tru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832928"/>
  <p:tag name="EMFCHILD" val="Tru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07489"/>
  <p:tag name="ORIGINALWIDTH" val="2.197946"/>
  <p:tag name="EMFCHILD" val="Tru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4996"/>
  <p:tag name="ORIGINALWIDTH" val="1.70951"/>
  <p:tag name="EMFCHILD" val="Tru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326385"/>
  <p:tag name="EMFCHILD" val="Tru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4996"/>
  <p:tag name="ORIGINALWIDTH" val="1.70951"/>
  <p:tag name="EMFCHILD" val="Tru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784069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2.154588"/>
  <p:tag name="EMFCHILD" val="Tru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6414"/>
  <p:tag name="ORIGINALWIDTH" val="3.077131"/>
  <p:tag name="EMFCHILD" val="Tru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45531"/>
  <p:tag name="ORIGINALWIDTH" val="3.54307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_1},\ldots, a_{n c_n}\big)$&#10;\end{document}"/>
  <p:tag name="IGUANATEXSIZE" val="20"/>
  <p:tag name="IGUANATEXCURSOR" val="102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2.777005"/>
  <p:tag name="EMFCHILD" val="Tru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2.729141"/>
  <p:tag name="EMFCHILD" val="Tru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3.16004"/>
  <p:tag name="EMFCHILD" val="Tru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90972"/>
  <p:tag name="ORIGINALWIDTH" val="5.601905"/>
  <p:tag name="EMFCHILD" val="Tru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5213"/>
  <p:tag name="ORIGINALWIDTH" val="0.7660704"/>
  <p:tag name="EMFCHILD" val="Tru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1.867312"/>
  <p:tag name="EMFCHILD" val="Tru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3.255799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7313"/>
  <p:tag name="ORIGINALWIDTH" val="2.489729"/>
  <p:tag name="EMFCHILD" val="Tru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1.819417"/>
  <p:tag name="EMFCHILD" val="Tru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2.154588"/>
  <p:tag name="EMFCHILD" val="Tru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29142"/>
  <p:tag name="ORIGINALWIDTH" val="1.484276"/>
  <p:tag name="EMFCHILD" val="Tru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1866"/>
  <p:tag name="ORIGINALWIDTH" val="0.8618292"/>
  <p:tag name="EMFCHILD" val="Tru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660704"/>
  <p:tag name="EMFCHILD" val="Tru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18206"/>
  <p:tag name="EMFCHILD" val="Tru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660704"/>
  <p:tag name="EMFCHILD" val="Tru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1866"/>
  <p:tag name="ORIGINALWIDTH" val="0.8139648"/>
  <p:tag name="EMFCHILD" val="Tru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3.303694"/>
  <p:tag name="EMFCHILD" val="Tru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3.064282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7843"/>
  <p:tag name="ORIGINALWIDTH" val="7.230177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1.867312"/>
  <p:tag name="EMFCHILD" val="Tru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2.154588"/>
  <p:tag name="EMFCHILD" val="Tru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7313"/>
  <p:tag name="ORIGINALWIDTH" val="2.489729"/>
  <p:tag name="EMFCHILD" val="Tru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1.867312"/>
  <p:tag name="EMFCHILD" val="Tru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5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^*$&#10;\end{document}"/>
  <p:tag name="IGUANATEXSIZE" val="20"/>
  <p:tag name="IGUANATEXCURSOR" val="100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2.375"/>
  <p:tag name="EMFCHILD" val="Tru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25112"/>
  <p:tag name="ORIGINALWIDTH" val="2.98511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41411"/>
  <p:tag name="ORIGINALWIDTH" val="4.95991"/>
  <p:tag name="EMFCHILD" val="Tru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3658"/>
  <p:tag name="ORIGINALWIDTH" val="2.250315"/>
  <p:tag name="EMFCHILD" val="Tru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01448"/>
  <p:tag name="ORIGINALWIDTH" val="3.352517"/>
  <p:tag name="EMFCHILD" val="Tru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33262"/>
  <p:tag name="ORIGINALWIDTH" val="1.974764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 = c_1 \| c_2 \| \ldots \| c_n$&#10;\end{document}"/>
  <p:tag name="IGUANATEXSIZE" val="20"/>
  <p:tag name="IGUANATEXCURSOR" val="103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25111"/>
  <p:tag name="ORIGINALWIDTH" val="2.98514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41411"/>
  <p:tag name="ORIGINALWIDTH" val="4.959911"/>
  <p:tag name="EMFCHILD" val="Tru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3657"/>
  <p:tag name="ORIGINALWIDTH" val="2.250345"/>
  <p:tag name="EMFCHILD" val="Tru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01447"/>
  <p:tag name="ORIGINALWIDTH" val="3.352547"/>
  <p:tag name="EMFCHILD" val="Tru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33261"/>
  <p:tag name="ORIGINALWIDTH" val="1.974794"/>
  <p:tag name="EMFCHILD" val="Tru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79201"/>
  <p:tag name="ORIGINALWIDTH" val="2.9851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1}$&#10;\end{document}"/>
  <p:tag name="IGUANATEXSIZE" val="20"/>
  <p:tag name="IGUANATEXCURSOR" val="100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955"/>
  <p:tag name="ORIGINALWIDTH" val="5.005854"/>
  <p:tag name="EMFCHILD" val="Tru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3657"/>
  <p:tag name="ORIGINALWIDTH" val="2.204406"/>
  <p:tag name="EMFCHILD" val="Tru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7351"/>
  <p:tag name="ORIGINALWIDTH" val="2.020706"/>
  <p:tag name="EMFCHILD" val="Tru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7351"/>
  <p:tag name="ORIGINALWIDTH" val="1.974795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53744"/>
  <p:tag name="ORIGINALWIDTH" val="4.737844"/>
  <p:tag name="EMFCHILD" val="Tru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5861"/>
  <p:tag name="ORIGINALWIDTH" val="2.84735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0}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81"/>
  <p:tag name="ORIGINALWIDTH" val="4.776213"/>
  <p:tag name="EMFCHILD" val="Tru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8107"/>
  <p:tag name="ORIGINALWIDTH" val="2.158466"/>
  <p:tag name="EMFCHILD" val="Tru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74011"/>
  <p:tag name="ORIGINALWIDTH" val="1.928855"/>
  <p:tag name="EMFCHILD" val="Tru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5861"/>
  <p:tag name="ORIGINALWIDTH" val="2.434017"/>
  <p:tag name="EMFCHILD" val="Tru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 = c_1 \| c_2 \| \ldots \| c_n$&#10;\end{document}"/>
  <p:tag name="IGUANATEXSIZE" val="20"/>
  <p:tag name="IGUANATEXCURSOR" val="103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53744"/>
  <p:tag name="ORIGINALWIDTH" val="4.737844"/>
  <p:tag name="EMFCHILD" val="Tru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866"/>
  <p:tag name="ORIGINALWIDTH" val="1.807228"/>
  <p:tag name="EMFCHILD" val="Tru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866"/>
  <p:tag name="ORIGINALWIDTH" val="2.197977"/>
  <p:tag name="EMFCHILD" val="Tru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326692"/>
  <p:tag name="EMFCHILD" val="Tru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7555"/>
  <p:tag name="ORIGINALWIDTH" val="3.028303"/>
  <p:tag name="EMFCHILD" val="Tru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5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dv_{\msf{Decom}}$&#10;\end{document}"/>
  <p:tag name="IGUANATEXSIZE" val="20"/>
  <p:tag name="IGUANATEXCURSOR" val="1017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866"/>
  <p:tag name="ORIGINALWIDTH" val="1.807228"/>
  <p:tag name="EMFCHILD" val="Tru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06252"/>
  <p:tag name="EMFCHILD" val="Tru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125"/>
  <p:tag name="EMFCHILD" val="Tru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43752"/>
  <p:tag name="EMFCHILD" val="Tru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5"/>
  <p:tag name="EMFCHILD" val="Tru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63551"/>
  <p:tag name="ORIGINALWIDTH" val="22.8357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cal{F}^{t}_{\textsc{so}\text{-}\textsc{com}}$&#10;\end{document}"/>
  <p:tag name="IGUANATEXSIZE" val="20"/>
  <p:tag name="IGUANATEXCURSOR" val="104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98707"/>
  <p:tag name="ORIGINALWIDTH" val="6.02668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cal{F}^{t}_{\textsc{so}\text{-}\textsc{com}}$&#10;\end{document}"/>
  <p:tag name="IGUANATEXSIZE" val="20"/>
  <p:tag name="IGUANATEXCURSOR" val="104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25811"/>
  <p:tag name="ORIGINALWIDTH" val="1.762917"/>
  <p:tag name="EMFCHILD" val="Tru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3837"/>
  <p:tag name="ORIGINALWIDTH" val="1.844913"/>
  <p:tag name="EMFCHILD" val="Tru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3837"/>
  <p:tag name="ORIGINALWIDTH" val="2.746864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689931"/>
  <p:tag name="ORIGINALWIDTH" val="1.557915"/>
  <p:tag name="EMFCHILD" val="Tru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3837"/>
  <p:tag name="ORIGINALWIDTH" val="2.541862"/>
  <p:tag name="EMFCHILD" val="Tru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3837"/>
  <p:tag name="ORIGINALWIDTH" val="2.746864"/>
  <p:tag name="EMFCHILD" val="Tru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69846"/>
  <p:tag name="ORIGINALWIDTH" val="3.361817"/>
  <p:tag name="EMFCHILD" val="Tru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Rightarrow$&#10;&#10;&#10;\end{document}"/>
  <p:tag name="IGUANATEXSIZE" val="20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01921"/>
  <p:tag name="ORIGINALWIDTH" val="65.5812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k$-round PQ-ExtCom&#10;\end{document}"/>
  <p:tag name="IGUANATEXSIZE" val="20"/>
  <p:tag name="IGUANATEXCURSOR" val="101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2888"/>
  <p:tag name="ORIGINALWIDTH" val="104.693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k^{O(1)}\cdot \log^*(\secpar)$-round PQ-NMCom&#10;\end{document}"/>
  <p:tag name="IGUANATEXSIZE" val="20"/>
  <p:tag name="IGUANATEXCURSOR" val="104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26396"/>
  <p:tag name="ORIGINALWIDTH" val="3.22982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k^{O(1)}\cdot \log^*(\secpar)$-round PQ-NMCom&#10;\end{document}"/>
  <p:tag name="IGUANATEXSIZE" val="20"/>
  <p:tag name="IGUANATEXCURSOR" val="104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32694"/>
  <p:tag name="ORIGINALWIDTH" val="3.78126"/>
  <p:tag name="EMFCHILD" val="Tru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4762"/>
  <p:tag name="ORIGINALWIDTH" val="1.299821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8213"/>
  <p:tag name="ORIGINALWIDTH" val="1.811854"/>
  <p:tag name="EMFCHILD" val="Tru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4762"/>
  <p:tag name="ORIGINALWIDTH" val="1.26042"/>
  <p:tag name="EMFCHILD" val="Tru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59393"/>
  <p:tag name="ORIGINALWIDTH" val="0.7877625"/>
  <p:tag name="EMFCHILD" val="Tru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4762"/>
  <p:tag name="ORIGINALWIDTH" val="1.575525"/>
  <p:tag name="EMFCHILD" val="Tru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8813"/>
  <p:tag name="ORIGINALWIDTH" val="3.15105"/>
  <p:tag name="EMFCHILD" val="Tru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2515"/>
  <p:tag name="ORIGINALWIDTH" val="3.229826"/>
  <p:tag name="EMFCHILD" val="Tru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0241"/>
  <p:tag name="ORIGINALWIDTH" val="2.008807"/>
  <p:tag name="EMFCHILD" val="Tru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7236"/>
  <p:tag name="ORIGINALWIDTH" val="1.654301"/>
  <p:tag name="EMFCHILD" val="Tru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26396"/>
  <p:tag name="ORIGINALWIDTH" val="3.505555"/>
  <p:tag name="EMFCHILD" val="Tru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7236"/>
  <p:tag name="ORIGINALWIDTH" val="1.654301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866"/>
  <p:tag name="ORIGINALWIDTH" val="2.197977"/>
  <p:tag name="EMFCHILD" val="Tru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120581"/>
  <p:tag name="ORIGINALWIDTH" val="1.89063"/>
  <p:tag name="EMFCHILD" val="Tru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126"/>
  <p:tag name="ORIGINALWIDTH" val="2.363287"/>
  <p:tag name="EMFCHILD" val="Tru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8813"/>
  <p:tag name="ORIGINALWIDTH" val="3.15105"/>
  <p:tag name="EMFCHILD" val="Tru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60037"/>
  <p:tag name="ORIGINALWIDTH" val="3.584332"/>
  <p:tag name="EMFCHILD" val="Tru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126"/>
  <p:tag name="ORIGINALWIDTH" val="3.584332"/>
  <p:tag name="EMFCHILD" val="Tru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26396"/>
  <p:tag name="ORIGINALWIDTH" val="3.505555"/>
  <p:tag name="EMFCHILD" val="Tru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68844"/>
  <p:tag name="ORIGINALWIDTH" val="4.175141"/>
  <p:tag name="EMFCHILD" val="Tru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0697"/>
  <p:tag name="ORIGINALWIDTH" val="4.765975"/>
  <p:tag name="EMFCHILD" val="Tru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120581"/>
  <p:tag name="ORIGINALWIDTH" val="1.89063"/>
  <p:tag name="EMFCHILD" val="Tru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68844"/>
  <p:tag name="ORIGINALWIDTH" val="4.844752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68844"/>
  <p:tag name="ORIGINALWIDTH" val="5.986995"/>
  <p:tag name="EMFCHILD" val="Tru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23324"/>
  <p:tag name="ORIGINALWIDTH" val="4.332694"/>
  <p:tag name="EMFCHILD" val="Tru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8813"/>
  <p:tag name="ORIGINALWIDTH" val="3.15105"/>
  <p:tag name="EMFCHILD" val="Tru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126"/>
  <p:tag name="ORIGINALWIDTH" val="5.553738"/>
  <p:tag name="EMFCHILD" val="Tru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47619"/>
  <p:tag name="ORIGINALWIDTH" val="3.26920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k$-round PQ-ExtCom&#10;\end{document}"/>
  <p:tag name="IGUANATEXSIZE" val="20"/>
  <p:tag name="IGUANATEXCURSOR" val="101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12058"/>
  <p:tag name="ORIGINALWIDTH" val="1.89063"/>
  <p:tag name="EMFCHILD" val="Tru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41884"/>
  <p:tag name="ORIGINALWIDTH" val="2.402663"/>
  <p:tag name="EMFCHILD" val="Tru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60036"/>
  <p:tag name="ORIGINALWIDTH" val="3.190426"/>
  <p:tag name="EMFCHILD" val="Tru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066"/>
  <p:tag name="ORIGINALWIDTH" val="3.584307"/>
  <p:tag name="EMFCHILD" val="Tru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41884"/>
  <p:tag name="ORIGINALWIDTH" val="3.584307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326692"/>
  <p:tag name="EMFCHILD" val="Tru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47619"/>
  <p:tag name="ORIGINALWIDTH" val="3.544931"/>
  <p:tag name="EMFCHILD" val="Tru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90067"/>
  <p:tag name="ORIGINALWIDTH" val="4.214517"/>
  <p:tag name="EMFCHILD" val="Tru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01921"/>
  <p:tag name="ORIGINALWIDTH" val="4.805352"/>
  <p:tag name="EMFCHILD" val="Tru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12058"/>
  <p:tag name="ORIGINALWIDTH" val="1.89063"/>
  <p:tag name="EMFCHILD" val="Tru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0666"/>
  <p:tag name="ORIGINALWIDTH" val="4.41147"/>
  <p:tag name="EMFCHILD" val="Tru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3108"/>
  <p:tag name="ORIGINALWIDTH" val="3.584307"/>
  <p:tag name="EMFCHILD" val="Tru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78008"/>
  <p:tag name="ORIGINALWIDTH" val="2.245111"/>
  <p:tag name="EMFCHILD" val="Tru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4547"/>
  <p:tag name="ORIGINALWIDTH" val="4.37207"/>
  <p:tag name="EMFCHILD" val="Tru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60036"/>
  <p:tag name="ORIGINALWIDTH" val="3.15105"/>
  <p:tag name="EMFCHILD" val="Tru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41884"/>
  <p:tag name="ORIGINALWIDTH" val="5.63249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71577"/>
  <p:tag name="ORIGINALWIDTH" val="3.247093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7555"/>
  <p:tag name="ORIGINALWIDTH" val="3.028303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 = c_1 \| c_2 \| \ldots \| c_n$&#10;\end{document}"/>
  <p:tag name="IGUANATEXSIZE" val="20"/>
  <p:tag name="IGUANATEXCURSOR" val="103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53744"/>
  <p:tag name="ORIGINALWIDTH" val="4.737844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866"/>
  <p:tag name="ORIGINALWIDTH" val="1.807228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81914"/>
  <p:tag name="ORIGINALWIDTH" val="4.372747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866"/>
  <p:tag name="ORIGINALWIDTH" val="2.197977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326692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7555"/>
  <p:tag name="ORIGINALWIDTH" val="3.028303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3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T}_{C^*}$&#10;\end{document}"/>
  <p:tag name="IGUANATEXSIZE" val="20"/>
  <p:tag name="IGUANATEXCURSOR" val="101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96494"/>
  <p:tag name="ORIGINALWIDTH" val="3.939803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4.68752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125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252"/>
  <p:tag name="ORIGINALWIDTH" val="1.75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6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leftarrow \{0,1\}^n$&#10;\end{document}"/>
  <p:tag name="IGUANATEXSIZE" val="20"/>
  <p:tag name="IGUANATEXCURSOR" val="100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.625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3.06252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2.375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.625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125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45186"/>
  <p:tag name="ORIGINALWIDTH" val="1.688495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4035"/>
  <p:tag name="ORIGINALWIDTH" val="3.72391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n1}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58712"/>
  <p:tag name="ORIGINALWIDTH" val="3.468838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3606"/>
  <p:tag name="ORIGINALWIDTH" val="2.040493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5032"/>
  <p:tag name="ORIGINALWIDTH" val="3.8259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n0}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9741"/>
  <p:tag name="ORIGINALWIDTH" val="3.519866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0109"/>
  <p:tag name="ORIGINALWIDTH" val="2.703669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3007"/>
  <p:tag name="ORIGINALWIDTH" val="3.82593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21}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5032"/>
  <p:tag name="ORIGINALWIDTH" val="2.550616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5032"/>
  <p:tag name="ORIGINALWIDTH" val="2.142517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5032"/>
  <p:tag name="ORIGINALWIDTH" val="3.87693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20}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7896"/>
  <p:tag name="ORIGINALWIDTH" val="0.8658878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085"/>
  <p:tag name="ORIGINALWIDTH" val="2.601644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0109"/>
  <p:tag name="ORIGINALWIDTH" val="2.703668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3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11}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2.06252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2.125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3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10}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752"/>
  <p:tag name="ORIGINALWIDTH" val="2.18752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2.75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Com(a_{n1})$&#10;\end{document}"/>
  <p:tag name="IGUANATEXSIZE" val="20"/>
  <p:tag name="IGUANATEXCURSOR" val="101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8752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1955"/>
  <p:tag name="ORIGINALWIDTH" val="3.983084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68752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375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125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75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Com(a_{n0})$&#10;\end{document}"/>
  <p:tag name="IGUANATEXSIZE" val="20"/>
  <p:tag name="IGUANATEXCURSOR" val="101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8752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68752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35.7331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C^*$&#10;\end{document}"/>
  <p:tag name="IGUANATEXSIZE" val="20"/>
  <p:tag name="IGUANATEXCURSOR" val="82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06858"/>
  <p:tag name="ORIGINALWIDTH" val="5.931345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375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125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43752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Com(a_{11})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25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625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3.375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75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7896"/>
  <p:tag name="ORIGINALWIDTH" val="0.8658878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75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Com(a_{10})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25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68752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43752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75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375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1955"/>
  <p:tag name="ORIGINALWIDTH" val="4.026392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004"/>
  <p:tag name="ORIGINALWIDTH" val="16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T}_{C^*}$&#10;\end{document}"/>
  <p:tag name="IGUANATEXSIZE" val="20"/>
  <p:tag name="IGUANATEXCURSOR" val="101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004"/>
  <p:tag name="ORIGINALWIDTH" val="16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T}_{C^*}$&#10;\end{document}"/>
  <p:tag name="IGUANATEXSIZE" val="20"/>
  <p:tag name="IGUANATEXCURSOR" val="101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3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T}_{C^*}$&#10;\end{document}"/>
  <p:tag name="IGUANATEXSIZE" val="20"/>
  <p:tag name="IGUANATEXCURSOR" val="101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4.68752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125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252"/>
  <p:tag name="ORIGINALWIDTH" val="1.75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3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T}_{C^*}$&#10;\end{document}"/>
  <p:tag name="IGUANATEXSIZE" val="20"/>
  <p:tag name="IGUANATEXCURSOR" val="101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4.68752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125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252"/>
  <p:tag name="ORIGINALWIDTH" val="1.75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55091"/>
  <p:tag name="ORIGINALWIDTH" val="2.684252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41248"/>
  <p:tag name="ORIGINALWIDTH" val="63.0366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big( \msf{ST}_{C^*},~\msf{val}(\msf{Tran}), ~ b\big)$&#10;\end{document}"/>
  <p:tag name="IGUANATEXSIZE" val="20"/>
  <p:tag name="IGUANATEXCURSOR" val="105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383"/>
  <p:tag name="ORIGINALWIDTH" val="41.8656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big( \tilde{\msf{ST}}_{C^*},~\tilde{m}, ~ \tilde{b}\big)$&#10;\end{document}"/>
  <p:tag name="IGUANATEXSIZE" val="20"/>
  <p:tag name="IGUANATEXCURSOR" val="105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32.7334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_{\varepsilon}$&#10;&#10;\end{document}"/>
  <p:tag name="IGUANATEXSIZE" val="20"/>
  <p:tag name="IGUANATEXCURSOR" val="26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264997"/>
  <p:tag name="ORIGINALWIDTH" val="1.90495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big( \tilde{\msf{ST}}_{C^*},~\tilde{m}, ~ \tilde{b}\big)$&#10;\end{document}"/>
  <p:tag name="IGUANATEXSIZE" val="20"/>
  <p:tag name="IGUANATEXCURSOR" val="105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7843"/>
  <p:tag name="ORIGINALWIDTH" val="7.230177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71577"/>
  <p:tag name="ORIGINALWIDTH" val="3.247093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81914"/>
  <p:tag name="ORIGINALWIDTH" val="4.372747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96494"/>
  <p:tag name="ORIGINALWIDTH" val="3.939803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45186"/>
  <p:tag name="ORIGINALWIDTH" val="1.688495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7896"/>
  <p:tag name="ORIGINALWIDTH" val="0.8658878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264997"/>
  <p:tag name="ORIGINALWIDTH" val="1.904953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1955"/>
  <p:tag name="ORIGINALWIDTH" val="3.983084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06858"/>
  <p:tag name="ORIGINALWIDTH" val="5.931345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7896"/>
  <p:tag name="ORIGINALWIDTH" val="0.8658878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1955"/>
  <p:tag name="ORIGINALWIDTH" val="4.026392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55091"/>
  <p:tag name="ORIGINALWIDTH" val="2.684252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264997"/>
  <p:tag name="ORIGINALWIDTH" val="1.904953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41248"/>
  <p:tag name="ORIGINALWIDTH" val="1.86167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big( \msf{ST}_{C^*},~\msf{val}(\msf{Tran}), ~ b\big)$&#10;\end{document}"/>
  <p:tag name="IGUANATEXSIZE" val="20"/>
  <p:tag name="IGUANATEXCURSOR" val="105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17932"/>
  <p:tag name="ORIGINALWIDTH" val="3.247093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28269"/>
  <p:tag name="ORIGINALWIDTH" val="4.372747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5626"/>
  <p:tag name="ORIGINALWIDTH" val="3.853214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5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cal{SE}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31775"/>
  <p:tag name="ORIGINALWIDTH" val="1.645187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24485"/>
  <p:tag name="ORIGINALWIDTH" val="0.822607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36728"/>
  <p:tag name="ORIGINALWIDTH" val="3.117196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3213"/>
  <p:tag name="ORIGINALWIDTH" val="2.511075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71577"/>
  <p:tag name="ORIGINALWIDTH" val="0.5195327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2651"/>
  <p:tag name="ORIGINALWIDTH" val="1.688495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28269"/>
  <p:tag name="ORIGINALWIDTH" val="4.372747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23316"/>
  <p:tag name="ORIGINALWIDTH" val="1.775084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3213"/>
  <p:tag name="ORIGINALWIDTH" val="2.511075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23316"/>
  <p:tag name="ORIGINALWIDTH" val="2.554383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4.5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2651"/>
  <p:tag name="ORIGINALWIDTH" val="1.688495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24485"/>
  <p:tag name="ORIGINALWIDTH" val="0.8658878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8166"/>
  <p:tag name="ORIGINALWIDTH" val="2.640971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41248"/>
  <p:tag name="ORIGINALWIDTH" val="1.861672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0883"/>
  <p:tag name="ORIGINALWIDTH" val="6.543293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R$&#10;\end{document}"/>
  <p:tag name="IGUANATEXSIZE" val="20"/>
  <p:tag name="IGUANATEXCURSOR" val="82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52.7510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 = c_1 \| c_2 \| \ldots \| c_n$&#10;\end{document}"/>
  <p:tag name="IGUANATEXSIZE" val="20"/>
  <p:tag name="IGUANATEXCURSOR" val="103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31722"/>
  <p:tag name="ORIGINALWIDTH" val="14.83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0}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66552"/>
  <p:tag name="ORIGINALWIDTH" val="15.2471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1}$&#10;\end{document}"/>
  <p:tag name="IGUANATEXSIZE" val="20"/>
  <p:tag name="IGUANATEXCURSOR" val="100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04313"/>
  <p:tag name="ORIGINALWIDTH" val="15.8441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04314"/>
  <p:tag name="ORIGINALWIDTH" val="15.8441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41248"/>
  <p:tag name="ORIGINALWIDTH" val="1.86167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big( \msf{ST}_{C^*},~\msf{val}(\msf{Tran}), ~ b\big)$&#10;\end{document}"/>
  <p:tag name="IGUANATEXSIZE" val="20"/>
  <p:tag name="IGUANATEXCURSOR" val="105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8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^*$&#10;\end{document}"/>
  <p:tag name="IGUANATEXSIZE" val="20"/>
  <p:tag name="IGUANATEXCURSOR" val="100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69.1378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_1},\ldots, a_{n c_n}\big)$&#10;\end{document}"/>
  <p:tag name="IGUANATEXSIZE" val="20"/>
  <p:tag name="IGUANATEXCURSOR" val="102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98818"/>
  <p:tag name="ORIGINALWIDTH" val="55.3397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' = c'_1 \| c'_2 \| \ldots \| c'_n$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71"/>
  <p:tag name="ORIGINALWIDTH" val="69.1378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'_1},\ldots, a_{n c'_n}\big)$&#10;\end{document}"/>
  <p:tag name="IGUANATEXSIZE" val="20"/>
  <p:tag name="IGUANATEXCURSOR" val="103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3.12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exists i \in [n]$&#10;\end{document}"/>
  <p:tag name="IGUANATEXSIZE" val="20"/>
  <p:tag name="IGUANATEXCURSOR" val="101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0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s.t.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50039"/>
  <p:tag name="ORIGINALWIDTH" val="20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_i \ne c'_i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252"/>
  <p:tag name="ORIGINALWIDTH" val="48.750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^* = a_{ic_i} \oplus a_{ic'_i}$&#10;\end{document}"/>
  <p:tag name="IGUANATEXSIZE" val="20"/>
  <p:tag name="IGUANATEXCURSOR" val="102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51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msf{com}, \rho) \leftarrow \Adv_{\msf{Com}}$ 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60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f $\msf{Com}(m;r) \ne \msf{com}$&#10;\end{document}"/>
  <p:tag name="IGUANATEXSIZE" val="20"/>
  <p:tag name="IGUANATEXCURSOR" val="103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17932"/>
  <p:tag name="ORIGINALWIDTH" val="3.247093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04"/>
  <p:tag name="ORIGINALWIDTH" val="2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\bot$&#10;\end{document}"/>
  <p:tag name="IGUANATEXSIZE" val="20"/>
  <p:tag name="IGUANATEXCURSOR" val="101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Else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48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(m,r,\rho')$&#10;\end{document}"/>
  <p:tag name="IGUANATEXSIZE" val="20"/>
  <p:tag name="IGUANATEXCURSOR" val="101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93715"/>
  <p:tag name="ORIGINALWIDTH" val="67.4176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m,r, \rho') \leftarrow \Adv_{\msf{Decom}}(\rho)$ &#10;\end{document}"/>
  <p:tag name="IGUANATEXSIZE" val="20"/>
  <p:tag name="IGUANATEXCURSOR" val="104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51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msf{com}, \rho) \leftarrow \Adv_{\msf{Com}}$ 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60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f $\msf{Com}(m;r) \ne \msf{com}$&#10;\end{document}"/>
  <p:tag name="IGUANATEXSIZE" val="20"/>
  <p:tag name="IGUANATEXCURSOR" val="103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04"/>
  <p:tag name="ORIGINALWIDTH" val="2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\bot$&#10;\end{document}"/>
  <p:tag name="IGUANATEXSIZE" val="20"/>
  <p:tag name="IGUANATEXCURSOR" val="101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Else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48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(m,r,\rho')$&#10;\end{document}"/>
  <p:tag name="IGUANATEXSIZE" val="20"/>
  <p:tag name="IGUANATEXCURSOR" val="101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4387"/>
  <p:tag name="ORIGINALWIDTH" val="52.5500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tilde{m}, \tilde{\rho}) \leftarrow \mcal{SE}^\Adv(\rho)$ &#10;\end{document}"/>
  <p:tag name="IGUANATEXSIZE" val="20"/>
  <p:tag name="IGUANATEXCURSOR" val="104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28269"/>
  <p:tag name="ORIGINALWIDTH" val="4.372747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8376"/>
  <p:tag name="ORIGINALWIDTH" val="67.4176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m,r, \rho') \leftarrow \Adv_{\msf{Decom}}(\tilde{\rho})$ &#10;\end{document}"/>
  <p:tag name="IGUANATEXSIZE" val="20"/>
  <p:tag name="IGUANATEXCURSOR" val="105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9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vee~ m \ne \tilde{m}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31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exists ~\text{QPT}~ \mcal{SE}$ s.t.\ $\forall ~\text{QPT}~ \Adv = (\Adv_{\msf{Com}}, \Adv_{\msf{Decom}})$&#10;\end{document}"/>
  <p:tag name="IGUANATEXSIZE" val="20"/>
  <p:tag name="IGUANATEXCURSOR" val="106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32.7334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_{\varepsilon}$&#10;&#10;\end{document}"/>
  <p:tag name="IGUANATEXSIZE" val="20"/>
  <p:tag name="IGUANATEXCURSOR" val="26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exists ~\text{QPT}~ \mcal{SE}$ s.t.\ $\forall ~\text{QPT}~ \Adv = (\Adv_{\msf{Com}}, \Adv_{\msf{Decom}})$&#10;\end{document}"/>
  <p:tag name="IGUANATEXSIZE" val="20"/>
  <p:tag name="IGUANATEXCURSOR" val="106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4.75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4.18752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4.625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.43752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3.81252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"/>
  <p:tag name="ORIGINALWIDTH" val="14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Tran}$&#10;\end{document}"/>
  <p:tag name="IGUANATEXSIZE" val="20"/>
  <p:tag name="IGUANATEXCURSOR" val="101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5626"/>
  <p:tag name="ORIGINALWIDTH" val="3.853214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31252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75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75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4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4.75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4.125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4.625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43752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68752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31775"/>
  <p:tag name="ORIGINALWIDTH" val="1.645187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43752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375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31252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5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3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06252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24485"/>
  <p:tag name="ORIGINALWIDTH" val="0.822607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375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31252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4.0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vee~ m \ne \tilde{m}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6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5"/>
  <p:tag name="ORIGINALWIDTH" val="3.625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6252"/>
  <p:tag name="ORIGINALWIDTH" val="4.875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4.06252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6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8376"/>
  <p:tag name="ORIGINALWIDTH" val="1.65196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m,r, \rho') \leftarrow \Adv_{\msf{Decom}}(\tilde{\rho})$ &#10;\end{document}"/>
  <p:tag name="IGUANATEXSIZE" val="20"/>
  <p:tag name="IGUANATEXCURSOR" val="105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36728"/>
  <p:tag name="ORIGINALWIDTH" val="3.117196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5045"/>
  <p:tag name="ORIGINALWIDTH" val="5.848827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256"/>
  <p:tag name="ORIGINALWIDTH" val="0.8483152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5045"/>
  <p:tag name="ORIGINALWIDTH" val="2.902097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256"/>
  <p:tag name="ORIGINALWIDTH" val="0.8483152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628"/>
  <p:tag name="ORIGINALWIDTH" val="3.393204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6025"/>
  <p:tag name="ORIGINALWIDTH" val="1.250128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8376"/>
  <p:tag name="ORIGINALWIDTH" val="1.651969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447"/>
  <p:tag name="ORIGINALWIDTH" val="6.339935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18523"/>
  <p:tag name="ORIGINALWIDTH" val="5.536281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929"/>
  <p:tag name="ORIGINALWIDTH" val="3.036025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3213"/>
  <p:tag name="ORIGINALWIDTH" val="2.511075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009148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009148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366328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78845"/>
  <p:tag name="ORIGINALWIDTH" val="3.393204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8376"/>
  <p:tag name="ORIGINALWIDTH" val="1.651969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6099"/>
  <p:tag name="ORIGINALWIDTH" val="3.973635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628"/>
  <p:tag name="ORIGINALWIDTH" val="3.393204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8376"/>
  <p:tag name="ORIGINALWIDTH" val="1.651969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81198"/>
  <p:tag name="ORIGINALWIDTH" val="1.69660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tilde{m}, \tilde{\rho}) \leftarrow \mcal{SE}^\Adv(\rho)$ &#10;\end{document}"/>
  <p:tag name="IGUANATEXSIZE" val="20"/>
  <p:tag name="IGUANATEXCURSOR" val="104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929484"/>
  <p:tag name="ORIGINALWIDTH" val="4.018268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71577"/>
  <p:tag name="ORIGINALWIDTH" val="0.5195327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1088"/>
  <p:tag name="ORIGINALWIDTH" val="5.938121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55622"/>
  <p:tag name="ORIGINALWIDTH" val="0.848315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929484"/>
  <p:tag name="ORIGINALWIDTH" val="4.018268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69"/>
  <p:tag name="ORIGINALWIDTH" val="3.437865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81198"/>
  <p:tag name="ORIGINALWIDTH" val="1.696602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96857"/>
  <p:tag name="ORIGINALWIDTH" val="6.429228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48826"/>
  <p:tag name="ORIGINALWIDTH" val="4.509403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48826"/>
  <p:tag name="ORIGINALWIDTH" val="3.88434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447"/>
  <p:tag name="ORIGINALWIDTH" val="4.330814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81198"/>
  <p:tag name="ORIGINALWIDTH" val="1.696602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2651"/>
  <p:tag name="ORIGINALWIDTH" val="1.688495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69"/>
  <p:tag name="ORIGINALWIDTH" val="3.437865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81198"/>
  <p:tag name="ORIGINALWIDTH" val="1.651969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(m,r,\rho')$&#10;\end{document}"/>
  <p:tag name="IGUANATEXSIZE" val="20"/>
  <p:tag name="IGUANATEXCURSOR" val="101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5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375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3.625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.68752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75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28269"/>
  <p:tag name="ORIGINALWIDTH" val="4.372747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0.8125197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93752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0.8125197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3.43752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1.25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.68752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5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Else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.625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75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875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23316"/>
  <p:tag name="ORIGINALWIDTH" val="1.775084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\bot$&#10;\end{document}"/>
  <p:tag name="IGUANATEXSIZE" val="20"/>
  <p:tag name="IGUANATEXCURSOR" val="101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81252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2.25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625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43752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68752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4.875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f $\msf{Com}(m;r) \ne \msf{com}$&#10;\end{document}"/>
  <p:tag name="IGUANATEXSIZE" val="20"/>
  <p:tag name="IGUANATEXCURSOR" val="103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31252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75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3213"/>
  <p:tag name="ORIGINALWIDTH" val="2.511075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6252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1252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0.8125197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93752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3.56252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75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68752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004"/>
  <p:tag name="ORIGINALWIDTH" val="16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T}_{C^*}$&#10;\end{document}"/>
  <p:tag name="IGUANATEXSIZE" val="20"/>
  <p:tag name="IGUANATEXCURSOR" val="101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23316"/>
  <p:tag name="ORIGINALWIDTH" val="2.554383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msf{com}, \rho) \leftarrow \Adv_{\msf{Com}}$ 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8752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6252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375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6.375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2651"/>
  <p:tag name="ORIGINALWIDTH" val="1.688495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5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375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43752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93715"/>
  <p:tag name="ORIGINALWIDTH" val="1.65196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m,r, \rho') \leftarrow \Adv_{\msf{Decom}}(\rho)$ &#10;\end{document}"/>
  <p:tag name="IGUANATEXSIZE" val="20"/>
  <p:tag name="IGUANATEXCURSOR" val="104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5045"/>
  <p:tag name="ORIGINALWIDTH" val="5.848827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256"/>
  <p:tag name="ORIGINALWIDTH" val="0.8483152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5045"/>
  <p:tag name="ORIGINALWIDTH" val="2.902097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0256"/>
  <p:tag name="ORIGINALWIDTH" val="0.8483152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628"/>
  <p:tag name="ORIGINALWIDTH" val="3.393204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24485"/>
  <p:tag name="ORIGINALWIDTH" val="0.8658878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6025"/>
  <p:tag name="ORIGINALWIDTH" val="1.250128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93715"/>
  <p:tag name="ORIGINALWIDTH" val="1.651969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30814"/>
  <p:tag name="ORIGINALWIDTH" val="6.339935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389"/>
  <p:tag name="ORIGINALWIDTH" val="5.536281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929"/>
  <p:tag name="ORIGINALWIDTH" val="3.036025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009148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009148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814"/>
  <p:tag name="ORIGINALWIDTH" val="2.366328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4212"/>
  <p:tag name="ORIGINALWIDTH" val="3.393204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93715"/>
  <p:tag name="ORIGINALWIDTH" val="1.651969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8166"/>
  <p:tag name="ORIGINALWIDTH" val="2.640971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628"/>
  <p:tag name="ORIGINALWIDTH" val="3.393204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93715"/>
  <p:tag name="ORIGINALWIDTH" val="1.651969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(m,r,\rho')$&#10;\end{document}"/>
  <p:tag name="IGUANATEXSIZE" val="20"/>
  <p:tag name="IGUANATEXCURSOR" val="101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5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2.375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3.625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.68752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75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41248"/>
  <p:tag name="ORIGINALWIDTH" val="1.861672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0.8125197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93752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0.8125197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3.43752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1.25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1.68752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5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Else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.625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75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875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the value stat.-bound in $\msf{Tran}$&#10;\end{document}"/>
  <p:tag name="IGUANATEXSIZE" val="20"/>
  <p:tag name="IGUANATEXCURSOR" val="1037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\bot$&#10;\end{document}"/>
  <p:tag name="IGUANATEXSIZE" val="20"/>
  <p:tag name="IGUANATEXCURSOR" val="101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81252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2.25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625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43752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68752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4.875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f $\msf{Com}(m;r) \ne \msf{com}$&#10;\end{document}"/>
  <p:tag name="IGUANATEXSIZE" val="20"/>
  <p:tag name="IGUANATEXCURSOR" val="103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31252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75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"/>
  <p:tag name="ORIGINALWIDTH" val="3.625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6252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1252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0.8125197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93752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3.56252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75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68752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msf{com}, \rho) \leftarrow \Adv_{\msf{Com}}$ 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8752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6252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375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6.375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5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.5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81252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375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43752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5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^* = a_{ic_i} \oplus a_{ic'_i}$&#10;\end{document}"/>
  <p:tag name="IGUANATEXSIZE" val="20"/>
  <p:tag name="IGUANATEXCURSOR" val="102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2.06252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81252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25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5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2.18752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3.18752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.25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4.81252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31252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56252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2.18752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752"/>
  <p:tag name="ORIGINALWIDTH" val="0.9375197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.31252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_i \ne c'_i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1.625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3.81252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3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$&#10;\end{document}"/>
  <p:tag name="IGUANATEXSIZE" val="20"/>
  <p:tag name="IGUANATEXCURSOR" val="100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"/>
  <p:tag name="ORIGINALWIDTH" val="1.625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"/>
  <p:tag name="ORIGINALWIDTH" val="5.06252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375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1.625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"/>
  <p:tag name="ORIGINALWIDTH" val="3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s.t.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0.875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2.625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0.9375197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exists i \in [n]$&#10;\end{document}"/>
  <p:tag name="IGUANATEXSIZE" val="20"/>
  <p:tag name="IGUANATEXCURSOR" val="101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25"/>
  <p:tag name="ORIGINALWIDTH" val="2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3.625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68752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06252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06252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048"/>
  <p:tag name="ORIGINALWIDTH" val="3.54307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'_1},\ldots, a_{n c'_n}\big)$&#10;\end{document}"/>
  <p:tag name="IGUANATEXSIZE" val="20"/>
  <p:tag name="IGUANATEXCURSOR" val="103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354"/>
  <p:tag name="ORIGINALWIDTH" val="2.777005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354"/>
  <p:tag name="ORIGINALWIDTH" val="2.729141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354"/>
  <p:tag name="ORIGINALWIDTH" val="3.160041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5.601905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0.7660705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75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0257"/>
  <p:tag name="ORIGINALWIDTH" val="1.867312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3.2558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6113"/>
  <p:tag name="ORIGINALWIDTH" val="1.819417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3383"/>
  <p:tag name="ORIGINALWIDTH" val="2.154588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54589"/>
  <p:tag name="ORIGINALWIDTH" val="0.9575881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77006"/>
  <p:tag name="ORIGINALWIDTH" val="1.484277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8973"/>
  <p:tag name="ORIGINALWIDTH" val="0.8618293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7241"/>
  <p:tag name="ORIGINALWIDTH" val="0.7660705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7241"/>
  <p:tag name="ORIGINALWIDTH" val="0.7182061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7241"/>
  <p:tag name="ORIGINALWIDTH" val="0.7660705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2.375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8973"/>
  <p:tag name="ORIGINALWIDTH" val="0.813965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3.303694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1248"/>
  <p:tag name="ORIGINALWIDTH" val="3.064282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1248"/>
  <p:tag name="ORIGINALWIDTH" val="2.154588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54589"/>
  <p:tag name="ORIGINALWIDTH" val="0.9575881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15177"/>
  <p:tag name="ORIGINALWIDTH" val="2.489729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0257"/>
  <p:tag name="ORIGINALWIDTH" val="1.867312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8329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' = c'_1 \| c'_2 \| \ldots \| c'_n$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53744"/>
  <p:tag name="ORIGINALWIDTH" val="4.786672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25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784069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07489"/>
  <p:tag name="ORIGINALWIDTH" val="1.856056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4996"/>
  <p:tag name="ORIGINALWIDTH" val="1.70951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832928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07489"/>
  <p:tag name="ORIGINALWIDTH" val="2.197946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4996"/>
  <p:tag name="ORIGINALWIDTH" val="1.70951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326385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3.18752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4996"/>
  <p:tag name="ORIGINALWIDTH" val="1.70951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784069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6414"/>
  <p:tag name="ORIGINALWIDTH" val="3.077131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45531"/>
  <p:tag name="ORIGINALWIDTH" val="3.54307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_1},\ldots, a_{n c_n}\big)$&#10;\end{document}"/>
  <p:tag name="IGUANATEXSIZE" val="20"/>
  <p:tag name="IGUANATEXCURSOR" val="102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2.777005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2.729141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3.16004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90972"/>
  <p:tag name="ORIGINALWIDTH" val="5.601905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2.25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5213"/>
  <p:tag name="ORIGINALWIDTH" val="0.7660704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1.867312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3.255799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1.819417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2.154588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29142"/>
  <p:tag name="ORIGINALWIDTH" val="1.484276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1866"/>
  <p:tag name="ORIGINALWIDTH" val="0.8618292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660704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18206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660704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0.75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1866"/>
  <p:tag name="ORIGINALWIDTH" val="0.8139648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3.303694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3.064282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2.154588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7313"/>
  <p:tag name="ORIGINALWIDTH" val="2.489729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1.867312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5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^*$&#10;\end{document}"/>
  <p:tag name="IGUANATEXSIZE" val="20"/>
  <p:tag name="IGUANATEXCURSOR" val="100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2.375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25112"/>
  <p:tag name="ORIGINALWIDTH" val="2.98511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41411"/>
  <p:tag name="ORIGINALWIDTH" val="4.95991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"/>
  <p:tag name="ORIGINALWIDTH" val="1.93752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3658"/>
  <p:tag name="ORIGINALWIDTH" val="2.250315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01448"/>
  <p:tag name="ORIGINALWIDTH" val="3.352517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33262"/>
  <p:tag name="ORIGINALWIDTH" val="1.974764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25111"/>
  <p:tag name="ORIGINALWIDTH" val="2.98514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41411"/>
  <p:tag name="ORIGINALWIDTH" val="4.959911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3657"/>
  <p:tag name="ORIGINALWIDTH" val="2.250345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01447"/>
  <p:tag name="ORIGINALWIDTH" val="3.352547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33261"/>
  <p:tag name="ORIGINALWIDTH" val="1.974794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79201"/>
  <p:tag name="ORIGINALWIDTH" val="2.9851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1}$&#10;\end{document}"/>
  <p:tag name="IGUANATEXSIZE" val="20"/>
  <p:tag name="IGUANATEXCURSOR" val="100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955"/>
  <p:tag name="ORIGINALWIDTH" val="5.005854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3.56252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3657"/>
  <p:tag name="ORIGINALWIDTH" val="2.204406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7351"/>
  <p:tag name="ORIGINALWIDTH" val="2.020706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7351"/>
  <p:tag name="ORIGINALWIDTH" val="1.974795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5861"/>
  <p:tag name="ORIGINALWIDTH" val="2.84735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0}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81"/>
  <p:tag name="ORIGINALWIDTH" val="4.776213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8107"/>
  <p:tag name="ORIGINALWIDTH" val="2.158466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74011"/>
  <p:tag name="ORIGINALWIDTH" val="1.928855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5861"/>
  <p:tag name="ORIGINALWIDTH" val="2.434017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 = c_1 \| c_2 \| \ldots \| c_n$&#10;\end{document}"/>
  <p:tag name="IGUANATEXSIZE" val="20"/>
  <p:tag name="IGUANATEXCURSOR" val="103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53744"/>
  <p:tag name="ORIGINALWIDTH" val="4.737844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04"/>
  <p:tag name="ORIGINALWIDTH" val="90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the value stat.-bound in $\msf{Tran}$&#10;\end{document}"/>
  <p:tag name="IGUANATEXSIZE" val="20"/>
  <p:tag name="IGUANATEXCURSOR" val="1037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3.18752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866"/>
  <p:tag name="ORIGINALWIDTH" val="1.807228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866"/>
  <p:tag name="ORIGINALWIDTH" val="2.197977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326692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3.56252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7555"/>
  <p:tag name="ORIGINALWIDTH" val="3.028303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0883"/>
  <p:tag name="ORIGINALWIDTH" val="6.543293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R$&#10;\end{document}"/>
  <p:tag name="IGUANATEXSIZE" val="20"/>
  <p:tag name="IGUANATEXCURSOR" val="82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52.7510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 = c_1 \| c_2 \| \ldots \| c_n$&#10;\end{document}"/>
  <p:tag name="IGUANATEXSIZE" val="20"/>
  <p:tag name="IGUANATEXCURSOR" val="103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31722"/>
  <p:tag name="ORIGINALWIDTH" val="14.833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0}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66552"/>
  <p:tag name="ORIGINALWIDTH" val="15.2471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1}$&#10;\end{document}"/>
  <p:tag name="IGUANATEXSIZE" val="20"/>
  <p:tag name="IGUANATEXCURSOR" val="100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04313"/>
  <p:tag name="ORIGINALWIDTH" val="15.8441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04314"/>
  <p:tag name="ORIGINALWIDTH" val="15.8441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8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^*$&#10;\end{document}"/>
  <p:tag name="IGUANATEXSIZE" val="20"/>
  <p:tag name="IGUANATEXCURSOR" val="100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69.1378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_1},\ldots, a_{n c_n}\big)$&#10;\end{document}"/>
  <p:tag name="IGUANATEXSIZE" val="20"/>
  <p:tag name="IGUANATEXCURSOR" val="102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56252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98818"/>
  <p:tag name="ORIGINALWIDTH" val="55.3397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' = c'_1 \| c'_2 \| \ldots \| c'_n$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71"/>
  <p:tag name="ORIGINALWIDTH" val="69.1378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'_1},\ldots, a_{n c'_n}\big)$&#10;\end{document}"/>
  <p:tag name="IGUANATEXSIZE" val="20"/>
  <p:tag name="IGUANATEXCURSOR" val="103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3.12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exists i \in [n]$&#10;\end{document}"/>
  <p:tag name="IGUANATEXSIZE" val="20"/>
  <p:tag name="IGUANATEXCURSOR" val="101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0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s.t.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50039"/>
  <p:tag name="ORIGINALWIDTH" val="20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_i \ne c'_i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252"/>
  <p:tag name="ORIGINALWIDTH" val="48.750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^* = a_{ic_i} \oplus a_{ic'_i}$&#10;\end{document}"/>
  <p:tag name="IGUANATEXSIZE" val="20"/>
  <p:tag name="IGUANATEXCURSOR" val="102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5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^* = a_{ic_i} \oplus a_{ic'_i}$&#10;\end{document}"/>
  <p:tag name="IGUANATEXSIZE" val="20"/>
  <p:tag name="IGUANATEXCURSOR" val="102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2.06252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81252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25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3.56252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5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2.18752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.25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4.81252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31252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56252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2.18752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752"/>
  <p:tag name="ORIGINALWIDTH" val="0.9375197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.31252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_i \ne c'_i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1.5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1.625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3.81252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"/>
  <p:tag name="ORIGINALWIDTH" val="5.06252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375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1.625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"/>
  <p:tag name="ORIGINALWIDTH" val="3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s.t.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0.875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2.625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0.9375197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625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3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exists i \in [n]$&#10;\end{document}"/>
  <p:tag name="IGUANATEXSIZE" val="20"/>
  <p:tag name="IGUANATEXCURSOR" val="101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25"/>
  <p:tag name="ORIGINALWIDTH" val="2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68752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06252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06252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048"/>
  <p:tag name="ORIGINALWIDTH" val="3.54307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'_1},\ldots, a_{n c'_n}\big)$&#10;\end{document}"/>
  <p:tag name="IGUANATEXSIZE" val="20"/>
  <p:tag name="IGUANATEXCURSOR" val="103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354"/>
  <p:tag name="ORIGINALWIDTH" val="2.777005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354"/>
  <p:tag name="ORIGINALWIDTH" val="2.729141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354"/>
  <p:tag name="ORIGINALWIDTH" val="3.160041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4.375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5.601905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0.7660705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0257"/>
  <p:tag name="ORIGINALWIDTH" val="1.867312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3.2558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6113"/>
  <p:tag name="ORIGINALWIDTH" val="1.819417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3383"/>
  <p:tag name="ORIGINALWIDTH" val="2.154588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54589"/>
  <p:tag name="ORIGINALWIDTH" val="0.9575881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77006"/>
  <p:tag name="ORIGINALWIDTH" val="1.484277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8973"/>
  <p:tag name="ORIGINALWIDTH" val="0.8618293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7241"/>
  <p:tag name="ORIGINALWIDTH" val="0.7660705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1.75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7241"/>
  <p:tag name="ORIGINALWIDTH" val="0.7182061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7241"/>
  <p:tag name="ORIGINALWIDTH" val="0.7660705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8973"/>
  <p:tag name="ORIGINALWIDTH" val="0.813965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3.303694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1248"/>
  <p:tag name="ORIGINALWIDTH" val="3.064282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1248"/>
  <p:tag name="ORIGINALWIDTH" val="2.154588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54589"/>
  <p:tag name="ORIGINALWIDTH" val="0.9575881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15177"/>
  <p:tag name="ORIGINALWIDTH" val="2.489729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0257"/>
  <p:tag name="ORIGINALWIDTH" val="1.867312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83292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' = c'_1 \| c'_2 \| \ldots \| c'_n$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2.56252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53744"/>
  <p:tag name="ORIGINALWIDTH" val="4.786672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784069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07489"/>
  <p:tag name="ORIGINALWIDTH" val="1.856056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4996"/>
  <p:tag name="ORIGINALWIDTH" val="1.70951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832928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07489"/>
  <p:tag name="ORIGINALWIDTH" val="2.197946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4996"/>
  <p:tag name="ORIGINALWIDTH" val="1.70951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56252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326385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4996"/>
  <p:tag name="ORIGINALWIDTH" val="1.70951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9801"/>
  <p:tag name="ORIGINALWIDTH" val="2.784069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8304"/>
  <p:tag name="ORIGINALWIDTH" val="1.269933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6414"/>
  <p:tag name="ORIGINALWIDTH" val="3.077131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45531"/>
  <p:tag name="ORIGINALWIDTH" val="3.54307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:$\big(a_{1 c_1},\ldots, a_{n c_n}\big)$&#10;\end{document}"/>
  <p:tag name="IGUANATEXSIZE" val="20"/>
  <p:tag name="IGUANATEXCURSOR" val="102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2.777005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2.729141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41248"/>
  <p:tag name="ORIGINALWIDTH" val="63.0366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big( \msf{ST}_{C^*},~\msf{val}(\msf{Tran}), ~ b\big)$&#10;\end{document}"/>
  <p:tag name="IGUANATEXSIZE" val="20"/>
  <p:tag name="IGUANATEXCURSOR" val="105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3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ST}_{C^*}$&#10;\end{document}"/>
  <p:tag name="IGUANATEXSIZE" val="20"/>
  <p:tag name="IGUANATEXCURSOR" val="101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4595"/>
  <p:tag name="ORIGINALWIDTH" val="3.16004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90972"/>
  <p:tag name="ORIGINALWIDTH" val="5.601905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5213"/>
  <p:tag name="ORIGINALWIDTH" val="0.7660704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1.867312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3.255799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82489"/>
  <p:tag name="ORIGINALWIDTH" val="1.819417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2.154588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29142"/>
  <p:tag name="ORIGINALWIDTH" val="1.484276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1866"/>
  <p:tag name="ORIGINALWIDTH" val="0.8618292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660704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4.68752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18206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618296"/>
  <p:tag name="ORIGINALWIDTH" val="0.7660704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1866"/>
  <p:tag name="ORIGINALWIDTH" val="0.8139648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673"/>
  <p:tag name="ORIGINALWIDTH" val="3.303694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3.064282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85489"/>
  <p:tag name="ORIGINALWIDTH" val="2.154588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7313"/>
  <p:tag name="ORIGINALWIDTH" val="2.489729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7402"/>
  <p:tag name="ORIGINALWIDTH" val="1.867312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5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^*$&#10;\end{document}"/>
  <p:tag name="IGUANATEXSIZE" val="20"/>
  <p:tag name="IGUANATEXCURSOR" val="100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2.375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125"/>
  <p:tag name="EMFCHILD" val="Tru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25112"/>
  <p:tag name="ORIGINALWIDTH" val="2.98511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41411"/>
  <p:tag name="ORIGINALWIDTH" val="4.95991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3658"/>
  <p:tag name="ORIGINALWIDTH" val="2.250315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01448"/>
  <p:tag name="ORIGINALWIDTH" val="3.352517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33262"/>
  <p:tag name="ORIGINALWIDTH" val="1.974764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25111"/>
  <p:tag name="ORIGINALWIDTH" val="2.985146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n1}$&#10;\end{document}"/>
  <p:tag name="IGUANATEXSIZE" val="20"/>
  <p:tag name="IGUANATEXCURSOR" val="101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41411"/>
  <p:tag name="ORIGINALWIDTH" val="4.959911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3657"/>
  <p:tag name="ORIGINALWIDTH" val="2.250345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01447"/>
  <p:tag name="ORIGINALWIDTH" val="3.352547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33261"/>
  <p:tag name="ORIGINALWIDTH" val="1.974794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252"/>
  <p:tag name="ORIGINALWIDTH" val="1.75"/>
  <p:tag name="EMFCHILD" val="Tru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79201"/>
  <p:tag name="ORIGINALWIDTH" val="2.98514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1}$&#10;\end{document}"/>
  <p:tag name="IGUANATEXSIZE" val="20"/>
  <p:tag name="IGUANATEXCURSOR" val="100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955"/>
  <p:tag name="ORIGINALWIDTH" val="5.005854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3657"/>
  <p:tag name="ORIGINALWIDTH" val="2.204406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7351"/>
  <p:tag name="ORIGINALWIDTH" val="2.020706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87351"/>
  <p:tag name="ORIGINALWIDTH" val="1.974795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5861"/>
  <p:tag name="ORIGINALWIDTH" val="2.847358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m}^*_{10}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81"/>
  <p:tag name="ORIGINALWIDTH" val="4.776213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8107"/>
  <p:tag name="ORIGINALWIDTH" val="2.158466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74011"/>
  <p:tag name="ORIGINALWIDTH" val="1.928855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5861"/>
  <p:tag name="ORIGINALWIDTH" val="2.434017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4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Tran}$&#10;\end{document}"/>
  <p:tag name="IGUANATEXSIZE" val="20"/>
  <p:tag name="IGUANATEXCURSOR" val="101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c = c_1 \| c_2 \| \ldots \| c_n$&#10;\end{document}"/>
  <p:tag name="IGUANATEXSIZE" val="20"/>
  <p:tag name="IGUANATEXCURSOR" val="103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53744"/>
  <p:tag name="ORIGINALWIDTH" val="4.737844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866"/>
  <p:tag name="ORIGINALWIDTH" val="1.807228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866"/>
  <p:tag name="ORIGINALWIDTH" val="2.197977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326692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1.875"/>
  <p:tag name="EMFCHILD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91849"/>
  <p:tag name="ORIGINALWIDTH" val="0.7814975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3413"/>
  <p:tag name="ORIGINALWIDTH" val="1.660682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60973"/>
  <p:tag name="ORIGINALWIDTH" val="2.7841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37555"/>
  <p:tag name="ORIGINALWIDTH" val="3.028303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51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msf{com}, \rho) \leftarrow \Adv_{\msf{Com}}$ 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60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f $\msf{Com}(m;r) \ne \msf{com}$&#10;\end{document}"/>
  <p:tag name="IGUANATEXSIZE" val="20"/>
  <p:tag name="IGUANATEXCURSOR" val="103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04"/>
  <p:tag name="ORIGINALWIDTH" val="2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\bot$&#10;\end{document}"/>
  <p:tag name="IGUANATEXSIZE" val="20"/>
  <p:tag name="IGUANATEXCURSOR" val="101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Else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48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(m,r,\rho')$&#10;\end{document}"/>
  <p:tag name="IGUANATEXSIZE" val="20"/>
  <p:tag name="IGUANATEXCURSOR" val="101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93715"/>
  <p:tag name="ORIGINALWIDTH" val="67.4176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m,r, \rho') \leftarrow \Adv_{\msf{Decom}}(\rho)$ &#10;\end{document}"/>
  <p:tag name="IGUANATEXSIZE" val="20"/>
  <p:tag name="IGUANATEXCURSOR" val="104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2.75"/>
  <p:tag name="EMFCHILD" val="Tru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51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msf{com}, \rho) \leftarrow \Adv_{\msf{Com}}$ 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60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If $\msf{Com}(m;r) \ne \msf{com}$&#10;\end{document}"/>
  <p:tag name="IGUANATEXSIZE" val="20"/>
  <p:tag name="IGUANATEXCURSOR" val="103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04"/>
  <p:tag name="ORIGINALWIDTH" val="2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\bot$&#10;\end{document}"/>
  <p:tag name="IGUANATEXSIZE" val="20"/>
  <p:tag name="IGUANATEXCURSOR" val="101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4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Else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752"/>
  <p:tag name="ORIGINALWIDTH" val="48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turn $(m,r,\rho')$&#10;\end{document}"/>
  <p:tag name="IGUANATEXSIZE" val="20"/>
  <p:tag name="IGUANATEXCURSOR" val="101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4387"/>
  <p:tag name="ORIGINALWIDTH" val="52.5500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\tilde{m}, \tilde{\rho}) \leftarrow \mcal{SE}^\Adv(\rho)$ &#10;\end{document}"/>
  <p:tag name="IGUANATEXSIZE" val="20"/>
  <p:tag name="IGUANATEXCURSOR" val="104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8376"/>
  <p:tag name="ORIGINALWIDTH" val="67.4176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(m,r, \rho') \leftarrow \Adv_{\msf{Decom}}(\tilde{\rho})$ &#10;\end{document}"/>
  <p:tag name="IGUANATEXSIZE" val="20"/>
  <p:tag name="IGUANATEXCURSOR" val="105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9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vee~ m \ne \tilde{m}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31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exists ~\text{QPT}~ \mcal{SE}$ s.t.\ $\forall ~\text{QPT}~ \Adv = (\Adv_{\msf{Com}}, \Adv_{\msf{Decom}})$&#10;\end{document}"/>
  <p:tag name="IGUANATEXSIZE" val="20"/>
  <p:tag name="IGUANATEXCURSOR" val="106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32.7334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_{\varepsilon}$&#10;&#10;\end{document}"/>
  <p:tag name="IGUANATEXSIZE" val="20"/>
  <p:tag name="IGUANATEXCURSOR" val="26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2.81252"/>
  <p:tag name="EMFCHILD" val="Tru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10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cal{SE}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43624"/>
  <p:tag name="ORIGINALWIDTH" val="126.703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1. decompose $\rho$ as $|\rho&gt; = |\rho_{\ge\varepsilon}&gt; + |\rho_{&lt;\varepsilon}&gt;$&#10;\end{document}"/>
  <p:tag name="IGUANATEXSIZE" val="20"/>
  <p:tag name="IGUANATEXCURSOR" val="108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00.56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2. $U_{\msf{amp}} |\rho&gt; = |\rho_{1-\negl}&gt; + |\rho'_{&lt;\varepsilon}&gt;$&#10;\end{document}"/>
  <p:tag name="IGUANATEXSIZE" val="20"/>
  <p:tag name="IGUANATEXCURSOR" val="106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00039"/>
  <p:tag name="ORIGINALWIDTH" val="82.1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3. run $\Adv_{\msf{Decom}}$ on $U_{\msf{amp}}|\rho&gt;$&#10;\end{document}"/>
  <p:tag name="IGUANATEXSIZE" val="20"/>
  <p:tag name="IGUANATEXCURSOR" val="100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25039"/>
  <p:tag name="ORIGINALWIDTH" val="91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learn $m$ in the $|\rho_{1 - \negl}&gt;$ part&#10;\end{document}"/>
  <p:tag name="IGUANATEXSIZE" val="20"/>
  <p:tag name="IGUANATEXCURSOR" val="104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78.000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may ruin the $|\rho'_{&lt;\varepsilon}&gt;$ part&#10;\end{document}"/>
  <p:tag name="IGUANATEXSIZE" val="20"/>
  <p:tag name="IGUANATEXCURSOR" val="104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7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4. memorize $m$&#10;\end{document}"/>
  <p:tag name="IGUANATEXSIZE" val="20"/>
  <p:tag name="IGUANATEXCURSOR" val="101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23.6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5. revert (or ``un-computate'') Step 3\&amp;2&#10;\end{document}"/>
  <p:tag name="IGUANATEXSIZE" val="20"/>
  <p:tag name="IGUANATEXCURSOR" val="103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3752"/>
  <p:tag name="ORIGINALWIDTH" val="102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cover $|\rho_{\ge \varepsilon}&gt;$ (almost) perfectly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74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on't care about $|\rho_{&lt;\varepsilon}&gt;$&#10;\end{document}"/>
  <p:tag name="IGUANATEXSIZE" val="20"/>
  <p:tag name="IGUANATEXCURSOR" val="102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0883"/>
  <p:tag name="ORIGINALWIDTH" val="6.543293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R$&#10;\end{document}"/>
  <p:tag name="IGUANATEXSIZE" val="20"/>
  <p:tag name="IGUANATEXCURSOR" val="82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21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dv_{\msf{Decom}}$&#10;\end{document}"/>
  <p:tag name="IGUANATEXSIZE" val="20"/>
  <p:tag name="IGUANATEXCURSOR" val="1017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5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Adv_{\msf{Decom}}$&#10;\end{document}"/>
  <p:tag name="IGUANATEXSIZE" val="20"/>
  <p:tag name="IGUANATEXCURSOR" val="1017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06252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125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43752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3.5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on't care about $|\rho_{&lt;\varepsilon}&gt;$&#10;\end{document}"/>
  <p:tag name="IGUANATEXSIZE" val="20"/>
  <p:tag name="IGUANATEXCURSOR" val="102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25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625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Com(a_{10})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68752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2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43752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81252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25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5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2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35.7331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C^*$&#10;\end{document}"/>
  <p:tag name="IGUANATEXSIZE" val="20"/>
  <p:tag name="IGUANATEXCURSOR" val="82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9.0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Com(a_{11})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0.25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43752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375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2.18752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.375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recover $|\rho_{\ge \varepsilon}&gt;$ (almost) perfectly&#10;\end{document}"/>
  <p:tag name="IGUANATEXSIZE" val="20"/>
  <p:tag name="IGUANATEXCURSOR" val="10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68752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9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Com(a_{n0})$&#10;\end{document}"/>
  <p:tag name="IGUANATEXSIZE" val="20"/>
  <p:tag name="IGUANATEXCURSOR" val="101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375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8752"/>
  <p:tag name="ORIGINALWIDTH" val="0.3125197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3.31252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75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2.18752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4.375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8752"/>
  <p:tag name="ORIGINALWIDTH" val="1.68752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8752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9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Com(a_{n1})$&#10;\end{document}"/>
  <p:tag name="IGUANATEXSIZE" val="20"/>
  <p:tag name="IGUANATEXCURSOR" val="101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1.625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56252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31252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2.25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8752"/>
  <p:tag name="ORIGINALWIDTH" val="1.625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56252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375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2.31252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6.464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C(m)$&#10;\end{document}"/>
  <p:tag name="IGUANATEXSIZE" val="20"/>
  <p:tag name="IGUANATEXCURSOR" val="825"/>
  <p:tag name="TRANSPARENCY" val="True"/>
  <p:tag name="LATEXENGINEID" val="0"/>
  <p:tag name="TEMPFOLDER" val="c:\temp\"/>
  <p:tag name="LATEXFORMHEIGHT" val="400"/>
  <p:tag name="LATEXFORMWIDTH" val="580"/>
  <p:tag name="LATEXFORMWRAP" val="True"/>
  <p:tag name="BITMAPVECTOR" val="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2.25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1.56252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43752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2.81251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5. revert (or ``un-computate'') Step 3\&amp;2&#10;\end{document}"/>
  <p:tag name="IGUANATEXSIZE" val="20"/>
  <p:tag name="IGUANATEXCURSOR" val="103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8125195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375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49999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3.499999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$&#10;\end{document}"/>
  <p:tag name="IGUANATEXSIZE" val="20"/>
  <p:tag name="IGUANATEXCURSOR" val="100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49999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437519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187519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24999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312519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2.187519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19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562519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"/>
  <p:tag name="ORIGINALWIDTH" val="1.875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5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=$&#10;\end{document}"/>
  <p:tag name="IGUANATEXSIZE" val="20"/>
  <p:tag name="IGUANATEXCURSOR" val="100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687519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19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5.562518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499999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19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19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187519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49999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2.25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004"/>
  <p:tag name="ORIGINALWIDTH" val="10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10}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19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3.187519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49999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499999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2.937519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4.874999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2.874999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4. memorize $m$&#10;\end{document}"/>
  <p:tag name="IGUANATEXSIZE" val="20"/>
  <p:tag name="IGUANATEXCURSOR" val="101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0.8125197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otimes$&#10;\end{document}"/>
  <p:tag name="IGUANATEXSIZE" val="20"/>
  <p:tag name="IGUANATEXCURSOR" val="100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5.68752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2.81252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5.68752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3.25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43752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1.56252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68752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2.81252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5.93752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5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may ruin the $|\rho'_{&lt;\varepsilon}&gt;$ part&#10;\end{document}"/>
  <p:tag name="IGUANATEXSIZE" val="20"/>
  <p:tag name="IGUANATEXCURSOR" val="104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004"/>
  <p:tag name="ORIGINALWIDTH" val="10.0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11}$&#10;\end{document}"/>
  <p:tag name="IGUANATEXSIZE" val="20"/>
  <p:tag name="IGUANATEXCURSOR" val="100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5"/>
  <p:tag name="ORIGINALWIDTH" val="3.18752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5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2.375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5"/>
  <p:tag name="ORIGINALWIDTH" val="3.56252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1.56252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3.56252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2.25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56252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5"/>
  <p:tag name="ORIGINALWIDTH" val="2.75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52"/>
  <p:tag name="ORIGINALWIDTH" val="0.3125197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$&#10;\end{document}"/>
  <p:tag name="IGUANATEXSIZE" val="20"/>
  <p:tag name="IGUANATEXCURSOR" val="100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1252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1.25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5"/>
  <p:tag name="ORIGINALWIDTH" val="3.31252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2.125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4.375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43752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5"/>
  <p:tag name="ORIGINALWIDTH" val="3.18752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2.43752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2.18752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1.6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learn $m$ in the $|\rho_{1 - \negl}&gt;$ part&#10;\end{document}"/>
  <p:tag name="IGUANATEXSIZE" val="20"/>
  <p:tag name="IGUANATEXCURSOR" val="104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10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cal{SE}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5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=$&#10;\end{document}"/>
  <p:tag name="IGUANATEXSIZE" val="20"/>
  <p:tag name="IGUANATEXCURSOR" val="100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8752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43752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625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5.875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1.5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625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2.25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3.56252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13408"/>
  <p:tag name="ORIGINALWIDTH" val="10.5085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20}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5"/>
  <p:tag name="ORIGINALWIDTH" val="0.25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3.375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1.875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97"/>
  <p:tag name="ORIGINALWIDTH" val="3.375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.93752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2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2.43752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0.4375197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4.375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3.5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otimes$&#10;\end{document}"/>
  <p:tag name="IGUANATEXSIZE" val="20"/>
  <p:tag name="IGUANATEXCURSOR" val="100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8752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375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2.18752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3. run $\Adv_{\msf{Decom}}$ on $U_{\msf{amp}}|\rho&gt;$&#10;\end{document}"/>
  <p:tag name="IGUANATEXSIZE" val="20"/>
  <p:tag name="IGUANATEXCURSOR" val="100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75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43752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3.56252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625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5.43752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3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5833"/>
  <p:tag name="ORIGINALWIDTH" val="10.1004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21}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2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2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2.375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3.375"/>
  <p:tag name="EMFCHILD" val="Tru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3.56252"/>
  <p:tag name="EMFCHILD" val="Tru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4.93752"/>
  <p:tag name="EMFCHILD" val="Tru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1.93752"/>
  <p:tag name="EMFCHILD" val="Tru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5"/>
  <p:tag name="ORIGINALWIDTH" val="3.375"/>
  <p:tag name="EMFCHILD" val="Tru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2.125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7.3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$&#10;\end{document}"/>
  <p:tag name="IGUANATEXSIZE" val="20"/>
  <p:tag name="IGUANATEXCURSOR" val="100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8752"/>
  <p:tag name="ORIGINALWIDTH" val="0.3125197"/>
  <p:tag name="EMFCHILD" val="Tru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3.375"/>
  <p:tag name="EMFCHILD" val="Tru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4.375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2. $U_{\msf{amp}} |\rho&gt; = |\rho_{1-\negl}&gt; + |\rho'_{&lt;\varepsilon}&gt;$&#10;\end{document}"/>
  <p:tag name="IGUANATEXSIZE" val="20"/>
  <p:tag name="IGUANATEXCURSOR" val="106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125197"/>
  <p:tag name="ORIGINALWIDTH" val="0.75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4.93752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1.93752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3.375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5"/>
  <p:tag name="ORIGINALWIDTH" val="2.125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52"/>
  <p:tag name="ORIGINALWIDTH" val="0.25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5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=$&#10;\end{document}"/>
  <p:tag name="IGUANATEXSIZE" val="20"/>
  <p:tag name="IGUANATEXCURSOR" val="100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75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4.375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75"/>
  <p:tag name="ORIGINALWIDTH" val="4.75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52"/>
  <p:tag name="ORIGINALWIDTH" val="0.3125197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1252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1.81252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5"/>
  <p:tag name="ORIGINALWIDTH" val="3.375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1.875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2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375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13408"/>
  <p:tag name="ORIGINALWIDTH" val="11.1717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n0}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0.4375197"/>
  <p:tag name="EMFCHILD" val="Tru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4.31252"/>
  <p:tag name="EMFCHILD" val="Tru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68752"/>
  <p:tag name="EMFCHILD" val="Tru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52"/>
  <p:tag name="ORIGINALWIDTH" val="0.3125197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75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1.25"/>
  <p:tag name="EMFCHILD" val="Tru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5"/>
  <p:tag name="ORIGINALWIDTH" val="3.375"/>
  <p:tag name="EMFCHILD" val="Tru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5"/>
  <p:tag name="ORIGINALWIDTH" val="2.18752"/>
  <p:tag name="EMFCHILD" val="Tru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4.31252"/>
  <p:tag name="EMFCHILD" val="Tru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02898"/>
  <p:tag name="ORIGINALWIDTH" val="2.355557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1. decompose $\rho$ as $|\rho&gt; = |\rho_{\ge\varepsilon}&gt; + |\rho_{&lt;\varepsilon}&gt;$&#10;\end{document}"/>
  <p:tag name="IGUANATEXSIZE" val="20"/>
  <p:tag name="IGUANATEXCURSOR" val="108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6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otimes$&#10;\end{document}"/>
  <p:tag name="IGUANATEXSIZE" val="20"/>
  <p:tag name="IGUANATEXCURSOR" val="100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091576"/>
  <p:tag name="ORIGINALWIDTH" val="0.743856"/>
  <p:tag name="EMFCHILD" val="Tru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74839"/>
  <p:tag name="ORIGINALWIDTH" val="3.471328"/>
  <p:tag name="EMFCHILD" val="Tru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7233"/>
  <p:tag name="ORIGINALWIDTH" val="2.727472"/>
  <p:tag name="EMFCHILD" val="Tru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7233"/>
  <p:tag name="ORIGINALWIDTH" val="2.68616"/>
  <p:tag name="EMFCHILD" val="Tru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7233"/>
  <p:tag name="ORIGINALWIDTH" val="3.140725"/>
  <p:tag name="EMFCHILD" val="Tru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01932"/>
  <p:tag name="ORIGINALWIDTH" val="5.537594"/>
  <p:tag name="EMFCHILD" val="Tru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54946"/>
  <p:tag name="ORIGINALWIDTH" val="3.471328"/>
  <p:tag name="EMFCHILD" val="Tru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7233"/>
  <p:tag name="ORIGINALWIDTH" val="3.099413"/>
  <p:tag name="EMFCHILD" val="Tru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7233"/>
  <p:tag name="ORIGINALWIDTH" val="2.314219"/>
  <p:tag name="EMFCHILD" val="Tru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7233"/>
  <p:tag name="ORIGINALWIDTH" val="2.727472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11351"/>
  <p:tag name="ORIGINALWIDTH" val="10.66159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a_{n1}$&#10;\end{document}"/>
  <p:tag name="IGUANATEXSIZE" val="20"/>
  <p:tag name="IGUANATEXCURSOR" val="100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61585"/>
  <p:tag name="ORIGINALWIDTH" val="3.306026"/>
  <p:tag name="EMFCHILD" val="Tru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7233"/>
  <p:tag name="ORIGINALWIDTH" val="3.182064"/>
  <p:tag name="EMFCHILD" val="Tru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7233"/>
  <p:tag name="ORIGINALWIDTH" val="2.314219"/>
  <p:tag name="EMFCHILD" val="Tru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5672"/>
  <p:tag name="ORIGINALWIDTH" val="0.2892903"/>
  <p:tag name="EMFCHILD" val="Tru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61585"/>
  <p:tag name="ORIGINALWIDTH" val="3.347365"/>
  <p:tag name="EMFCHILD" val="Tru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9042"/>
  <p:tag name="ORIGINALWIDTH" val="4.339173"/>
  <p:tag name="EMFCHILD" val="Tru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24955"/>
  <p:tag name="ORIGINALWIDTH" val="4.711088"/>
  <p:tag name="EMFCHILD" val="Tru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5672"/>
  <p:tag name="ORIGINALWIDTH" val="0.2892903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61585"/>
  <p:tag name="ORIGINALWIDTH" val="3.347365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6994"/>
  <p:tag name="ORIGINALWIDTH" val="3.347365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30.3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leftarrow \{0,1\}^n$&#10;\end{document}"/>
  <p:tag name="IGUANATEXSIZE" val="20"/>
  <p:tag name="IGUANATEXCURSOR" val="100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0123"/>
  <p:tag name="ORIGINALWIDTH" val="2.148917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9042"/>
  <p:tag name="ORIGINALWIDTH" val="4.339173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44236"/>
  <p:tag name="ORIGINALWIDTH" val="4.711088"/>
  <p:tag name="EMFCHILD" val="Tru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95672"/>
  <p:tag name="ORIGINALWIDTH" val="0.2892903"/>
  <p:tag name="EMFCHILD" val="Tru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61585"/>
  <p:tag name="ORIGINALWIDTH" val="3.347365"/>
  <p:tag name="EMFCHILD" val="Tru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5921"/>
  <p:tag name="ORIGINALWIDTH" val="3.347365"/>
  <p:tag name="EMFCHILD" val="Tru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0123"/>
  <p:tag name="ORIGINALWIDTH" val="2.148917"/>
  <p:tag name="EMFCHILD" val="Tru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9042"/>
  <p:tag name="ORIGINALWIDTH" val="4.339173"/>
  <p:tag name="EMFCHILD" val="Tru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5.18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cal{SE}$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4.5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200" dirty="0" smtClean="0"/>
        </a:defPPr>
      </a:lstStyle>
    </a:spDef>
    <a:txDef>
      <a:spPr>
        <a:noFill/>
      </a:spPr>
      <a:bodyPr wrap="square" rtlCol="0">
        <a:spAutoFit/>
      </a:bodyPr>
      <a:lstStyle>
        <a:defPPr algn="l"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18505</TotalTime>
  <Words>849</Words>
  <Application>Microsoft Office PowerPoint</Application>
  <PresentationFormat>Widescreen</PresentationFormat>
  <Paragraphs>175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Post-Quantum Simulatable Extraction with Minimal Assumptions: Black-Box and Constant-Round</vt:lpstr>
      <vt:lpstr>Extractable Commitment</vt:lpstr>
      <vt:lpstr>Typical Construction [PRS02,PW09]</vt:lpstr>
      <vt:lpstr>Existing Results in Quantum Setting</vt:lpstr>
      <vt:lpstr>Relaxing to ε-Simulation</vt:lpstr>
      <vt:lpstr>Our New Results (in Post-Quantum Setting)</vt:lpstr>
      <vt:lpstr>Weak ExtCom (1/4)</vt:lpstr>
      <vt:lpstr>Weak ExtCom (2/4)</vt:lpstr>
      <vt:lpstr>Weak ExtCom (3/4)</vt:lpstr>
      <vt:lpstr>Weak ExtCom (4/4)</vt:lpstr>
      <vt:lpstr>Weak ExtCom to Standard ExtCom</vt:lpstr>
      <vt:lpstr>Application to Black-Box 2PC</vt:lpstr>
      <vt:lpstr>Discussion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Chatterjee</dc:creator>
  <cp:lastModifiedBy>xiao liang</cp:lastModifiedBy>
  <cp:revision>1569</cp:revision>
  <dcterms:created xsi:type="dcterms:W3CDTF">2019-11-04T15:48:25Z</dcterms:created>
  <dcterms:modified xsi:type="dcterms:W3CDTF">2022-08-24T23:00:37Z</dcterms:modified>
</cp:coreProperties>
</file>